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Proxima Nova"/>
      <p:regular r:id="rId57"/>
      <p:bold r:id="rId58"/>
      <p:italic r:id="rId59"/>
      <p:boldItalic r:id="rId60"/>
    </p:embeddedFont>
    <p:embeddedFont>
      <p:font typeface="Roboto"/>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Anaheim"/>
      <p:regular r:id="rId71"/>
    </p:embeddedFont>
    <p:embeddedFont>
      <p:font typeface="Press Start 2P"/>
      <p:regular r:id="rId72"/>
    </p:embeddedFont>
    <p:embeddedFont>
      <p:font typeface="Bebas Neue"/>
      <p:regular r:id="rId73"/>
    </p:embeddedFont>
    <p:embeddedFont>
      <p:font typeface="Proxima Nova Semibold"/>
      <p:regular r:id="rId74"/>
      <p:bold r:id="rId75"/>
      <p:boldItalic r:id="rId76"/>
    </p:embeddedFont>
    <p:embeddedFont>
      <p:font typeface="PT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740F76-F502-4DD4-B6E5-4022E97DF1AD}">
  <a:tblStyle styleId="{91740F76-F502-4DD4-B6E5-4022E97DF1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ebasNeue-regular.fntdata"/><Relationship Id="rId72" Type="http://schemas.openxmlformats.org/officeDocument/2006/relationships/font" Target="fonts/PressStart2P-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P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PTSans-italic.fntdata"/><Relationship Id="rId34" Type="http://schemas.openxmlformats.org/officeDocument/2006/relationships/slide" Target="slides/slide28.xml"/><Relationship Id="rId78" Type="http://schemas.openxmlformats.org/officeDocument/2006/relationships/font" Target="fonts/PTSans-bold.fntdata"/><Relationship Id="rId71" Type="http://schemas.openxmlformats.org/officeDocument/2006/relationships/font" Target="fonts/Anaheim-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f89d94411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f89d944118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89d944118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89d944118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f89d94411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f89d94411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89d94411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89d94411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f89d94411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f89d94411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f89d94411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f89d94411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f89d94411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f89d944118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f89d94411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f89d944118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f89d94411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f89d944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f89d94411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f89d94411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f89d94411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f89d94411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89d94411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89d944118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f89d944118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f89d944118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f89d9441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f89d9441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f89d94411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f89d94411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f89d944118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f89d944118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f89d94411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f89d94411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gf89d94411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f89d94411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f89d94411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f89d94411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f89d94411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f89d94411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f8fce4728d_0_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f8fce4728d_0_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f89d94411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f89d94411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gf89d94411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1" name="Google Shape;4281;gf89d94411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9" name="Shape 4289"/>
        <p:cNvGrpSpPr/>
        <p:nvPr/>
      </p:nvGrpSpPr>
      <p:grpSpPr>
        <a:xfrm>
          <a:off x="0" y="0"/>
          <a:ext cx="0" cy="0"/>
          <a:chOff x="0" y="0"/>
          <a:chExt cx="0" cy="0"/>
        </a:xfrm>
      </p:grpSpPr>
      <p:sp>
        <p:nvSpPr>
          <p:cNvPr id="4290" name="Google Shape;4290;gf8fce4728d_0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1" name="Google Shape;4291;gf8fce4728d_0_3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gf8fce4728d_0_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8" name="Google Shape;4298;gf8fce4728d_0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gf8fce4728d_0_3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5" name="Google Shape;4305;gf8fce4728d_0_3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gf8fce4728d_0_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9" name="Google Shape;4329;gf8fce4728d_0_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gf8fce4728d_0_3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5" name="Google Shape;4345;gf8fce4728d_0_3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gf8fce4728d_0_3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4" name="Google Shape;4684;gf8fce4728d_0_3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9" name="Shape 7469"/>
        <p:cNvGrpSpPr/>
        <p:nvPr/>
      </p:nvGrpSpPr>
      <p:grpSpPr>
        <a:xfrm>
          <a:off x="0" y="0"/>
          <a:ext cx="0" cy="0"/>
          <a:chOff x="0" y="0"/>
          <a:chExt cx="0" cy="0"/>
        </a:xfrm>
      </p:grpSpPr>
      <p:sp>
        <p:nvSpPr>
          <p:cNvPr id="7470" name="Google Shape;7470;gf8fce4728d_0_6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1" name="Google Shape;7471;gf8fce4728d_0_6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1fb69573f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1fb69573f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8" name="Shape 7888"/>
        <p:cNvGrpSpPr/>
        <p:nvPr/>
      </p:nvGrpSpPr>
      <p:grpSpPr>
        <a:xfrm>
          <a:off x="0" y="0"/>
          <a:ext cx="0" cy="0"/>
          <a:chOff x="0" y="0"/>
          <a:chExt cx="0" cy="0"/>
        </a:xfrm>
      </p:grpSpPr>
      <p:sp>
        <p:nvSpPr>
          <p:cNvPr id="7889" name="Google Shape;7889;gf8fce4728d_0_6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0" name="Google Shape;7890;gf8fce4728d_0_6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8" name="Shape 8058"/>
        <p:cNvGrpSpPr/>
        <p:nvPr/>
      </p:nvGrpSpPr>
      <p:grpSpPr>
        <a:xfrm>
          <a:off x="0" y="0"/>
          <a:ext cx="0" cy="0"/>
          <a:chOff x="0" y="0"/>
          <a:chExt cx="0" cy="0"/>
        </a:xfrm>
      </p:grpSpPr>
      <p:sp>
        <p:nvSpPr>
          <p:cNvPr id="8059" name="Google Shape;8059;gf8fce4728d_0_7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0" name="Google Shape;8060;gf8fce4728d_0_7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3" name="Shape 8463"/>
        <p:cNvGrpSpPr/>
        <p:nvPr/>
      </p:nvGrpSpPr>
      <p:grpSpPr>
        <a:xfrm>
          <a:off x="0" y="0"/>
          <a:ext cx="0" cy="0"/>
          <a:chOff x="0" y="0"/>
          <a:chExt cx="0" cy="0"/>
        </a:xfrm>
      </p:grpSpPr>
      <p:sp>
        <p:nvSpPr>
          <p:cNvPr id="8464" name="Google Shape;8464;gf8fce4728d_0_7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5" name="Google Shape;8465;gf8fce4728d_0_7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3" name="Shape 8843"/>
        <p:cNvGrpSpPr/>
        <p:nvPr/>
      </p:nvGrpSpPr>
      <p:grpSpPr>
        <a:xfrm>
          <a:off x="0" y="0"/>
          <a:ext cx="0" cy="0"/>
          <a:chOff x="0" y="0"/>
          <a:chExt cx="0" cy="0"/>
        </a:xfrm>
      </p:grpSpPr>
      <p:sp>
        <p:nvSpPr>
          <p:cNvPr id="8844" name="Google Shape;8844;gf8fce4728d_0_7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5" name="Google Shape;8845;gf8fce4728d_0_7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7" name="Shape 9257"/>
        <p:cNvGrpSpPr/>
        <p:nvPr/>
      </p:nvGrpSpPr>
      <p:grpSpPr>
        <a:xfrm>
          <a:off x="0" y="0"/>
          <a:ext cx="0" cy="0"/>
          <a:chOff x="0" y="0"/>
          <a:chExt cx="0" cy="0"/>
        </a:xfrm>
      </p:grpSpPr>
      <p:sp>
        <p:nvSpPr>
          <p:cNvPr id="9258" name="Google Shape;9258;gf8fce4728d_0_8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9" name="Google Shape;9259;gf8fce4728d_0_8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8" name="Shape 9618"/>
        <p:cNvGrpSpPr/>
        <p:nvPr/>
      </p:nvGrpSpPr>
      <p:grpSpPr>
        <a:xfrm>
          <a:off x="0" y="0"/>
          <a:ext cx="0" cy="0"/>
          <a:chOff x="0" y="0"/>
          <a:chExt cx="0" cy="0"/>
        </a:xfrm>
      </p:grpSpPr>
      <p:sp>
        <p:nvSpPr>
          <p:cNvPr id="9619" name="Google Shape;9619;gf8fce4728d_0_8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0" name="Google Shape;9620;gf8fce4728d_0_8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8" name="Shape 10128"/>
        <p:cNvGrpSpPr/>
        <p:nvPr/>
      </p:nvGrpSpPr>
      <p:grpSpPr>
        <a:xfrm>
          <a:off x="0" y="0"/>
          <a:ext cx="0" cy="0"/>
          <a:chOff x="0" y="0"/>
          <a:chExt cx="0" cy="0"/>
        </a:xfrm>
      </p:grpSpPr>
      <p:sp>
        <p:nvSpPr>
          <p:cNvPr id="10129" name="Google Shape;10129;gf8fce4728d_0_9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0" name="Google Shape;10130;gf8fce4728d_0_9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8" name="Shape 10748"/>
        <p:cNvGrpSpPr/>
        <p:nvPr/>
      </p:nvGrpSpPr>
      <p:grpSpPr>
        <a:xfrm>
          <a:off x="0" y="0"/>
          <a:ext cx="0" cy="0"/>
          <a:chOff x="0" y="0"/>
          <a:chExt cx="0" cy="0"/>
        </a:xfrm>
      </p:grpSpPr>
      <p:sp>
        <p:nvSpPr>
          <p:cNvPr id="10749" name="Google Shape;10749;gf8fce4728d_0_9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0" name="Google Shape;10750;gf8fce4728d_0_9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2" name="Shape 11342"/>
        <p:cNvGrpSpPr/>
        <p:nvPr/>
      </p:nvGrpSpPr>
      <p:grpSpPr>
        <a:xfrm>
          <a:off x="0" y="0"/>
          <a:ext cx="0" cy="0"/>
          <a:chOff x="0" y="0"/>
          <a:chExt cx="0" cy="0"/>
        </a:xfrm>
      </p:grpSpPr>
      <p:sp>
        <p:nvSpPr>
          <p:cNvPr id="11343" name="Google Shape;11343;gf8fce4728d_0_10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4" name="Google Shape;11344;gf8fce4728d_0_10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3" name="Shape 11663"/>
        <p:cNvGrpSpPr/>
        <p:nvPr/>
      </p:nvGrpSpPr>
      <p:grpSpPr>
        <a:xfrm>
          <a:off x="0" y="0"/>
          <a:ext cx="0" cy="0"/>
          <a:chOff x="0" y="0"/>
          <a:chExt cx="0" cy="0"/>
        </a:xfrm>
      </p:grpSpPr>
      <p:sp>
        <p:nvSpPr>
          <p:cNvPr id="11664" name="Google Shape;11664;gf8fce4728d_0_10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5" name="Google Shape;11665;gf8fce4728d_0_10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89d94411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89d94411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1" name="Shape 11971"/>
        <p:cNvGrpSpPr/>
        <p:nvPr/>
      </p:nvGrpSpPr>
      <p:grpSpPr>
        <a:xfrm>
          <a:off x="0" y="0"/>
          <a:ext cx="0" cy="0"/>
          <a:chOff x="0" y="0"/>
          <a:chExt cx="0" cy="0"/>
        </a:xfrm>
      </p:grpSpPr>
      <p:sp>
        <p:nvSpPr>
          <p:cNvPr id="11972" name="Google Shape;11972;gf8fce4728d_0_12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3" name="Google Shape;11973;gf8fce4728d_0_1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89d94411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89d94411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f89d94411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f89d94411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f89d94411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f89d94411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0" name="Google Shape;10;p2"/>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 name="Google Shape;12;p2"/>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algn="l">
              <a:spcBef>
                <a:spcPts val="0"/>
              </a:spcBef>
              <a:spcAft>
                <a:spcPts val="0"/>
              </a:spcAft>
              <a:buSzPts val="5200"/>
              <a:buNone/>
              <a:defRPr sz="5200">
                <a:latin typeface="Press Start 2P"/>
                <a:ea typeface="Press Start 2P"/>
                <a:cs typeface="Press Start 2P"/>
                <a:sym typeface="Press Start 2P"/>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 name="Google Shape;23;p2"/>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3" name="Google Shape;123;p11"/>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4" name="Google Shape;124;p11"/>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 name="Google Shape;125;p11"/>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4" name="Shape 134"/>
        <p:cNvGrpSpPr/>
        <p:nvPr/>
      </p:nvGrpSpPr>
      <p:grpSpPr>
        <a:xfrm>
          <a:off x="0" y="0"/>
          <a:ext cx="0" cy="0"/>
          <a:chOff x="0" y="0"/>
          <a:chExt cx="0" cy="0"/>
        </a:xfrm>
      </p:grpSpPr>
      <p:sp>
        <p:nvSpPr>
          <p:cNvPr id="135" name="Google Shape;135;p13"/>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6" name="Google Shape;136;p1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7" name="Google Shape;137;p13"/>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3"/>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6" name="Google Shape;146;p1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 name="Google Shape;147;p1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3"/>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9" name="Google Shape;149;p1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0" name="Google Shape;150;p1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13"/>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 name="Google Shape;152;p1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3" name="Google Shape;153;p1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3"/>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5" name="Google Shape;155;p1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6" name="Google Shape;156;p1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3"/>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8" name="Google Shape;158;p1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1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3"/>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1" name="Google Shape;161;p1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2" name="Google Shape;162;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63" name="Shape 163"/>
        <p:cNvGrpSpPr/>
        <p:nvPr/>
      </p:nvGrpSpPr>
      <p:grpSpPr>
        <a:xfrm>
          <a:off x="0" y="0"/>
          <a:ext cx="0" cy="0"/>
          <a:chOff x="0" y="0"/>
          <a:chExt cx="0" cy="0"/>
        </a:xfrm>
      </p:grpSpPr>
      <p:sp>
        <p:nvSpPr>
          <p:cNvPr id="164" name="Google Shape;164;p14"/>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 name="Google Shape;165;p14"/>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6" name="Google Shape;166;p14"/>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14"/>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78" name="Google Shape;178;p14"/>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9" name="Shape 179"/>
        <p:cNvGrpSpPr/>
        <p:nvPr/>
      </p:nvGrpSpPr>
      <p:grpSpPr>
        <a:xfrm>
          <a:off x="0" y="0"/>
          <a:ext cx="0" cy="0"/>
          <a:chOff x="0" y="0"/>
          <a:chExt cx="0" cy="0"/>
        </a:xfrm>
      </p:grpSpPr>
      <p:sp>
        <p:nvSpPr>
          <p:cNvPr id="180" name="Google Shape;180;p15"/>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81" name="Google Shape;181;p15"/>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4" name="Google Shape;184;p15"/>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15"/>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0" name="Shape 190"/>
        <p:cNvGrpSpPr/>
        <p:nvPr/>
      </p:nvGrpSpPr>
      <p:grpSpPr>
        <a:xfrm>
          <a:off x="0" y="0"/>
          <a:ext cx="0" cy="0"/>
          <a:chOff x="0" y="0"/>
          <a:chExt cx="0" cy="0"/>
        </a:xfrm>
      </p:grpSpPr>
      <p:sp>
        <p:nvSpPr>
          <p:cNvPr id="191" name="Google Shape;191;p16"/>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92" name="Google Shape;192;p16"/>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16"/>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2" name="Shape 202"/>
        <p:cNvGrpSpPr/>
        <p:nvPr/>
      </p:nvGrpSpPr>
      <p:grpSpPr>
        <a:xfrm>
          <a:off x="0" y="0"/>
          <a:ext cx="0" cy="0"/>
          <a:chOff x="0" y="0"/>
          <a:chExt cx="0" cy="0"/>
        </a:xfrm>
      </p:grpSpPr>
      <p:sp>
        <p:nvSpPr>
          <p:cNvPr id="203" name="Google Shape;203;p17"/>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4" name="Google Shape;204;p17"/>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 name="Google Shape;205;p17"/>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0" name="Google Shape;210;p17"/>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1" name="Google Shape;211;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2" name="Shape 212"/>
        <p:cNvGrpSpPr/>
        <p:nvPr/>
      </p:nvGrpSpPr>
      <p:grpSpPr>
        <a:xfrm>
          <a:off x="0" y="0"/>
          <a:ext cx="0" cy="0"/>
          <a:chOff x="0" y="0"/>
          <a:chExt cx="0" cy="0"/>
        </a:xfrm>
      </p:grpSpPr>
      <p:sp>
        <p:nvSpPr>
          <p:cNvPr id="213" name="Google Shape;213;p1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 name="Google Shape;214;p18"/>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7" name="Google Shape;217;p18"/>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8"/>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18"/>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18"/>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18"/>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8"/>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18"/>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8" name="Shape 228"/>
        <p:cNvGrpSpPr/>
        <p:nvPr/>
      </p:nvGrpSpPr>
      <p:grpSpPr>
        <a:xfrm>
          <a:off x="0" y="0"/>
          <a:ext cx="0" cy="0"/>
          <a:chOff x="0" y="0"/>
          <a:chExt cx="0" cy="0"/>
        </a:xfrm>
      </p:grpSpPr>
      <p:sp>
        <p:nvSpPr>
          <p:cNvPr id="229" name="Google Shape;229;p19"/>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0" name="Google Shape;230;p1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1" name="Google Shape;231;p19"/>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9"/>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19"/>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9"/>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19"/>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19"/>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19"/>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19"/>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19"/>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47" name="Shape 247"/>
        <p:cNvGrpSpPr/>
        <p:nvPr/>
      </p:nvGrpSpPr>
      <p:grpSpPr>
        <a:xfrm>
          <a:off x="0" y="0"/>
          <a:ext cx="0" cy="0"/>
          <a:chOff x="0" y="0"/>
          <a:chExt cx="0" cy="0"/>
        </a:xfrm>
      </p:grpSpPr>
      <p:sp>
        <p:nvSpPr>
          <p:cNvPr id="248" name="Google Shape;248;p20"/>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9" name="Google Shape;249;p2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 name="Google Shape;250;p20"/>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0"/>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0"/>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0"/>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0" name="Google Shape;260;p20"/>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20"/>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20"/>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0"/>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20"/>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4" name="Shape 24"/>
        <p:cNvGrpSpPr/>
        <p:nvPr/>
      </p:nvGrpSpPr>
      <p:grpSpPr>
        <a:xfrm>
          <a:off x="0" y="0"/>
          <a:ext cx="0" cy="0"/>
          <a:chOff x="0" y="0"/>
          <a:chExt cx="0" cy="0"/>
        </a:xfrm>
      </p:grpSpPr>
      <p:sp>
        <p:nvSpPr>
          <p:cNvPr id="25" name="Google Shape;25;p3"/>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 name="Google Shape;26;p3"/>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 name="Google Shape;27;p3"/>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6" name="Google Shape;36;p3"/>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 name="Google Shape;37;p3"/>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5" name="Shape 265"/>
        <p:cNvGrpSpPr/>
        <p:nvPr/>
      </p:nvGrpSpPr>
      <p:grpSpPr>
        <a:xfrm>
          <a:off x="0" y="0"/>
          <a:ext cx="0" cy="0"/>
          <a:chOff x="0" y="0"/>
          <a:chExt cx="0" cy="0"/>
        </a:xfrm>
      </p:grpSpPr>
      <p:sp>
        <p:nvSpPr>
          <p:cNvPr id="266" name="Google Shape;266;p21"/>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7" name="Google Shape;267;p21"/>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0" name="Google Shape;270;p21"/>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21"/>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21"/>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 name="Google Shape;279;p21"/>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21"/>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21"/>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21"/>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1"/>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1"/>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21"/>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1"/>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21"/>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1"/>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89" name="Shape 289"/>
        <p:cNvGrpSpPr/>
        <p:nvPr/>
      </p:nvGrpSpPr>
      <p:grpSpPr>
        <a:xfrm>
          <a:off x="0" y="0"/>
          <a:ext cx="0" cy="0"/>
          <a:chOff x="0" y="0"/>
          <a:chExt cx="0" cy="0"/>
        </a:xfrm>
      </p:grpSpPr>
      <p:sp>
        <p:nvSpPr>
          <p:cNvPr id="290" name="Google Shape;290;p2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1" name="Google Shape;291;p22"/>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 name="Google Shape;292;p22"/>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99" name="Shape 299"/>
        <p:cNvGrpSpPr/>
        <p:nvPr/>
      </p:nvGrpSpPr>
      <p:grpSpPr>
        <a:xfrm>
          <a:off x="0" y="0"/>
          <a:ext cx="0" cy="0"/>
          <a:chOff x="0" y="0"/>
          <a:chExt cx="0" cy="0"/>
        </a:xfrm>
      </p:grpSpPr>
      <p:sp>
        <p:nvSpPr>
          <p:cNvPr id="300" name="Google Shape;300;p2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1" name="Google Shape;301;p23"/>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2" name="Google Shape;302;p23"/>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0" name="Shape 310"/>
        <p:cNvGrpSpPr/>
        <p:nvPr/>
      </p:nvGrpSpPr>
      <p:grpSpPr>
        <a:xfrm>
          <a:off x="0" y="0"/>
          <a:ext cx="0" cy="0"/>
          <a:chOff x="0" y="0"/>
          <a:chExt cx="0" cy="0"/>
        </a:xfrm>
      </p:grpSpPr>
      <p:sp>
        <p:nvSpPr>
          <p:cNvPr id="311" name="Google Shape;311;p24"/>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2" name="Google Shape;312;p2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3" name="Google Shape;313;p24"/>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1" name="Google Shape;321;p2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2" name="Google Shape;322;p24"/>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3" name="Google Shape;323;p2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4" name="Google Shape;324;p24"/>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 name="Google Shape;325;p2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6" name="Google Shape;326;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27" name="Shape 327"/>
        <p:cNvGrpSpPr/>
        <p:nvPr/>
      </p:nvGrpSpPr>
      <p:grpSpPr>
        <a:xfrm>
          <a:off x="0" y="0"/>
          <a:ext cx="0" cy="0"/>
          <a:chOff x="0" y="0"/>
          <a:chExt cx="0" cy="0"/>
        </a:xfrm>
      </p:grpSpPr>
      <p:sp>
        <p:nvSpPr>
          <p:cNvPr id="328" name="Google Shape;328;p25"/>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9" name="Google Shape;329;p25"/>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 name="Google Shape;331;p25"/>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37" name="Google Shape;337;p25"/>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25"/>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1" name="Google Shape;341;p25"/>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2" name="Shape 342"/>
        <p:cNvGrpSpPr/>
        <p:nvPr/>
      </p:nvGrpSpPr>
      <p:grpSpPr>
        <a:xfrm>
          <a:off x="0" y="0"/>
          <a:ext cx="0" cy="0"/>
          <a:chOff x="0" y="0"/>
          <a:chExt cx="0" cy="0"/>
        </a:xfrm>
      </p:grpSpPr>
      <p:sp>
        <p:nvSpPr>
          <p:cNvPr id="343" name="Google Shape;343;p2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4" name="Google Shape;344;p2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5" name="Google Shape;345;p2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352" name="Shape 352"/>
        <p:cNvGrpSpPr/>
        <p:nvPr/>
      </p:nvGrpSpPr>
      <p:grpSpPr>
        <a:xfrm>
          <a:off x="0" y="0"/>
          <a:ext cx="0" cy="0"/>
          <a:chOff x="0" y="0"/>
          <a:chExt cx="0" cy="0"/>
        </a:xfrm>
      </p:grpSpPr>
      <p:sp>
        <p:nvSpPr>
          <p:cNvPr id="353" name="Google Shape;353;p27"/>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4" name="Google Shape;354;p27"/>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5" name="Google Shape;355;p27"/>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9" name="Shape 36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70" name="Shape 370"/>
        <p:cNvGrpSpPr/>
        <p:nvPr/>
      </p:nvGrpSpPr>
      <p:grpSpPr>
        <a:xfrm>
          <a:off x="0" y="0"/>
          <a:ext cx="0" cy="0"/>
          <a:chOff x="0" y="0"/>
          <a:chExt cx="0" cy="0"/>
        </a:xfrm>
      </p:grpSpPr>
      <p:sp>
        <p:nvSpPr>
          <p:cNvPr id="371" name="Google Shape;371;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8" name="Shape 38"/>
        <p:cNvGrpSpPr/>
        <p:nvPr/>
      </p:nvGrpSpPr>
      <p:grpSpPr>
        <a:xfrm>
          <a:off x="0" y="0"/>
          <a:ext cx="0" cy="0"/>
          <a:chOff x="0" y="0"/>
          <a:chExt cx="0" cy="0"/>
        </a:xfrm>
      </p:grpSpPr>
      <p:sp>
        <p:nvSpPr>
          <p:cNvPr id="39" name="Google Shape;39;p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 name="Google Shape;40;p4"/>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 name="Google Shape;41;p4"/>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9" name="Google Shape;49;p5"/>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0" name="Google Shape;50;p5"/>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5"/>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 name="Google Shape;65;p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 name="Google Shape;66;p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6" name="Google Shape;76;p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4" name="Google Shape;84;p7"/>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5" name="Shape 85"/>
        <p:cNvGrpSpPr/>
        <p:nvPr/>
      </p:nvGrpSpPr>
      <p:grpSpPr>
        <a:xfrm>
          <a:off x="0" y="0"/>
          <a:ext cx="0" cy="0"/>
          <a:chOff x="0" y="0"/>
          <a:chExt cx="0" cy="0"/>
        </a:xfrm>
      </p:grpSpPr>
      <p:sp>
        <p:nvSpPr>
          <p:cNvPr id="86" name="Google Shape;86;p8"/>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7" name="Google Shape;87;p8"/>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8" name="Google Shape;88;p8"/>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1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9"/>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99" name="Google Shape;99;p9"/>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00" name="Google Shape;100;p9"/>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9"/>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11" name="Shape 111"/>
        <p:cNvGrpSpPr/>
        <p:nvPr/>
      </p:nvGrpSpPr>
      <p:grpSpPr>
        <a:xfrm>
          <a:off x="0" y="0"/>
          <a:ext cx="0" cy="0"/>
          <a:chOff x="0" y="0"/>
          <a:chExt cx="0" cy="0"/>
        </a:xfrm>
      </p:grpSpPr>
      <p:sp>
        <p:nvSpPr>
          <p:cNvPr id="112" name="Google Shape;112;p10"/>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3" name="Google Shape;113;p10"/>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 name="Google Shape;114;p10"/>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66" name="Shape 366"/>
        <p:cNvGrpSpPr/>
        <p:nvPr/>
      </p:nvGrpSpPr>
      <p:grpSpPr>
        <a:xfrm>
          <a:off x="0" y="0"/>
          <a:ext cx="0" cy="0"/>
          <a:chOff x="0" y="0"/>
          <a:chExt cx="0" cy="0"/>
        </a:xfrm>
      </p:grpSpPr>
      <p:sp>
        <p:nvSpPr>
          <p:cNvPr id="367" name="Google Shape;367;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8" name="Google Shape;368;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4Qhsa_7Bw_sin9NA2r31p9JFs9WpzEBJUWJmKvNFo/copy#gid=1364826426"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29.xml"/><Relationship Id="rId8" Type="http://schemas.openxmlformats.org/officeDocument/2006/relationships/slide" Target="/ppt/slides/slide32.xml"/><Relationship Id="rId11" Type="http://schemas.openxmlformats.org/officeDocument/2006/relationships/slide" Target="/ppt/slides/slide35.xml"/><Relationship Id="rId10" Type="http://schemas.openxmlformats.org/officeDocument/2006/relationships/slide" Target="/ppt/slides/slide35.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6.xml"/><Relationship Id="rId15" Type="http://schemas.openxmlformats.org/officeDocument/2006/relationships/slide" Target="/ppt/slides/slide37.xml"/><Relationship Id="rId14" Type="http://schemas.openxmlformats.org/officeDocument/2006/relationships/slide" Target="/ppt/slides/slide37.xml"/><Relationship Id="rId16"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www.freepik.com/free-photo/medium-shot-happy-man-playing-game_15400930.htm#page=1&amp;position=9&amp;from_view=user/?utm_source=slidesgo_template&amp;utm_medium=referral-link&amp;utm_campaign=s%20g_resources&amp;utm_content=freepik" TargetMode="External"/><Relationship Id="rId4" Type="http://schemas.openxmlformats.org/officeDocument/2006/relationships/hyperlink" Target="https://www.freepik.com/free-photo/happy-couple-playing-with-game-controllers_6185353.htm#page=1&amp;position=7&amp;from_view=user/?utm_source=slidesgo_template&amp;utm_medium=referral-link&amp;utm_campaign=s%20g_resources&amp;utm_content=freepik" TargetMode="External"/><Relationship Id="rId9" Type="http://schemas.openxmlformats.org/officeDocument/2006/relationships/hyperlink" Target="https://www.freepik.com/free-vector/naive-retro-videogames-stickers_16691081.htm#page=1&amp;position=31&amp;from_view=user/?utm_source=slidesgo_template&amp;utm_medium=referral-link&amp;utm_campaign=s%20g_resources&amp;utm_content=freepik" TargetMode="External"/><Relationship Id="rId5" Type="http://schemas.openxmlformats.org/officeDocument/2006/relationships/hyperlink" Target="https://www.freepik.com/free-photo/full-shot-man-playing-videogame_15400887.htm#page=1&amp;position=5&amp;from_view=user/?utm_source=slidesgo_template&amp;utm_medium=referral-link&amp;utm_campaign=s%20g_resources&amp;utm_content=freepik" TargetMode="External"/><Relationship Id="rId6" Type="http://schemas.openxmlformats.org/officeDocument/2006/relationships/hyperlink" Target="https://www.freepik.com/free-photo/full-shot-girl-playing-videogame_14062335.htm#page=1&amp;position=3&amp;from_view=user/?utm_source=slidesgo_template&amp;utm_medium=referral-link&amp;utm_campaign=s%20g_resources&amp;utm_content=freepik" TargetMode="External"/><Relationship Id="rId7" Type="http://schemas.openxmlformats.org/officeDocument/2006/relationships/hyperlink" Target="https://www.freepik.com/free-photo/father-son-playing-video-games-with-controllers_7730179.htm#page=1&amp;position=1&amp;from_view=user/?utm_source=slidesgo_template&amp;utm_medium=referral-link&amp;utm_campaign=s%20g_resources&amp;utm_content=freepik" TargetMode="External"/><Relationship Id="rId8" Type="http://schemas.openxmlformats.org/officeDocument/2006/relationships/hyperlink" Target="https://www.freepik.com/free-vector/naive-retro-videogames-stickers_16691079.htm#page=1&amp;position=33&amp;from_view=user/?utm_source=slidesgo_template&amp;utm_medium=referral-link&amp;utm_campaign=s%20g_resources&amp;utm_content=freepik" TargetMode="External"/><Relationship Id="rId11" Type="http://schemas.openxmlformats.org/officeDocument/2006/relationships/hyperlink" Target="https://www.freepik.com/free-vector/naive-retro-videogames-stickers_16691080.htm#page=1&amp;position=27&amp;from_view=user/?utm_source=slidesgo_template&amp;utm_medium=referral-link&amp;utm_campaign=s%20g_resources&amp;utm_content=freepik" TargetMode="External"/><Relationship Id="rId10" Type="http://schemas.openxmlformats.org/officeDocument/2006/relationships/hyperlink" Target="https://www.freepik.com/free-vector/naive-retro-videogames-stickers_16691078.htm#page=1&amp;position=29&amp;from_view=user/?utm_source=slidesgo_template&amp;utm_medium=referral-link&amp;utm_campaign=s%20g_resources&amp;utm_content=freepik" TargetMode="External"/><Relationship Id="rId12" Type="http://schemas.openxmlformats.org/officeDocument/2006/relationships/hyperlink" Target="https://www.flaticon.com/packs/arcade-10/?utm_source=slidesgo_template&amp;utm_medium=referral-link&amp;utm_campaign=s%20g_resources&amp;utm_content=flatic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fonts.google.com/specimen/Press+Start+2P" TargetMode="External"/><Relationship Id="rId4" Type="http://schemas.openxmlformats.org/officeDocument/2006/relationships/hyperlink" Target="https://fonts.google.com/specimen/Anahei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1"/>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VIDEOGAMES</a:t>
            </a:r>
            <a:r>
              <a:rPr lang="en" sz="3800">
                <a:solidFill>
                  <a:schemeClr val="dk1"/>
                </a:solidFill>
              </a:rPr>
              <a:t> </a:t>
            </a:r>
            <a:r>
              <a:rPr lang="en" sz="4300">
                <a:solidFill>
                  <a:schemeClr val="dk1"/>
                </a:solidFill>
              </a:rPr>
              <a:t>MK PLAN</a:t>
            </a:r>
            <a:endParaRPr sz="13300">
              <a:solidFill>
                <a:schemeClr val="accent1"/>
              </a:solidFill>
            </a:endParaRPr>
          </a:p>
        </p:txBody>
      </p:sp>
      <p:sp>
        <p:nvSpPr>
          <p:cNvPr id="377" name="Google Shape;377;p31"/>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78" name="Google Shape;378;p31"/>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p>
            <a:pPr indent="0" lvl="0" marL="0" rtl="0" algn="l">
              <a:spcBef>
                <a:spcPts val="0"/>
              </a:spcBef>
              <a:spcAft>
                <a:spcPts val="0"/>
              </a:spcAft>
              <a:buNone/>
            </a:pPr>
            <a:r>
              <a:rPr lang="en"/>
              <a:t>RETRO</a:t>
            </a:r>
            <a:endParaRPr/>
          </a:p>
        </p:txBody>
      </p:sp>
      <p:grpSp>
        <p:nvGrpSpPr>
          <p:cNvPr id="379" name="Google Shape;379;p31"/>
          <p:cNvGrpSpPr/>
          <p:nvPr/>
        </p:nvGrpSpPr>
        <p:grpSpPr>
          <a:xfrm>
            <a:off x="5438148" y="1086975"/>
            <a:ext cx="2608445" cy="2800978"/>
            <a:chOff x="4554675" y="2907300"/>
            <a:chExt cx="772575" cy="829600"/>
          </a:xfrm>
        </p:grpSpPr>
        <p:sp>
          <p:nvSpPr>
            <p:cNvPr id="380" name="Google Shape;380;p31"/>
            <p:cNvSpPr/>
            <p:nvPr/>
          </p:nvSpPr>
          <p:spPr>
            <a:xfrm>
              <a:off x="4554675" y="2907300"/>
              <a:ext cx="772575" cy="829600"/>
            </a:xfrm>
            <a:custGeom>
              <a:rect b="b" l="l" r="r" t="t"/>
              <a:pathLst>
                <a:path extrusionOk="0" h="33184" w="30903">
                  <a:moveTo>
                    <a:pt x="15765" y="0"/>
                  </a:moveTo>
                  <a:cubicBezTo>
                    <a:pt x="10126" y="0"/>
                    <a:pt x="4762" y="3284"/>
                    <a:pt x="2256" y="8321"/>
                  </a:cubicBezTo>
                  <a:cubicBezTo>
                    <a:pt x="0" y="12883"/>
                    <a:pt x="602" y="17971"/>
                    <a:pt x="602" y="22883"/>
                  </a:cubicBezTo>
                  <a:lnTo>
                    <a:pt x="602" y="32181"/>
                  </a:lnTo>
                  <a:cubicBezTo>
                    <a:pt x="602" y="32733"/>
                    <a:pt x="1053" y="33184"/>
                    <a:pt x="1579" y="33184"/>
                  </a:cubicBezTo>
                  <a:lnTo>
                    <a:pt x="29925" y="33184"/>
                  </a:lnTo>
                  <a:cubicBezTo>
                    <a:pt x="30451" y="33184"/>
                    <a:pt x="30903" y="32733"/>
                    <a:pt x="30903" y="32181"/>
                  </a:cubicBezTo>
                  <a:lnTo>
                    <a:pt x="30903" y="29600"/>
                  </a:lnTo>
                  <a:lnTo>
                    <a:pt x="30903" y="18196"/>
                  </a:lnTo>
                  <a:cubicBezTo>
                    <a:pt x="30903" y="13184"/>
                    <a:pt x="30351" y="8697"/>
                    <a:pt x="26817" y="4813"/>
                  </a:cubicBezTo>
                  <a:cubicBezTo>
                    <a:pt x="26767" y="4762"/>
                    <a:pt x="26717" y="4712"/>
                    <a:pt x="26667" y="4662"/>
                  </a:cubicBezTo>
                  <a:cubicBezTo>
                    <a:pt x="26592" y="4587"/>
                    <a:pt x="26542" y="4512"/>
                    <a:pt x="26466" y="4462"/>
                  </a:cubicBezTo>
                  <a:cubicBezTo>
                    <a:pt x="23609" y="1579"/>
                    <a:pt x="19800" y="0"/>
                    <a:pt x="15765" y="0"/>
                  </a:cubicBezTo>
                  <a:close/>
                </a:path>
              </a:pathLst>
            </a:custGeom>
            <a:solidFill>
              <a:schemeClr val="dk1"/>
            </a:solidFill>
            <a:ln>
              <a:noFill/>
            </a:ln>
            <a:effectLst>
              <a:outerShdw rotWithShape="0" algn="bl" dir="2820000" dist="66675">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596025" y="2932375"/>
              <a:ext cx="708050" cy="779475"/>
            </a:xfrm>
            <a:custGeom>
              <a:rect b="b" l="l" r="r" t="t"/>
              <a:pathLst>
                <a:path extrusionOk="0" h="31179" w="28322">
                  <a:moveTo>
                    <a:pt x="14161" y="0"/>
                  </a:moveTo>
                  <a:cubicBezTo>
                    <a:pt x="8898" y="0"/>
                    <a:pt x="4311" y="2882"/>
                    <a:pt x="1855" y="7143"/>
                  </a:cubicBezTo>
                  <a:cubicBezTo>
                    <a:pt x="1354" y="8020"/>
                    <a:pt x="953" y="8972"/>
                    <a:pt x="627" y="9975"/>
                  </a:cubicBezTo>
                  <a:cubicBezTo>
                    <a:pt x="577" y="10150"/>
                    <a:pt x="527" y="10301"/>
                    <a:pt x="502" y="10476"/>
                  </a:cubicBezTo>
                  <a:cubicBezTo>
                    <a:pt x="226" y="11429"/>
                    <a:pt x="75" y="12431"/>
                    <a:pt x="25" y="13459"/>
                  </a:cubicBezTo>
                  <a:cubicBezTo>
                    <a:pt x="0" y="13684"/>
                    <a:pt x="0" y="13935"/>
                    <a:pt x="0" y="14160"/>
                  </a:cubicBezTo>
                  <a:lnTo>
                    <a:pt x="0" y="31178"/>
                  </a:lnTo>
                  <a:lnTo>
                    <a:pt x="28321" y="31178"/>
                  </a:lnTo>
                  <a:lnTo>
                    <a:pt x="28321" y="14160"/>
                  </a:lnTo>
                  <a:cubicBezTo>
                    <a:pt x="28321" y="14035"/>
                    <a:pt x="28321" y="13910"/>
                    <a:pt x="28321" y="13785"/>
                  </a:cubicBezTo>
                  <a:cubicBezTo>
                    <a:pt x="28321" y="13584"/>
                    <a:pt x="28321" y="13358"/>
                    <a:pt x="28296" y="13158"/>
                  </a:cubicBezTo>
                  <a:cubicBezTo>
                    <a:pt x="28296" y="13108"/>
                    <a:pt x="28296" y="13033"/>
                    <a:pt x="28271" y="12983"/>
                  </a:cubicBezTo>
                  <a:cubicBezTo>
                    <a:pt x="28271" y="12907"/>
                    <a:pt x="28271" y="12832"/>
                    <a:pt x="28271" y="12782"/>
                  </a:cubicBezTo>
                  <a:cubicBezTo>
                    <a:pt x="28246" y="12707"/>
                    <a:pt x="28246" y="12657"/>
                    <a:pt x="28246" y="12582"/>
                  </a:cubicBezTo>
                  <a:cubicBezTo>
                    <a:pt x="28246" y="12506"/>
                    <a:pt x="28221" y="12406"/>
                    <a:pt x="28221" y="12331"/>
                  </a:cubicBezTo>
                  <a:cubicBezTo>
                    <a:pt x="28196" y="12231"/>
                    <a:pt x="28196" y="12155"/>
                    <a:pt x="28171" y="12080"/>
                  </a:cubicBezTo>
                  <a:cubicBezTo>
                    <a:pt x="28171" y="12030"/>
                    <a:pt x="28171" y="12005"/>
                    <a:pt x="28171" y="11955"/>
                  </a:cubicBezTo>
                  <a:cubicBezTo>
                    <a:pt x="28146" y="11930"/>
                    <a:pt x="28146" y="11905"/>
                    <a:pt x="28146" y="11905"/>
                  </a:cubicBezTo>
                  <a:cubicBezTo>
                    <a:pt x="28146" y="11880"/>
                    <a:pt x="28146" y="11880"/>
                    <a:pt x="28146" y="11880"/>
                  </a:cubicBezTo>
                  <a:cubicBezTo>
                    <a:pt x="28121" y="11780"/>
                    <a:pt x="28121" y="11679"/>
                    <a:pt x="28096" y="11579"/>
                  </a:cubicBezTo>
                  <a:cubicBezTo>
                    <a:pt x="28096" y="11554"/>
                    <a:pt x="28096" y="11529"/>
                    <a:pt x="28071" y="11529"/>
                  </a:cubicBezTo>
                  <a:cubicBezTo>
                    <a:pt x="28071" y="11479"/>
                    <a:pt x="28071" y="11429"/>
                    <a:pt x="28046" y="11379"/>
                  </a:cubicBezTo>
                  <a:cubicBezTo>
                    <a:pt x="28046" y="11303"/>
                    <a:pt x="28020" y="11253"/>
                    <a:pt x="28020" y="11178"/>
                  </a:cubicBezTo>
                  <a:cubicBezTo>
                    <a:pt x="27970" y="11028"/>
                    <a:pt x="27945" y="10852"/>
                    <a:pt x="27895" y="10677"/>
                  </a:cubicBezTo>
                  <a:cubicBezTo>
                    <a:pt x="27870" y="10602"/>
                    <a:pt x="27845" y="10526"/>
                    <a:pt x="27845" y="10426"/>
                  </a:cubicBezTo>
                  <a:cubicBezTo>
                    <a:pt x="27820" y="10351"/>
                    <a:pt x="27795" y="10276"/>
                    <a:pt x="27770" y="10201"/>
                  </a:cubicBezTo>
                  <a:cubicBezTo>
                    <a:pt x="27745" y="10125"/>
                    <a:pt x="27720" y="10025"/>
                    <a:pt x="27695" y="9925"/>
                  </a:cubicBezTo>
                  <a:cubicBezTo>
                    <a:pt x="27645" y="9825"/>
                    <a:pt x="27619" y="9724"/>
                    <a:pt x="27594" y="9624"/>
                  </a:cubicBezTo>
                  <a:cubicBezTo>
                    <a:pt x="27569" y="9549"/>
                    <a:pt x="27519" y="9449"/>
                    <a:pt x="27494" y="9373"/>
                  </a:cubicBezTo>
                  <a:cubicBezTo>
                    <a:pt x="27494" y="9323"/>
                    <a:pt x="27469" y="9273"/>
                    <a:pt x="27444" y="9223"/>
                  </a:cubicBezTo>
                  <a:cubicBezTo>
                    <a:pt x="27394" y="9048"/>
                    <a:pt x="27319" y="8897"/>
                    <a:pt x="27244" y="8722"/>
                  </a:cubicBezTo>
                  <a:cubicBezTo>
                    <a:pt x="27218" y="8647"/>
                    <a:pt x="27193" y="8571"/>
                    <a:pt x="27143" y="8496"/>
                  </a:cubicBezTo>
                  <a:cubicBezTo>
                    <a:pt x="27043" y="8271"/>
                    <a:pt x="26943" y="8045"/>
                    <a:pt x="26817" y="7820"/>
                  </a:cubicBezTo>
                  <a:cubicBezTo>
                    <a:pt x="26792" y="7744"/>
                    <a:pt x="26742" y="7669"/>
                    <a:pt x="26717" y="7594"/>
                  </a:cubicBezTo>
                  <a:cubicBezTo>
                    <a:pt x="26667" y="7519"/>
                    <a:pt x="26642" y="7444"/>
                    <a:pt x="26592" y="7368"/>
                  </a:cubicBezTo>
                  <a:cubicBezTo>
                    <a:pt x="26517" y="7218"/>
                    <a:pt x="26416" y="7068"/>
                    <a:pt x="26341" y="6917"/>
                  </a:cubicBezTo>
                  <a:cubicBezTo>
                    <a:pt x="26316" y="6867"/>
                    <a:pt x="26266" y="6817"/>
                    <a:pt x="26241" y="6742"/>
                  </a:cubicBezTo>
                  <a:cubicBezTo>
                    <a:pt x="26116" y="6566"/>
                    <a:pt x="25990" y="6366"/>
                    <a:pt x="25865" y="6165"/>
                  </a:cubicBezTo>
                  <a:cubicBezTo>
                    <a:pt x="25815" y="6115"/>
                    <a:pt x="25790" y="6040"/>
                    <a:pt x="25740" y="5990"/>
                  </a:cubicBezTo>
                  <a:cubicBezTo>
                    <a:pt x="25614" y="5815"/>
                    <a:pt x="25489" y="5639"/>
                    <a:pt x="25339" y="5464"/>
                  </a:cubicBezTo>
                  <a:cubicBezTo>
                    <a:pt x="25314" y="5414"/>
                    <a:pt x="25264" y="5363"/>
                    <a:pt x="25239" y="5313"/>
                  </a:cubicBezTo>
                  <a:cubicBezTo>
                    <a:pt x="25013" y="5038"/>
                    <a:pt x="24762" y="4762"/>
                    <a:pt x="24512" y="4486"/>
                  </a:cubicBezTo>
                  <a:cubicBezTo>
                    <a:pt x="24462" y="4436"/>
                    <a:pt x="24411" y="4386"/>
                    <a:pt x="24361" y="4336"/>
                  </a:cubicBezTo>
                  <a:cubicBezTo>
                    <a:pt x="24311" y="4286"/>
                    <a:pt x="24236" y="4211"/>
                    <a:pt x="24186" y="4135"/>
                  </a:cubicBezTo>
                  <a:cubicBezTo>
                    <a:pt x="21629" y="1579"/>
                    <a:pt x="18071" y="0"/>
                    <a:pt x="14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238250" y="3074600"/>
              <a:ext cx="1900" cy="1275"/>
            </a:xfrm>
            <a:custGeom>
              <a:rect b="b" l="l" r="r" t="t"/>
              <a:pathLst>
                <a:path extrusionOk="0" h="51" w="76">
                  <a:moveTo>
                    <a:pt x="1" y="0"/>
                  </a:moveTo>
                  <a:cubicBezTo>
                    <a:pt x="9" y="0"/>
                    <a:pt x="17" y="3"/>
                    <a:pt x="25" y="7"/>
                  </a:cubicBezTo>
                  <a:lnTo>
                    <a:pt x="25" y="7"/>
                  </a:lnTo>
                  <a:cubicBezTo>
                    <a:pt x="23" y="0"/>
                    <a:pt x="17" y="0"/>
                    <a:pt x="1" y="0"/>
                  </a:cubicBezTo>
                  <a:close/>
                  <a:moveTo>
                    <a:pt x="25" y="7"/>
                  </a:moveTo>
                  <a:cubicBezTo>
                    <a:pt x="26" y="11"/>
                    <a:pt x="26" y="17"/>
                    <a:pt x="26" y="25"/>
                  </a:cubicBezTo>
                  <a:cubicBezTo>
                    <a:pt x="51" y="25"/>
                    <a:pt x="51" y="25"/>
                    <a:pt x="76" y="50"/>
                  </a:cubicBezTo>
                  <a:lnTo>
                    <a:pt x="76" y="50"/>
                  </a:lnTo>
                  <a:cubicBezTo>
                    <a:pt x="59" y="33"/>
                    <a:pt x="42" y="16"/>
                    <a:pt x="25" y="7"/>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5140500" y="3180250"/>
              <a:ext cx="21975" cy="38725"/>
            </a:xfrm>
            <a:custGeom>
              <a:rect b="b" l="l" r="r" t="t"/>
              <a:pathLst>
                <a:path extrusionOk="0" h="1549" w="879">
                  <a:moveTo>
                    <a:pt x="157" y="0"/>
                  </a:moveTo>
                  <a:cubicBezTo>
                    <a:pt x="139" y="0"/>
                    <a:pt x="120" y="4"/>
                    <a:pt x="101" y="10"/>
                  </a:cubicBezTo>
                  <a:cubicBezTo>
                    <a:pt x="26" y="35"/>
                    <a:pt x="1" y="110"/>
                    <a:pt x="26" y="185"/>
                  </a:cubicBezTo>
                  <a:lnTo>
                    <a:pt x="577" y="1464"/>
                  </a:lnTo>
                  <a:cubicBezTo>
                    <a:pt x="596" y="1520"/>
                    <a:pt x="657" y="1548"/>
                    <a:pt x="708" y="1548"/>
                  </a:cubicBezTo>
                  <a:cubicBezTo>
                    <a:pt x="725" y="1548"/>
                    <a:pt x="740" y="1545"/>
                    <a:pt x="753" y="1539"/>
                  </a:cubicBezTo>
                  <a:cubicBezTo>
                    <a:pt x="828" y="1489"/>
                    <a:pt x="878" y="1413"/>
                    <a:pt x="828" y="1338"/>
                  </a:cubicBezTo>
                  <a:lnTo>
                    <a:pt x="302" y="85"/>
                  </a:lnTo>
                  <a:cubicBezTo>
                    <a:pt x="264" y="29"/>
                    <a:pt x="212" y="0"/>
                    <a:pt x="15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5195025" y="3162425"/>
              <a:ext cx="21950" cy="38650"/>
            </a:xfrm>
            <a:custGeom>
              <a:rect b="b" l="l" r="r" t="t"/>
              <a:pathLst>
                <a:path extrusionOk="0" h="1546" w="878">
                  <a:moveTo>
                    <a:pt x="163" y="1"/>
                  </a:moveTo>
                  <a:cubicBezTo>
                    <a:pt x="143" y="1"/>
                    <a:pt x="122" y="7"/>
                    <a:pt x="101" y="21"/>
                  </a:cubicBezTo>
                  <a:cubicBezTo>
                    <a:pt x="50" y="46"/>
                    <a:pt x="0" y="121"/>
                    <a:pt x="25" y="197"/>
                  </a:cubicBezTo>
                  <a:lnTo>
                    <a:pt x="577" y="1450"/>
                  </a:lnTo>
                  <a:cubicBezTo>
                    <a:pt x="613" y="1504"/>
                    <a:pt x="662" y="1545"/>
                    <a:pt x="715" y="1545"/>
                  </a:cubicBezTo>
                  <a:cubicBezTo>
                    <a:pt x="735" y="1545"/>
                    <a:pt x="756" y="1539"/>
                    <a:pt x="777" y="1525"/>
                  </a:cubicBezTo>
                  <a:cubicBezTo>
                    <a:pt x="827" y="1500"/>
                    <a:pt x="878" y="1425"/>
                    <a:pt x="827" y="1349"/>
                  </a:cubicBezTo>
                  <a:lnTo>
                    <a:pt x="301" y="96"/>
                  </a:lnTo>
                  <a:cubicBezTo>
                    <a:pt x="265" y="42"/>
                    <a:pt x="216" y="1"/>
                    <a:pt x="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5161800" y="3110075"/>
              <a:ext cx="20075" cy="39275"/>
            </a:xfrm>
            <a:custGeom>
              <a:rect b="b" l="l" r="r" t="t"/>
              <a:pathLst>
                <a:path extrusionOk="0" h="1571" w="803">
                  <a:moveTo>
                    <a:pt x="647" y="0"/>
                  </a:moveTo>
                  <a:cubicBezTo>
                    <a:pt x="593" y="0"/>
                    <a:pt x="546" y="29"/>
                    <a:pt x="527" y="85"/>
                  </a:cubicBezTo>
                  <a:lnTo>
                    <a:pt x="26" y="1363"/>
                  </a:lnTo>
                  <a:cubicBezTo>
                    <a:pt x="1" y="1438"/>
                    <a:pt x="51" y="1514"/>
                    <a:pt x="126" y="1564"/>
                  </a:cubicBezTo>
                  <a:cubicBezTo>
                    <a:pt x="140" y="1568"/>
                    <a:pt x="153" y="1570"/>
                    <a:pt x="166" y="1570"/>
                  </a:cubicBezTo>
                  <a:cubicBezTo>
                    <a:pt x="227" y="1570"/>
                    <a:pt x="281" y="1525"/>
                    <a:pt x="302" y="1463"/>
                  </a:cubicBezTo>
                  <a:lnTo>
                    <a:pt x="778" y="185"/>
                  </a:lnTo>
                  <a:cubicBezTo>
                    <a:pt x="803" y="110"/>
                    <a:pt x="778" y="35"/>
                    <a:pt x="703" y="10"/>
                  </a:cubicBezTo>
                  <a:cubicBezTo>
                    <a:pt x="684" y="4"/>
                    <a:pt x="665" y="0"/>
                    <a:pt x="64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5246400" y="3145800"/>
              <a:ext cx="19450" cy="39250"/>
            </a:xfrm>
            <a:custGeom>
              <a:rect b="b" l="l" r="r" t="t"/>
              <a:pathLst>
                <a:path extrusionOk="0" h="1570" w="778">
                  <a:moveTo>
                    <a:pt x="622" y="0"/>
                  </a:moveTo>
                  <a:cubicBezTo>
                    <a:pt x="568" y="0"/>
                    <a:pt x="521" y="28"/>
                    <a:pt x="502" y="85"/>
                  </a:cubicBezTo>
                  <a:lnTo>
                    <a:pt x="26" y="1388"/>
                  </a:lnTo>
                  <a:cubicBezTo>
                    <a:pt x="0" y="1463"/>
                    <a:pt x="26" y="1538"/>
                    <a:pt x="101" y="1563"/>
                  </a:cubicBezTo>
                  <a:cubicBezTo>
                    <a:pt x="115" y="1568"/>
                    <a:pt x="128" y="1570"/>
                    <a:pt x="142" y="1570"/>
                  </a:cubicBezTo>
                  <a:cubicBezTo>
                    <a:pt x="202" y="1570"/>
                    <a:pt x="256" y="1529"/>
                    <a:pt x="276" y="1488"/>
                  </a:cubicBezTo>
                  <a:lnTo>
                    <a:pt x="752" y="185"/>
                  </a:lnTo>
                  <a:cubicBezTo>
                    <a:pt x="777" y="110"/>
                    <a:pt x="752" y="34"/>
                    <a:pt x="677" y="9"/>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5254550" y="3255500"/>
              <a:ext cx="19450" cy="39275"/>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5164950" y="3069425"/>
              <a:ext cx="41375" cy="13350"/>
            </a:xfrm>
            <a:custGeom>
              <a:rect b="b" l="l" r="r" t="t"/>
              <a:pathLst>
                <a:path extrusionOk="0" h="534" w="1655">
                  <a:moveTo>
                    <a:pt x="136" y="0"/>
                  </a:moveTo>
                  <a:cubicBezTo>
                    <a:pt x="75" y="0"/>
                    <a:pt x="21" y="45"/>
                    <a:pt x="0" y="107"/>
                  </a:cubicBezTo>
                  <a:cubicBezTo>
                    <a:pt x="0" y="182"/>
                    <a:pt x="50" y="257"/>
                    <a:pt x="126" y="282"/>
                  </a:cubicBezTo>
                  <a:lnTo>
                    <a:pt x="1479" y="533"/>
                  </a:lnTo>
                  <a:cubicBezTo>
                    <a:pt x="1554" y="533"/>
                    <a:pt x="1629" y="483"/>
                    <a:pt x="1629" y="408"/>
                  </a:cubicBezTo>
                  <a:cubicBezTo>
                    <a:pt x="1654" y="333"/>
                    <a:pt x="1604" y="282"/>
                    <a:pt x="1529" y="257"/>
                  </a:cubicBezTo>
                  <a:lnTo>
                    <a:pt x="176" y="7"/>
                  </a:lnTo>
                  <a:cubicBezTo>
                    <a:pt x="162" y="2"/>
                    <a:pt x="149"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5216325" y="3227475"/>
              <a:ext cx="41375" cy="13350"/>
            </a:xfrm>
            <a:custGeom>
              <a:rect b="b" l="l" r="r" t="t"/>
              <a:pathLst>
                <a:path extrusionOk="0" h="534" w="1655">
                  <a:moveTo>
                    <a:pt x="176" y="1"/>
                  </a:moveTo>
                  <a:cubicBezTo>
                    <a:pt x="101" y="1"/>
                    <a:pt x="26" y="51"/>
                    <a:pt x="26" y="126"/>
                  </a:cubicBezTo>
                  <a:cubicBezTo>
                    <a:pt x="0" y="201"/>
                    <a:pt x="51" y="276"/>
                    <a:pt x="126" y="276"/>
                  </a:cubicBezTo>
                  <a:lnTo>
                    <a:pt x="1479" y="527"/>
                  </a:lnTo>
                  <a:cubicBezTo>
                    <a:pt x="1492" y="531"/>
                    <a:pt x="1506" y="533"/>
                    <a:pt x="1519" y="533"/>
                  </a:cubicBezTo>
                  <a:cubicBezTo>
                    <a:pt x="1579" y="533"/>
                    <a:pt x="1634" y="489"/>
                    <a:pt x="1655" y="427"/>
                  </a:cubicBezTo>
                  <a:cubicBezTo>
                    <a:pt x="1655" y="351"/>
                    <a:pt x="1604" y="276"/>
                    <a:pt x="1529" y="251"/>
                  </a:cubicBezTo>
                  <a:lnTo>
                    <a:pt x="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5204425" y="3111325"/>
              <a:ext cx="33225" cy="30650"/>
            </a:xfrm>
            <a:custGeom>
              <a:rect b="b" l="l" r="r" t="t"/>
              <a:pathLst>
                <a:path extrusionOk="0" h="1226" w="1329">
                  <a:moveTo>
                    <a:pt x="170" y="0"/>
                  </a:moveTo>
                  <a:cubicBezTo>
                    <a:pt x="133" y="0"/>
                    <a:pt x="92" y="19"/>
                    <a:pt x="50" y="60"/>
                  </a:cubicBezTo>
                  <a:cubicBezTo>
                    <a:pt x="0" y="110"/>
                    <a:pt x="0" y="185"/>
                    <a:pt x="75" y="236"/>
                  </a:cubicBezTo>
                  <a:lnTo>
                    <a:pt x="1078" y="1188"/>
                  </a:lnTo>
                  <a:cubicBezTo>
                    <a:pt x="1103" y="1213"/>
                    <a:pt x="1134" y="1226"/>
                    <a:pt x="1166" y="1226"/>
                  </a:cubicBezTo>
                  <a:cubicBezTo>
                    <a:pt x="1197" y="1226"/>
                    <a:pt x="1228" y="1213"/>
                    <a:pt x="1253" y="1188"/>
                  </a:cubicBezTo>
                  <a:cubicBezTo>
                    <a:pt x="1329" y="1138"/>
                    <a:pt x="1304" y="1038"/>
                    <a:pt x="1253" y="987"/>
                  </a:cubicBezTo>
                  <a:lnTo>
                    <a:pt x="251" y="35"/>
                  </a:lnTo>
                  <a:cubicBezTo>
                    <a:pt x="228" y="12"/>
                    <a:pt x="201"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5167450" y="3232175"/>
              <a:ext cx="33225" cy="30650"/>
            </a:xfrm>
            <a:custGeom>
              <a:rect b="b" l="l" r="r" t="t"/>
              <a:pathLst>
                <a:path extrusionOk="0" h="1226" w="1329">
                  <a:moveTo>
                    <a:pt x="151" y="1"/>
                  </a:moveTo>
                  <a:cubicBezTo>
                    <a:pt x="113" y="1"/>
                    <a:pt x="76" y="13"/>
                    <a:pt x="51" y="38"/>
                  </a:cubicBezTo>
                  <a:cubicBezTo>
                    <a:pt x="1" y="88"/>
                    <a:pt x="1" y="189"/>
                    <a:pt x="76" y="239"/>
                  </a:cubicBezTo>
                  <a:lnTo>
                    <a:pt x="1078" y="1191"/>
                  </a:lnTo>
                  <a:cubicBezTo>
                    <a:pt x="1101" y="1214"/>
                    <a:pt x="1128" y="1226"/>
                    <a:pt x="1156" y="1226"/>
                  </a:cubicBezTo>
                  <a:cubicBezTo>
                    <a:pt x="1191" y="1226"/>
                    <a:pt x="1226" y="1207"/>
                    <a:pt x="1254" y="1166"/>
                  </a:cubicBezTo>
                  <a:cubicBezTo>
                    <a:pt x="1329" y="1116"/>
                    <a:pt x="1304" y="1041"/>
                    <a:pt x="1254" y="991"/>
                  </a:cubicBezTo>
                  <a:lnTo>
                    <a:pt x="251" y="38"/>
                  </a:lnTo>
                  <a:cubicBezTo>
                    <a:pt x="226" y="13"/>
                    <a:pt x="189"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272725" y="3201150"/>
              <a:ext cx="27575" cy="30100"/>
            </a:xfrm>
            <a:custGeom>
              <a:rect b="b" l="l" r="r" t="t"/>
              <a:pathLst>
                <a:path extrusionOk="0" h="1204" w="1103">
                  <a:moveTo>
                    <a:pt x="150" y="1"/>
                  </a:moveTo>
                  <a:cubicBezTo>
                    <a:pt x="100" y="1"/>
                    <a:pt x="75" y="1"/>
                    <a:pt x="50" y="51"/>
                  </a:cubicBezTo>
                  <a:cubicBezTo>
                    <a:pt x="0" y="101"/>
                    <a:pt x="0" y="176"/>
                    <a:pt x="50" y="227"/>
                  </a:cubicBezTo>
                  <a:lnTo>
                    <a:pt x="1053" y="1179"/>
                  </a:lnTo>
                  <a:cubicBezTo>
                    <a:pt x="1078" y="1204"/>
                    <a:pt x="1078" y="1204"/>
                    <a:pt x="1103" y="1204"/>
                  </a:cubicBezTo>
                  <a:cubicBezTo>
                    <a:pt x="1078" y="1179"/>
                    <a:pt x="1078" y="1154"/>
                    <a:pt x="1078" y="1154"/>
                  </a:cubicBezTo>
                  <a:cubicBezTo>
                    <a:pt x="1078" y="1129"/>
                    <a:pt x="1078" y="1129"/>
                    <a:pt x="1078" y="1129"/>
                  </a:cubicBezTo>
                  <a:cubicBezTo>
                    <a:pt x="1053" y="1029"/>
                    <a:pt x="1053" y="928"/>
                    <a:pt x="1028" y="828"/>
                  </a:cubicBezTo>
                  <a:cubicBezTo>
                    <a:pt x="1028" y="803"/>
                    <a:pt x="1028" y="778"/>
                    <a:pt x="1003" y="753"/>
                  </a:cubicBezTo>
                  <a:lnTo>
                    <a:pt x="251" y="26"/>
                  </a:lnTo>
                  <a:cubicBezTo>
                    <a:pt x="226" y="1"/>
                    <a:pt x="176"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5107925" y="3118775"/>
              <a:ext cx="32600" cy="30725"/>
            </a:xfrm>
            <a:custGeom>
              <a:rect b="b" l="l" r="r" t="t"/>
              <a:pathLst>
                <a:path extrusionOk="0" h="1229" w="1304">
                  <a:moveTo>
                    <a:pt x="142" y="0"/>
                  </a:moveTo>
                  <a:cubicBezTo>
                    <a:pt x="107" y="0"/>
                    <a:pt x="76" y="13"/>
                    <a:pt x="51" y="38"/>
                  </a:cubicBezTo>
                  <a:cubicBezTo>
                    <a:pt x="1" y="113"/>
                    <a:pt x="1" y="188"/>
                    <a:pt x="51" y="238"/>
                  </a:cubicBezTo>
                  <a:lnTo>
                    <a:pt x="1053" y="1191"/>
                  </a:lnTo>
                  <a:cubicBezTo>
                    <a:pt x="1078" y="1216"/>
                    <a:pt x="1116" y="1228"/>
                    <a:pt x="1153" y="1228"/>
                  </a:cubicBezTo>
                  <a:cubicBezTo>
                    <a:pt x="1191" y="1228"/>
                    <a:pt x="1229" y="1216"/>
                    <a:pt x="1254" y="1191"/>
                  </a:cubicBezTo>
                  <a:cubicBezTo>
                    <a:pt x="1304" y="1115"/>
                    <a:pt x="1304" y="1040"/>
                    <a:pt x="1254" y="990"/>
                  </a:cubicBezTo>
                  <a:lnTo>
                    <a:pt x="251" y="38"/>
                  </a:lnTo>
                  <a:cubicBezTo>
                    <a:pt x="214" y="13"/>
                    <a:pt x="176" y="0"/>
                    <a:pt x="142"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596025" y="3268825"/>
              <a:ext cx="481850" cy="443025"/>
            </a:xfrm>
            <a:custGeom>
              <a:rect b="b" l="l" r="r" t="t"/>
              <a:pathLst>
                <a:path extrusionOk="0" h="17721" w="19274">
                  <a:moveTo>
                    <a:pt x="25" y="1"/>
                  </a:moveTo>
                  <a:cubicBezTo>
                    <a:pt x="0" y="226"/>
                    <a:pt x="0" y="477"/>
                    <a:pt x="0" y="702"/>
                  </a:cubicBezTo>
                  <a:lnTo>
                    <a:pt x="0" y="17720"/>
                  </a:lnTo>
                  <a:lnTo>
                    <a:pt x="19274" y="17720"/>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5213200" y="3465575"/>
              <a:ext cx="72700" cy="50775"/>
            </a:xfrm>
            <a:custGeom>
              <a:rect b="b" l="l" r="r" t="t"/>
              <a:pathLst>
                <a:path extrusionOk="0" h="2031" w="2908">
                  <a:moveTo>
                    <a:pt x="2582" y="0"/>
                  </a:moveTo>
                  <a:lnTo>
                    <a:pt x="0" y="1504"/>
                  </a:lnTo>
                  <a:lnTo>
                    <a:pt x="326" y="2031"/>
                  </a:lnTo>
                  <a:lnTo>
                    <a:pt x="2907" y="552"/>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4740750" y="3684875"/>
              <a:ext cx="54550" cy="26975"/>
            </a:xfrm>
            <a:custGeom>
              <a:rect b="b" l="l" r="r" t="t"/>
              <a:pathLst>
                <a:path extrusionOk="0" h="1079" w="2182">
                  <a:moveTo>
                    <a:pt x="1880" y="0"/>
                  </a:moveTo>
                  <a:lnTo>
                    <a:pt x="1" y="1078"/>
                  </a:lnTo>
                  <a:lnTo>
                    <a:pt x="1229" y="1078"/>
                  </a:lnTo>
                  <a:lnTo>
                    <a:pt x="2181" y="552"/>
                  </a:lnTo>
                  <a:lnTo>
                    <a:pt x="1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4662425" y="3241250"/>
              <a:ext cx="72725" cy="50150"/>
            </a:xfrm>
            <a:custGeom>
              <a:rect b="b" l="l" r="r" t="t"/>
              <a:pathLst>
                <a:path extrusionOk="0" h="2006" w="2909">
                  <a:moveTo>
                    <a:pt x="2582" y="1"/>
                  </a:moveTo>
                  <a:lnTo>
                    <a:pt x="1" y="1480"/>
                  </a:lnTo>
                  <a:lnTo>
                    <a:pt x="327" y="2006"/>
                  </a:lnTo>
                  <a:lnTo>
                    <a:pt x="2908" y="527"/>
                  </a:lnTo>
                  <a:lnTo>
                    <a:pt x="2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4742625" y="3013200"/>
              <a:ext cx="72100" cy="50150"/>
            </a:xfrm>
            <a:custGeom>
              <a:rect b="b" l="l" r="r" t="t"/>
              <a:pathLst>
                <a:path extrusionOk="0" h="2006" w="2884">
                  <a:moveTo>
                    <a:pt x="2582" y="0"/>
                  </a:moveTo>
                  <a:lnTo>
                    <a:pt x="1" y="1479"/>
                  </a:lnTo>
                  <a:lnTo>
                    <a:pt x="302" y="2005"/>
                  </a:lnTo>
                  <a:lnTo>
                    <a:pt x="2883" y="526"/>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4879225" y="2952625"/>
              <a:ext cx="112800" cy="3302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4608550" y="3176250"/>
              <a:ext cx="90875" cy="28375"/>
            </a:xfrm>
            <a:custGeom>
              <a:rect b="b" l="l" r="r" t="t"/>
              <a:pathLst>
                <a:path extrusionOk="0" h="1135" w="3635">
                  <a:moveTo>
                    <a:pt x="2422" y="1"/>
                  </a:moveTo>
                  <a:cubicBezTo>
                    <a:pt x="2394" y="1"/>
                    <a:pt x="2369" y="7"/>
                    <a:pt x="2356" y="19"/>
                  </a:cubicBezTo>
                  <a:lnTo>
                    <a:pt x="1304" y="822"/>
                  </a:lnTo>
                  <a:lnTo>
                    <a:pt x="351" y="170"/>
                  </a:lnTo>
                  <a:cubicBezTo>
                    <a:pt x="326" y="145"/>
                    <a:pt x="295" y="132"/>
                    <a:pt x="264" y="132"/>
                  </a:cubicBezTo>
                  <a:cubicBezTo>
                    <a:pt x="232" y="132"/>
                    <a:pt x="201" y="145"/>
                    <a:pt x="176" y="170"/>
                  </a:cubicBezTo>
                  <a:lnTo>
                    <a:pt x="126" y="220"/>
                  </a:lnTo>
                  <a:cubicBezTo>
                    <a:pt x="76" y="395"/>
                    <a:pt x="26" y="546"/>
                    <a:pt x="1" y="721"/>
                  </a:cubicBezTo>
                  <a:lnTo>
                    <a:pt x="276" y="446"/>
                  </a:lnTo>
                  <a:lnTo>
                    <a:pt x="1254" y="1097"/>
                  </a:lnTo>
                  <a:cubicBezTo>
                    <a:pt x="1279" y="1122"/>
                    <a:pt x="1304" y="1135"/>
                    <a:pt x="1329" y="1135"/>
                  </a:cubicBezTo>
                  <a:cubicBezTo>
                    <a:pt x="1354" y="1135"/>
                    <a:pt x="1379" y="1122"/>
                    <a:pt x="1404" y="1097"/>
                  </a:cubicBezTo>
                  <a:lnTo>
                    <a:pt x="2457" y="295"/>
                  </a:lnTo>
                  <a:lnTo>
                    <a:pt x="3409" y="822"/>
                  </a:lnTo>
                  <a:cubicBezTo>
                    <a:pt x="3436" y="839"/>
                    <a:pt x="3462" y="848"/>
                    <a:pt x="3488" y="848"/>
                  </a:cubicBezTo>
                  <a:cubicBezTo>
                    <a:pt x="3534" y="848"/>
                    <a:pt x="3577" y="820"/>
                    <a:pt x="3610" y="771"/>
                  </a:cubicBezTo>
                  <a:cubicBezTo>
                    <a:pt x="3635" y="696"/>
                    <a:pt x="3610" y="621"/>
                    <a:pt x="3559" y="596"/>
                  </a:cubicBezTo>
                  <a:lnTo>
                    <a:pt x="2507" y="19"/>
                  </a:lnTo>
                  <a:cubicBezTo>
                    <a:pt x="2482" y="7"/>
                    <a:pt x="2450" y="1"/>
                    <a:pt x="2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5241375" y="3386775"/>
              <a:ext cx="62700" cy="29325"/>
            </a:xfrm>
            <a:custGeom>
              <a:rect b="b" l="l" r="r" t="t"/>
              <a:pathLst>
                <a:path extrusionOk="0" h="1173" w="2508">
                  <a:moveTo>
                    <a:pt x="1141" y="1"/>
                  </a:moveTo>
                  <a:cubicBezTo>
                    <a:pt x="1110" y="1"/>
                    <a:pt x="1079" y="7"/>
                    <a:pt x="1054" y="20"/>
                  </a:cubicBezTo>
                  <a:lnTo>
                    <a:pt x="51" y="947"/>
                  </a:lnTo>
                  <a:cubicBezTo>
                    <a:pt x="1" y="997"/>
                    <a:pt x="1" y="1072"/>
                    <a:pt x="51" y="1122"/>
                  </a:cubicBezTo>
                  <a:cubicBezTo>
                    <a:pt x="76" y="1147"/>
                    <a:pt x="126" y="1172"/>
                    <a:pt x="151" y="1172"/>
                  </a:cubicBezTo>
                  <a:cubicBezTo>
                    <a:pt x="176" y="1172"/>
                    <a:pt x="227" y="1172"/>
                    <a:pt x="252" y="1147"/>
                  </a:cubicBezTo>
                  <a:lnTo>
                    <a:pt x="1154" y="320"/>
                  </a:lnTo>
                  <a:lnTo>
                    <a:pt x="2106" y="972"/>
                  </a:lnTo>
                  <a:cubicBezTo>
                    <a:pt x="2127" y="982"/>
                    <a:pt x="2152" y="988"/>
                    <a:pt x="2178" y="988"/>
                  </a:cubicBezTo>
                  <a:cubicBezTo>
                    <a:pt x="2214" y="988"/>
                    <a:pt x="2252" y="976"/>
                    <a:pt x="2282" y="947"/>
                  </a:cubicBezTo>
                  <a:lnTo>
                    <a:pt x="2507" y="771"/>
                  </a:lnTo>
                  <a:lnTo>
                    <a:pt x="2507" y="421"/>
                  </a:lnTo>
                  <a:lnTo>
                    <a:pt x="2181" y="671"/>
                  </a:lnTo>
                  <a:lnTo>
                    <a:pt x="1229" y="20"/>
                  </a:lnTo>
                  <a:cubicBezTo>
                    <a:pt x="1204" y="7"/>
                    <a:pt x="1173" y="1"/>
                    <a:pt x="1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4620450" y="3400525"/>
              <a:ext cx="21325" cy="38375"/>
            </a:xfrm>
            <a:custGeom>
              <a:rect b="b" l="l" r="r" t="t"/>
              <a:pathLst>
                <a:path extrusionOk="0" h="1535" w="853">
                  <a:moveTo>
                    <a:pt x="166" y="0"/>
                  </a:moveTo>
                  <a:cubicBezTo>
                    <a:pt x="145" y="0"/>
                    <a:pt x="123" y="6"/>
                    <a:pt x="101" y="21"/>
                  </a:cubicBezTo>
                  <a:cubicBezTo>
                    <a:pt x="26" y="46"/>
                    <a:pt x="1" y="121"/>
                    <a:pt x="26" y="196"/>
                  </a:cubicBezTo>
                  <a:lnTo>
                    <a:pt x="577" y="1450"/>
                  </a:lnTo>
                  <a:cubicBezTo>
                    <a:pt x="596" y="1506"/>
                    <a:pt x="643" y="1534"/>
                    <a:pt x="697" y="1534"/>
                  </a:cubicBezTo>
                  <a:cubicBezTo>
                    <a:pt x="715" y="1534"/>
                    <a:pt x="734" y="1531"/>
                    <a:pt x="753" y="1525"/>
                  </a:cubicBezTo>
                  <a:cubicBezTo>
                    <a:pt x="828" y="1500"/>
                    <a:pt x="853" y="1424"/>
                    <a:pt x="828" y="1349"/>
                  </a:cubicBezTo>
                  <a:lnTo>
                    <a:pt x="276" y="71"/>
                  </a:lnTo>
                  <a:cubicBezTo>
                    <a:pt x="259" y="36"/>
                    <a:pt x="216" y="0"/>
                    <a:pt x="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4596025" y="3347625"/>
              <a:ext cx="10675" cy="32125"/>
            </a:xfrm>
            <a:custGeom>
              <a:rect b="b" l="l" r="r" t="t"/>
              <a:pathLst>
                <a:path extrusionOk="0" h="1285" w="427">
                  <a:moveTo>
                    <a:pt x="286" y="0"/>
                  </a:moveTo>
                  <a:cubicBezTo>
                    <a:pt x="226" y="0"/>
                    <a:pt x="171" y="45"/>
                    <a:pt x="151" y="107"/>
                  </a:cubicBezTo>
                  <a:lnTo>
                    <a:pt x="0" y="483"/>
                  </a:lnTo>
                  <a:lnTo>
                    <a:pt x="0" y="1285"/>
                  </a:lnTo>
                  <a:lnTo>
                    <a:pt x="401" y="182"/>
                  </a:lnTo>
                  <a:cubicBezTo>
                    <a:pt x="426" y="182"/>
                    <a:pt x="426" y="157"/>
                    <a:pt x="426" y="157"/>
                  </a:cubicBezTo>
                  <a:cubicBezTo>
                    <a:pt x="426" y="82"/>
                    <a:pt x="376" y="32"/>
                    <a:pt x="326" y="7"/>
                  </a:cubicBezTo>
                  <a:cubicBezTo>
                    <a:pt x="313" y="2"/>
                    <a:pt x="299"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4671200" y="3383875"/>
              <a:ext cx="20075" cy="39275"/>
            </a:xfrm>
            <a:custGeom>
              <a:rect b="b" l="l" r="r" t="t"/>
              <a:pathLst>
                <a:path extrusionOk="0" h="1571" w="803">
                  <a:moveTo>
                    <a:pt x="632" y="1"/>
                  </a:moveTo>
                  <a:cubicBezTo>
                    <a:pt x="582" y="1"/>
                    <a:pt x="521" y="29"/>
                    <a:pt x="502" y="85"/>
                  </a:cubicBezTo>
                  <a:lnTo>
                    <a:pt x="26" y="1389"/>
                  </a:lnTo>
                  <a:cubicBezTo>
                    <a:pt x="1" y="1439"/>
                    <a:pt x="51" y="1539"/>
                    <a:pt x="101" y="1564"/>
                  </a:cubicBezTo>
                  <a:cubicBezTo>
                    <a:pt x="114" y="1569"/>
                    <a:pt x="128" y="1571"/>
                    <a:pt x="141" y="1571"/>
                  </a:cubicBezTo>
                  <a:cubicBezTo>
                    <a:pt x="201" y="1571"/>
                    <a:pt x="256" y="1526"/>
                    <a:pt x="277" y="1464"/>
                  </a:cubicBezTo>
                  <a:lnTo>
                    <a:pt x="778" y="186"/>
                  </a:lnTo>
                  <a:cubicBezTo>
                    <a:pt x="803" y="111"/>
                    <a:pt x="753" y="35"/>
                    <a:pt x="678" y="10"/>
                  </a:cubicBezTo>
                  <a:cubicBezTo>
                    <a:pt x="665" y="4"/>
                    <a:pt x="649"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4679350" y="3493525"/>
              <a:ext cx="20075" cy="39275"/>
            </a:xfrm>
            <a:custGeom>
              <a:rect b="b" l="l" r="r" t="t"/>
              <a:pathLst>
                <a:path extrusionOk="0" h="1571" w="803">
                  <a:moveTo>
                    <a:pt x="647" y="1"/>
                  </a:moveTo>
                  <a:cubicBezTo>
                    <a:pt x="593" y="1"/>
                    <a:pt x="546" y="29"/>
                    <a:pt x="527" y="85"/>
                  </a:cubicBezTo>
                  <a:lnTo>
                    <a:pt x="26" y="1389"/>
                  </a:lnTo>
                  <a:cubicBezTo>
                    <a:pt x="1" y="1464"/>
                    <a:pt x="51" y="1539"/>
                    <a:pt x="126" y="1564"/>
                  </a:cubicBezTo>
                  <a:cubicBezTo>
                    <a:pt x="135" y="1569"/>
                    <a:pt x="146" y="1571"/>
                    <a:pt x="158" y="1571"/>
                  </a:cubicBezTo>
                  <a:cubicBezTo>
                    <a:pt x="210" y="1571"/>
                    <a:pt x="281" y="1530"/>
                    <a:pt x="301" y="1489"/>
                  </a:cubicBezTo>
                  <a:lnTo>
                    <a:pt x="778" y="186"/>
                  </a:lnTo>
                  <a:cubicBezTo>
                    <a:pt x="803" y="111"/>
                    <a:pt x="778" y="35"/>
                    <a:pt x="702" y="10"/>
                  </a:cubicBezTo>
                  <a:cubicBezTo>
                    <a:pt x="684" y="4"/>
                    <a:pt x="665" y="1"/>
                    <a:pt x="647"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4596025" y="3307675"/>
              <a:ext cx="35100" cy="13175"/>
            </a:xfrm>
            <a:custGeom>
              <a:rect b="b" l="l" r="r" t="t"/>
              <a:pathLst>
                <a:path extrusionOk="0" h="527" w="1404">
                  <a:moveTo>
                    <a:pt x="0" y="1"/>
                  </a:moveTo>
                  <a:lnTo>
                    <a:pt x="0" y="276"/>
                  </a:lnTo>
                  <a:lnTo>
                    <a:pt x="1228" y="527"/>
                  </a:lnTo>
                  <a:lnTo>
                    <a:pt x="1253" y="527"/>
                  </a:lnTo>
                  <a:cubicBezTo>
                    <a:pt x="1329" y="527"/>
                    <a:pt x="1379" y="477"/>
                    <a:pt x="1404" y="402"/>
                  </a:cubicBezTo>
                  <a:cubicBezTo>
                    <a:pt x="1404" y="326"/>
                    <a:pt x="1354" y="251"/>
                    <a:pt x="1278" y="25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641750" y="3465575"/>
              <a:ext cx="41375" cy="13350"/>
            </a:xfrm>
            <a:custGeom>
              <a:rect b="b" l="l" r="r" t="t"/>
              <a:pathLst>
                <a:path extrusionOk="0" h="534" w="1655">
                  <a:moveTo>
                    <a:pt x="176" y="0"/>
                  </a:moveTo>
                  <a:cubicBezTo>
                    <a:pt x="101" y="0"/>
                    <a:pt x="26" y="51"/>
                    <a:pt x="1" y="101"/>
                  </a:cubicBezTo>
                  <a:cubicBezTo>
                    <a:pt x="1" y="176"/>
                    <a:pt x="51" y="251"/>
                    <a:pt x="126" y="276"/>
                  </a:cubicBezTo>
                  <a:lnTo>
                    <a:pt x="1480" y="527"/>
                  </a:lnTo>
                  <a:cubicBezTo>
                    <a:pt x="1493" y="531"/>
                    <a:pt x="1506" y="533"/>
                    <a:pt x="1519" y="533"/>
                  </a:cubicBezTo>
                  <a:cubicBezTo>
                    <a:pt x="1579" y="533"/>
                    <a:pt x="1630" y="488"/>
                    <a:pt x="1630" y="427"/>
                  </a:cubicBezTo>
                  <a:cubicBezTo>
                    <a:pt x="1655" y="351"/>
                    <a:pt x="1605" y="276"/>
                    <a:pt x="1530" y="251"/>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629850" y="3349350"/>
              <a:ext cx="32600" cy="30725"/>
            </a:xfrm>
            <a:custGeom>
              <a:rect b="b" l="l" r="r" t="t"/>
              <a:pathLst>
                <a:path extrusionOk="0" h="1229" w="1304">
                  <a:moveTo>
                    <a:pt x="151" y="0"/>
                  </a:moveTo>
                  <a:cubicBezTo>
                    <a:pt x="113" y="0"/>
                    <a:pt x="76" y="13"/>
                    <a:pt x="51" y="38"/>
                  </a:cubicBezTo>
                  <a:cubicBezTo>
                    <a:pt x="1" y="113"/>
                    <a:pt x="1" y="188"/>
                    <a:pt x="51" y="238"/>
                  </a:cubicBezTo>
                  <a:lnTo>
                    <a:pt x="1053" y="1191"/>
                  </a:lnTo>
                  <a:cubicBezTo>
                    <a:pt x="1078" y="1216"/>
                    <a:pt x="1116" y="1228"/>
                    <a:pt x="1154" y="1228"/>
                  </a:cubicBezTo>
                  <a:cubicBezTo>
                    <a:pt x="1191" y="1228"/>
                    <a:pt x="1229" y="1216"/>
                    <a:pt x="1254" y="1191"/>
                  </a:cubicBezTo>
                  <a:cubicBezTo>
                    <a:pt x="1304" y="1141"/>
                    <a:pt x="1304" y="1040"/>
                    <a:pt x="1254" y="990"/>
                  </a:cubicBezTo>
                  <a:lnTo>
                    <a:pt x="251" y="38"/>
                  </a:lnTo>
                  <a:cubicBezTo>
                    <a:pt x="226" y="13"/>
                    <a:pt x="189"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596025" y="3469950"/>
              <a:ext cx="29475" cy="30725"/>
            </a:xfrm>
            <a:custGeom>
              <a:rect b="b" l="l" r="r" t="t"/>
              <a:pathLst>
                <a:path extrusionOk="0" h="1229" w="1179">
                  <a:moveTo>
                    <a:pt x="0" y="1"/>
                  </a:moveTo>
                  <a:lnTo>
                    <a:pt x="0" y="327"/>
                  </a:lnTo>
                  <a:lnTo>
                    <a:pt x="928" y="1179"/>
                  </a:lnTo>
                  <a:cubicBezTo>
                    <a:pt x="953" y="1204"/>
                    <a:pt x="1003" y="1229"/>
                    <a:pt x="1028" y="1229"/>
                  </a:cubicBezTo>
                  <a:cubicBezTo>
                    <a:pt x="1053" y="1229"/>
                    <a:pt x="1103" y="1204"/>
                    <a:pt x="1128" y="1179"/>
                  </a:cubicBezTo>
                  <a:cubicBezTo>
                    <a:pt x="1178" y="1129"/>
                    <a:pt x="1178" y="1028"/>
                    <a:pt x="1128" y="978"/>
                  </a:cubicBezTo>
                  <a:lnTo>
                    <a:pt x="126" y="51"/>
                  </a:lnTo>
                  <a:cubicBezTo>
                    <a:pt x="101" y="26"/>
                    <a:pt x="50"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697525" y="3439250"/>
              <a:ext cx="29475" cy="30100"/>
            </a:xfrm>
            <a:custGeom>
              <a:rect b="b" l="l" r="r" t="t"/>
              <a:pathLst>
                <a:path extrusionOk="0" h="1204" w="1179">
                  <a:moveTo>
                    <a:pt x="151" y="1"/>
                  </a:moveTo>
                  <a:cubicBezTo>
                    <a:pt x="126" y="1"/>
                    <a:pt x="76" y="1"/>
                    <a:pt x="51" y="26"/>
                  </a:cubicBezTo>
                  <a:cubicBezTo>
                    <a:pt x="0" y="101"/>
                    <a:pt x="0" y="176"/>
                    <a:pt x="76" y="226"/>
                  </a:cubicBezTo>
                  <a:lnTo>
                    <a:pt x="1078" y="1179"/>
                  </a:lnTo>
                  <a:cubicBezTo>
                    <a:pt x="1103" y="1204"/>
                    <a:pt x="1128" y="1204"/>
                    <a:pt x="1153" y="1204"/>
                  </a:cubicBezTo>
                  <a:lnTo>
                    <a:pt x="1178" y="1204"/>
                  </a:lnTo>
                  <a:cubicBezTo>
                    <a:pt x="1178" y="1154"/>
                    <a:pt x="1153" y="1079"/>
                    <a:pt x="1153" y="1028"/>
                  </a:cubicBezTo>
                  <a:cubicBezTo>
                    <a:pt x="1128" y="953"/>
                    <a:pt x="1128" y="903"/>
                    <a:pt x="1103" y="828"/>
                  </a:cubicBezTo>
                  <a:lnTo>
                    <a:pt x="251" y="26"/>
                  </a:lnTo>
                  <a:cubicBezTo>
                    <a:pt x="226" y="1"/>
                    <a:pt x="201"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4609800" y="3038875"/>
              <a:ext cx="671700" cy="645400"/>
            </a:xfrm>
            <a:custGeom>
              <a:rect b="b" l="l" r="r" t="t"/>
              <a:pathLst>
                <a:path extrusionOk="0" h="25816" w="26868">
                  <a:moveTo>
                    <a:pt x="4186" y="1"/>
                  </a:moveTo>
                  <a:lnTo>
                    <a:pt x="3986" y="3384"/>
                  </a:lnTo>
                  <a:lnTo>
                    <a:pt x="3134" y="17144"/>
                  </a:lnTo>
                  <a:lnTo>
                    <a:pt x="1" y="21855"/>
                  </a:lnTo>
                  <a:lnTo>
                    <a:pt x="652" y="25590"/>
                  </a:lnTo>
                  <a:cubicBezTo>
                    <a:pt x="658" y="25581"/>
                    <a:pt x="977" y="25578"/>
                    <a:pt x="1539" y="25578"/>
                  </a:cubicBezTo>
                  <a:cubicBezTo>
                    <a:pt x="6036" y="25578"/>
                    <a:pt x="26116" y="25815"/>
                    <a:pt x="26116" y="25815"/>
                  </a:cubicBezTo>
                  <a:lnTo>
                    <a:pt x="26868" y="22106"/>
                  </a:lnTo>
                  <a:lnTo>
                    <a:pt x="24337" y="17194"/>
                  </a:lnTo>
                  <a:lnTo>
                    <a:pt x="23484" y="3259"/>
                  </a:lnTo>
                  <a:lnTo>
                    <a:pt x="232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4686875" y="3466200"/>
              <a:ext cx="532600" cy="3775"/>
            </a:xfrm>
            <a:custGeom>
              <a:rect b="b" l="l" r="r" t="t"/>
              <a:pathLst>
                <a:path extrusionOk="0" h="151" w="21304">
                  <a:moveTo>
                    <a:pt x="51" y="1"/>
                  </a:moveTo>
                  <a:cubicBezTo>
                    <a:pt x="25" y="1"/>
                    <a:pt x="0" y="26"/>
                    <a:pt x="0" y="51"/>
                  </a:cubicBezTo>
                  <a:cubicBezTo>
                    <a:pt x="0" y="76"/>
                    <a:pt x="25" y="76"/>
                    <a:pt x="51" y="76"/>
                  </a:cubicBezTo>
                  <a:lnTo>
                    <a:pt x="21254" y="151"/>
                  </a:lnTo>
                  <a:cubicBezTo>
                    <a:pt x="21279" y="151"/>
                    <a:pt x="21304" y="126"/>
                    <a:pt x="21304" y="101"/>
                  </a:cubicBezTo>
                  <a:cubicBezTo>
                    <a:pt x="21304" y="76"/>
                    <a:pt x="21279" y="51"/>
                    <a:pt x="21254" y="51"/>
                  </a:cubicBezTo>
                  <a:lnTo>
                    <a:pt x="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709425" y="3038875"/>
              <a:ext cx="487500" cy="84625"/>
            </a:xfrm>
            <a:custGeom>
              <a:rect b="b" l="l" r="r" t="t"/>
              <a:pathLst>
                <a:path extrusionOk="0" h="3385" w="19500">
                  <a:moveTo>
                    <a:pt x="201" y="1"/>
                  </a:moveTo>
                  <a:lnTo>
                    <a:pt x="176" y="251"/>
                  </a:lnTo>
                  <a:lnTo>
                    <a:pt x="126" y="1053"/>
                  </a:lnTo>
                  <a:lnTo>
                    <a:pt x="51" y="2306"/>
                  </a:lnTo>
                  <a:lnTo>
                    <a:pt x="1" y="3384"/>
                  </a:lnTo>
                  <a:lnTo>
                    <a:pt x="1354" y="3359"/>
                  </a:lnTo>
                  <a:lnTo>
                    <a:pt x="3986" y="3359"/>
                  </a:lnTo>
                  <a:lnTo>
                    <a:pt x="5590" y="3334"/>
                  </a:lnTo>
                  <a:lnTo>
                    <a:pt x="17795" y="3259"/>
                  </a:lnTo>
                  <a:lnTo>
                    <a:pt x="19499" y="3259"/>
                  </a:lnTo>
                  <a:lnTo>
                    <a:pt x="19449" y="2432"/>
                  </a:lnTo>
                  <a:lnTo>
                    <a:pt x="19349" y="1053"/>
                  </a:lnTo>
                  <a:lnTo>
                    <a:pt x="192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5054050" y="3038875"/>
              <a:ext cx="140375" cy="81475"/>
            </a:xfrm>
            <a:custGeom>
              <a:rect b="b" l="l" r="r" t="t"/>
              <a:pathLst>
                <a:path extrusionOk="0" h="3259" w="5615">
                  <a:moveTo>
                    <a:pt x="0" y="1"/>
                  </a:moveTo>
                  <a:lnTo>
                    <a:pt x="4010" y="3259"/>
                  </a:lnTo>
                  <a:lnTo>
                    <a:pt x="5614" y="3259"/>
                  </a:lnTo>
                  <a:lnTo>
                    <a:pt x="1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5120450" y="3038875"/>
              <a:ext cx="75225" cy="60800"/>
            </a:xfrm>
            <a:custGeom>
              <a:rect b="b" l="l" r="r" t="t"/>
              <a:pathLst>
                <a:path extrusionOk="0" h="2432" w="3009">
                  <a:moveTo>
                    <a:pt x="1" y="1"/>
                  </a:moveTo>
                  <a:lnTo>
                    <a:pt x="3008" y="2432"/>
                  </a:lnTo>
                  <a:lnTo>
                    <a:pt x="3008" y="2432"/>
                  </a:lnTo>
                  <a:lnTo>
                    <a:pt x="2908" y="1053"/>
                  </a:lnTo>
                  <a:lnTo>
                    <a:pt x="1605"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4710675" y="3065200"/>
              <a:ext cx="72725" cy="57675"/>
            </a:xfrm>
            <a:custGeom>
              <a:rect b="b" l="l" r="r" t="t"/>
              <a:pathLst>
                <a:path extrusionOk="0" h="2307" w="2909">
                  <a:moveTo>
                    <a:pt x="76" y="0"/>
                  </a:moveTo>
                  <a:lnTo>
                    <a:pt x="1" y="1253"/>
                  </a:lnTo>
                  <a:lnTo>
                    <a:pt x="1304" y="2306"/>
                  </a:lnTo>
                  <a:lnTo>
                    <a:pt x="2908" y="2306"/>
                  </a:lnTo>
                  <a:lnTo>
                    <a:pt x="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4713825" y="3038875"/>
              <a:ext cx="135350" cy="84000"/>
            </a:xfrm>
            <a:custGeom>
              <a:rect b="b" l="l" r="r" t="t"/>
              <a:pathLst>
                <a:path extrusionOk="0" h="3360" w="5414">
                  <a:moveTo>
                    <a:pt x="25" y="1"/>
                  </a:moveTo>
                  <a:lnTo>
                    <a:pt x="0" y="251"/>
                  </a:lnTo>
                  <a:lnTo>
                    <a:pt x="3810" y="3359"/>
                  </a:lnTo>
                  <a:lnTo>
                    <a:pt x="5414" y="3334"/>
                  </a:lnTo>
                  <a:lnTo>
                    <a:pt x="1303"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767700" y="3057050"/>
              <a:ext cx="372200" cy="48275"/>
            </a:xfrm>
            <a:custGeom>
              <a:rect b="b" l="l" r="r" t="t"/>
              <a:pathLst>
                <a:path extrusionOk="0" h="1931" w="14888">
                  <a:moveTo>
                    <a:pt x="0" y="1"/>
                  </a:moveTo>
                  <a:lnTo>
                    <a:pt x="0" y="1930"/>
                  </a:lnTo>
                  <a:lnTo>
                    <a:pt x="14888" y="1930"/>
                  </a:lnTo>
                  <a:lnTo>
                    <a:pt x="148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4609800" y="3585250"/>
              <a:ext cx="671700" cy="99025"/>
            </a:xfrm>
            <a:custGeom>
              <a:rect b="b" l="l" r="r" t="t"/>
              <a:pathLst>
                <a:path extrusionOk="0" h="3961" w="26868">
                  <a:moveTo>
                    <a:pt x="1" y="0"/>
                  </a:moveTo>
                  <a:lnTo>
                    <a:pt x="652" y="3735"/>
                  </a:lnTo>
                  <a:lnTo>
                    <a:pt x="953" y="3735"/>
                  </a:lnTo>
                  <a:cubicBezTo>
                    <a:pt x="953" y="3722"/>
                    <a:pt x="959" y="3716"/>
                    <a:pt x="969" y="3716"/>
                  </a:cubicBezTo>
                  <a:cubicBezTo>
                    <a:pt x="978" y="3716"/>
                    <a:pt x="991" y="3722"/>
                    <a:pt x="1003" y="3735"/>
                  </a:cubicBezTo>
                  <a:cubicBezTo>
                    <a:pt x="1191" y="3722"/>
                    <a:pt x="1448" y="3716"/>
                    <a:pt x="1768" y="3716"/>
                  </a:cubicBezTo>
                  <a:cubicBezTo>
                    <a:pt x="2087" y="3716"/>
                    <a:pt x="2469" y="3722"/>
                    <a:pt x="2908" y="3735"/>
                  </a:cubicBezTo>
                  <a:lnTo>
                    <a:pt x="2933" y="3735"/>
                  </a:lnTo>
                  <a:cubicBezTo>
                    <a:pt x="7043" y="3760"/>
                    <a:pt x="15715" y="3860"/>
                    <a:pt x="21204" y="3910"/>
                  </a:cubicBezTo>
                  <a:lnTo>
                    <a:pt x="21254" y="3910"/>
                  </a:lnTo>
                  <a:cubicBezTo>
                    <a:pt x="21680" y="3910"/>
                    <a:pt x="22106" y="3910"/>
                    <a:pt x="22482" y="3935"/>
                  </a:cubicBezTo>
                  <a:lnTo>
                    <a:pt x="22532" y="3935"/>
                  </a:lnTo>
                  <a:cubicBezTo>
                    <a:pt x="23610" y="3935"/>
                    <a:pt x="24487" y="3935"/>
                    <a:pt x="25114" y="3960"/>
                  </a:cubicBezTo>
                  <a:lnTo>
                    <a:pt x="26116" y="3960"/>
                  </a:lnTo>
                  <a:lnTo>
                    <a:pt x="26868" y="251"/>
                  </a:lnTo>
                  <a:lnTo>
                    <a:pt x="21454" y="201"/>
                  </a:lnTo>
                  <a:lnTo>
                    <a:pt x="21429" y="20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4689375" y="3615325"/>
              <a:ext cx="132225" cy="4400"/>
            </a:xfrm>
            <a:custGeom>
              <a:rect b="b" l="l" r="r" t="t"/>
              <a:pathLst>
                <a:path extrusionOk="0" h="176" w="5289">
                  <a:moveTo>
                    <a:pt x="76" y="0"/>
                  </a:moveTo>
                  <a:cubicBezTo>
                    <a:pt x="51" y="0"/>
                    <a:pt x="1" y="51"/>
                    <a:pt x="1" y="101"/>
                  </a:cubicBezTo>
                  <a:cubicBezTo>
                    <a:pt x="1" y="151"/>
                    <a:pt x="51" y="176"/>
                    <a:pt x="76" y="176"/>
                  </a:cubicBezTo>
                  <a:lnTo>
                    <a:pt x="5189" y="176"/>
                  </a:lnTo>
                  <a:cubicBezTo>
                    <a:pt x="5239" y="176"/>
                    <a:pt x="5289" y="151"/>
                    <a:pt x="5289" y="101"/>
                  </a:cubicBezTo>
                  <a:cubicBezTo>
                    <a:pt x="5289" y="51"/>
                    <a:pt x="5239" y="0"/>
                    <a:pt x="51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4689375" y="3625975"/>
              <a:ext cx="132225" cy="4400"/>
            </a:xfrm>
            <a:custGeom>
              <a:rect b="b" l="l" r="r" t="t"/>
              <a:pathLst>
                <a:path extrusionOk="0" h="176"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4689375" y="3636000"/>
              <a:ext cx="132225" cy="4400"/>
            </a:xfrm>
            <a:custGeom>
              <a:rect b="b" l="l" r="r" t="t"/>
              <a:pathLst>
                <a:path extrusionOk="0" h="176" w="5289">
                  <a:moveTo>
                    <a:pt x="76" y="1"/>
                  </a:moveTo>
                  <a:cubicBezTo>
                    <a:pt x="51" y="1"/>
                    <a:pt x="1" y="51"/>
                    <a:pt x="1" y="101"/>
                  </a:cubicBezTo>
                  <a:cubicBezTo>
                    <a:pt x="1" y="151"/>
                    <a:pt x="51" y="176"/>
                    <a:pt x="76" y="176"/>
                  </a:cubicBezTo>
                  <a:lnTo>
                    <a:pt x="5189" y="176"/>
                  </a:lnTo>
                  <a:cubicBezTo>
                    <a:pt x="5239" y="176"/>
                    <a:pt x="5289" y="151"/>
                    <a:pt x="5289" y="101"/>
                  </a:cubicBezTo>
                  <a:cubicBezTo>
                    <a:pt x="5289" y="51"/>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4689375" y="3646650"/>
              <a:ext cx="132225" cy="4425"/>
            </a:xfrm>
            <a:custGeom>
              <a:rect b="b" l="l" r="r" t="t"/>
              <a:pathLst>
                <a:path extrusionOk="0" h="177"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4619200" y="3597150"/>
              <a:ext cx="63925" cy="81475"/>
            </a:xfrm>
            <a:custGeom>
              <a:rect b="b" l="l" r="r" t="t"/>
              <a:pathLst>
                <a:path extrusionOk="0" h="3259" w="2557">
                  <a:moveTo>
                    <a:pt x="26" y="1"/>
                  </a:moveTo>
                  <a:cubicBezTo>
                    <a:pt x="26" y="1"/>
                    <a:pt x="26" y="26"/>
                    <a:pt x="26" y="26"/>
                  </a:cubicBezTo>
                  <a:lnTo>
                    <a:pt x="1" y="26"/>
                  </a:lnTo>
                  <a:lnTo>
                    <a:pt x="577" y="3259"/>
                  </a:lnTo>
                  <a:cubicBezTo>
                    <a:pt x="577" y="3246"/>
                    <a:pt x="583" y="3240"/>
                    <a:pt x="593" y="3240"/>
                  </a:cubicBezTo>
                  <a:cubicBezTo>
                    <a:pt x="602" y="3240"/>
                    <a:pt x="615" y="3246"/>
                    <a:pt x="627" y="3259"/>
                  </a:cubicBezTo>
                  <a:lnTo>
                    <a:pt x="51" y="51"/>
                  </a:lnTo>
                  <a:lnTo>
                    <a:pt x="1905" y="76"/>
                  </a:lnTo>
                  <a:lnTo>
                    <a:pt x="2532" y="3259"/>
                  </a:lnTo>
                  <a:lnTo>
                    <a:pt x="2557" y="3259"/>
                  </a:lnTo>
                  <a:lnTo>
                    <a:pt x="1930" y="51"/>
                  </a:lnTo>
                  <a:lnTo>
                    <a:pt x="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5139875" y="3589000"/>
              <a:ext cx="6300" cy="94025"/>
            </a:xfrm>
            <a:custGeom>
              <a:rect b="b" l="l" r="r" t="t"/>
              <a:pathLst>
                <a:path extrusionOk="0" h="3761" w="252">
                  <a:moveTo>
                    <a:pt x="251" y="1"/>
                  </a:moveTo>
                  <a:cubicBezTo>
                    <a:pt x="226" y="1"/>
                    <a:pt x="226" y="26"/>
                    <a:pt x="226" y="26"/>
                  </a:cubicBezTo>
                  <a:lnTo>
                    <a:pt x="226" y="51"/>
                  </a:lnTo>
                  <a:lnTo>
                    <a:pt x="1" y="3760"/>
                  </a:lnTo>
                  <a:lnTo>
                    <a:pt x="51" y="3760"/>
                  </a:lnTo>
                  <a:lnTo>
                    <a:pt x="251" y="51"/>
                  </a:lnTo>
                  <a:lnTo>
                    <a:pt x="251" y="26"/>
                  </a:lnTo>
                  <a:cubicBezTo>
                    <a:pt x="251" y="26"/>
                    <a:pt x="251"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5171825" y="3609675"/>
              <a:ext cx="75850" cy="74600"/>
            </a:xfrm>
            <a:custGeom>
              <a:rect b="b" l="l" r="r" t="t"/>
              <a:pathLst>
                <a:path extrusionOk="0" h="2984" w="3034">
                  <a:moveTo>
                    <a:pt x="352" y="1"/>
                  </a:moveTo>
                  <a:cubicBezTo>
                    <a:pt x="352" y="1"/>
                    <a:pt x="327" y="26"/>
                    <a:pt x="327" y="26"/>
                  </a:cubicBezTo>
                  <a:lnTo>
                    <a:pt x="1" y="2958"/>
                  </a:lnTo>
                  <a:lnTo>
                    <a:pt x="51" y="2958"/>
                  </a:lnTo>
                  <a:lnTo>
                    <a:pt x="377" y="51"/>
                  </a:lnTo>
                  <a:lnTo>
                    <a:pt x="2983" y="51"/>
                  </a:lnTo>
                  <a:lnTo>
                    <a:pt x="2633" y="2983"/>
                  </a:lnTo>
                  <a:lnTo>
                    <a:pt x="2683" y="2983"/>
                  </a:lnTo>
                  <a:lnTo>
                    <a:pt x="3034" y="26"/>
                  </a:lnTo>
                  <a:cubicBezTo>
                    <a:pt x="3034" y="26"/>
                    <a:pt x="3009" y="1"/>
                    <a:pt x="3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4680600"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2" y="577"/>
                    <a:pt x="2332" y="377"/>
                  </a:cubicBezTo>
                  <a:cubicBezTo>
                    <a:pt x="2332" y="176"/>
                    <a:pt x="1805" y="1"/>
                    <a:pt x="1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4680600"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2" y="577"/>
                    <a:pt x="2332" y="376"/>
                  </a:cubicBezTo>
                  <a:cubicBezTo>
                    <a:pt x="2332" y="176"/>
                    <a:pt x="1805" y="0"/>
                    <a:pt x="1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4778975" y="3490000"/>
              <a:ext cx="57675" cy="18825"/>
            </a:xfrm>
            <a:custGeom>
              <a:rect b="b" l="l" r="r" t="t"/>
              <a:pathLst>
                <a:path extrusionOk="0" h="753" w="2307">
                  <a:moveTo>
                    <a:pt x="1154" y="1"/>
                  </a:moveTo>
                  <a:cubicBezTo>
                    <a:pt x="502" y="1"/>
                    <a:pt x="1" y="176"/>
                    <a:pt x="1" y="377"/>
                  </a:cubicBezTo>
                  <a:cubicBezTo>
                    <a:pt x="1" y="577"/>
                    <a:pt x="502" y="753"/>
                    <a:pt x="1154" y="753"/>
                  </a:cubicBezTo>
                  <a:cubicBezTo>
                    <a:pt x="1805" y="753"/>
                    <a:pt x="2306" y="577"/>
                    <a:pt x="2306" y="377"/>
                  </a:cubicBezTo>
                  <a:cubicBezTo>
                    <a:pt x="2306" y="176"/>
                    <a:pt x="1805" y="1"/>
                    <a:pt x="1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4778975" y="3532625"/>
              <a:ext cx="57675" cy="18825"/>
            </a:xfrm>
            <a:custGeom>
              <a:rect b="b" l="l" r="r" t="t"/>
              <a:pathLst>
                <a:path extrusionOk="0" h="753" w="2307">
                  <a:moveTo>
                    <a:pt x="1154" y="0"/>
                  </a:moveTo>
                  <a:cubicBezTo>
                    <a:pt x="502" y="0"/>
                    <a:pt x="1" y="176"/>
                    <a:pt x="1" y="376"/>
                  </a:cubicBezTo>
                  <a:cubicBezTo>
                    <a:pt x="1" y="577"/>
                    <a:pt x="502" y="752"/>
                    <a:pt x="1154" y="752"/>
                  </a:cubicBezTo>
                  <a:cubicBezTo>
                    <a:pt x="1805" y="752"/>
                    <a:pt x="2306" y="577"/>
                    <a:pt x="2306" y="376"/>
                  </a:cubicBezTo>
                  <a:cubicBezTo>
                    <a:pt x="2306" y="176"/>
                    <a:pt x="1805" y="0"/>
                    <a:pt x="1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5058425"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1" y="577"/>
                    <a:pt x="2331" y="377"/>
                  </a:cubicBezTo>
                  <a:cubicBezTo>
                    <a:pt x="2331" y="176"/>
                    <a:pt x="1805" y="1"/>
                    <a:pt x="1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5058425"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1" y="577"/>
                    <a:pt x="2331" y="376"/>
                  </a:cubicBezTo>
                  <a:cubicBezTo>
                    <a:pt x="2331" y="176"/>
                    <a:pt x="1805"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5156175" y="3490000"/>
              <a:ext cx="58300" cy="18825"/>
            </a:xfrm>
            <a:custGeom>
              <a:rect b="b" l="l" r="r" t="t"/>
              <a:pathLst>
                <a:path extrusionOk="0" h="753" w="2332">
                  <a:moveTo>
                    <a:pt x="1178" y="1"/>
                  </a:moveTo>
                  <a:cubicBezTo>
                    <a:pt x="527" y="1"/>
                    <a:pt x="0" y="176"/>
                    <a:pt x="0" y="377"/>
                  </a:cubicBezTo>
                  <a:cubicBezTo>
                    <a:pt x="0" y="577"/>
                    <a:pt x="527" y="753"/>
                    <a:pt x="1178" y="753"/>
                  </a:cubicBezTo>
                  <a:cubicBezTo>
                    <a:pt x="1805" y="753"/>
                    <a:pt x="2331" y="577"/>
                    <a:pt x="2331" y="377"/>
                  </a:cubicBezTo>
                  <a:cubicBezTo>
                    <a:pt x="2331" y="176"/>
                    <a:pt x="1805"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5156175" y="3532625"/>
              <a:ext cx="58300" cy="18825"/>
            </a:xfrm>
            <a:custGeom>
              <a:rect b="b" l="l" r="r" t="t"/>
              <a:pathLst>
                <a:path extrusionOk="0" h="753" w="2332">
                  <a:moveTo>
                    <a:pt x="1178" y="0"/>
                  </a:moveTo>
                  <a:cubicBezTo>
                    <a:pt x="527" y="0"/>
                    <a:pt x="0" y="176"/>
                    <a:pt x="0" y="376"/>
                  </a:cubicBezTo>
                  <a:cubicBezTo>
                    <a:pt x="0" y="577"/>
                    <a:pt x="527" y="752"/>
                    <a:pt x="1178" y="752"/>
                  </a:cubicBezTo>
                  <a:cubicBezTo>
                    <a:pt x="1805" y="752"/>
                    <a:pt x="2331" y="577"/>
                    <a:pt x="2331" y="376"/>
                  </a:cubicBezTo>
                  <a:cubicBezTo>
                    <a:pt x="2331" y="176"/>
                    <a:pt x="1805" y="0"/>
                    <a:pt x="1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4894900" y="3521350"/>
              <a:ext cx="131600" cy="38850"/>
            </a:xfrm>
            <a:custGeom>
              <a:rect b="b" l="l" r="r" t="t"/>
              <a:pathLst>
                <a:path extrusionOk="0" h="1554" w="5264">
                  <a:moveTo>
                    <a:pt x="2632" y="100"/>
                  </a:moveTo>
                  <a:cubicBezTo>
                    <a:pt x="4161" y="100"/>
                    <a:pt x="5188" y="451"/>
                    <a:pt x="5188" y="777"/>
                  </a:cubicBezTo>
                  <a:cubicBezTo>
                    <a:pt x="5188" y="1103"/>
                    <a:pt x="4161" y="1454"/>
                    <a:pt x="2632" y="1454"/>
                  </a:cubicBezTo>
                  <a:cubicBezTo>
                    <a:pt x="1128" y="1454"/>
                    <a:pt x="100" y="1103"/>
                    <a:pt x="100" y="777"/>
                  </a:cubicBezTo>
                  <a:cubicBezTo>
                    <a:pt x="100" y="451"/>
                    <a:pt x="1128" y="100"/>
                    <a:pt x="2632" y="100"/>
                  </a:cubicBezTo>
                  <a:close/>
                  <a:moveTo>
                    <a:pt x="2632" y="0"/>
                  </a:moveTo>
                  <a:cubicBezTo>
                    <a:pt x="1354" y="0"/>
                    <a:pt x="0" y="301"/>
                    <a:pt x="0" y="777"/>
                  </a:cubicBezTo>
                  <a:cubicBezTo>
                    <a:pt x="0" y="1253"/>
                    <a:pt x="1354" y="1554"/>
                    <a:pt x="2632" y="1554"/>
                  </a:cubicBezTo>
                  <a:cubicBezTo>
                    <a:pt x="3935" y="1554"/>
                    <a:pt x="5263" y="1253"/>
                    <a:pt x="5263" y="777"/>
                  </a:cubicBezTo>
                  <a:cubicBezTo>
                    <a:pt x="5263" y="301"/>
                    <a:pt x="3935" y="0"/>
                    <a:pt x="26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4960050" y="3478725"/>
              <a:ext cx="1900" cy="63325"/>
            </a:xfrm>
            <a:custGeom>
              <a:rect b="b" l="l" r="r" t="t"/>
              <a:pathLst>
                <a:path extrusionOk="0" h="2533" w="76">
                  <a:moveTo>
                    <a:pt x="26" y="1"/>
                  </a:moveTo>
                  <a:cubicBezTo>
                    <a:pt x="1" y="1"/>
                    <a:pt x="1" y="26"/>
                    <a:pt x="1" y="51"/>
                  </a:cubicBezTo>
                  <a:lnTo>
                    <a:pt x="1" y="2482"/>
                  </a:lnTo>
                  <a:cubicBezTo>
                    <a:pt x="1" y="2507"/>
                    <a:pt x="1" y="2532"/>
                    <a:pt x="26" y="2532"/>
                  </a:cubicBezTo>
                  <a:cubicBezTo>
                    <a:pt x="51" y="2532"/>
                    <a:pt x="76" y="2507"/>
                    <a:pt x="76" y="2482"/>
                  </a:cubicBezTo>
                  <a:lnTo>
                    <a:pt x="76" y="51"/>
                  </a:lnTo>
                  <a:cubicBezTo>
                    <a:pt x="76" y="26"/>
                    <a:pt x="51" y="1"/>
                    <a:pt x="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4935625" y="3456800"/>
              <a:ext cx="47650" cy="48275"/>
            </a:xfrm>
            <a:custGeom>
              <a:rect b="b" l="l" r="r" t="t"/>
              <a:pathLst>
                <a:path extrusionOk="0" h="1931" w="1906">
                  <a:moveTo>
                    <a:pt x="953" y="1"/>
                  </a:moveTo>
                  <a:cubicBezTo>
                    <a:pt x="426" y="1"/>
                    <a:pt x="0" y="427"/>
                    <a:pt x="0" y="953"/>
                  </a:cubicBezTo>
                  <a:cubicBezTo>
                    <a:pt x="0" y="1504"/>
                    <a:pt x="426" y="1930"/>
                    <a:pt x="953" y="1930"/>
                  </a:cubicBezTo>
                  <a:cubicBezTo>
                    <a:pt x="1479" y="1930"/>
                    <a:pt x="1905" y="1504"/>
                    <a:pt x="1905" y="953"/>
                  </a:cubicBezTo>
                  <a:cubicBezTo>
                    <a:pt x="1905" y="427"/>
                    <a:pt x="1479" y="1"/>
                    <a:pt x="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4715700" y="3149775"/>
              <a:ext cx="480600" cy="290750"/>
            </a:xfrm>
            <a:custGeom>
              <a:rect b="b" l="l" r="r" t="t"/>
              <a:pathLst>
                <a:path extrusionOk="0" h="11630" w="19224">
                  <a:moveTo>
                    <a:pt x="852" y="1"/>
                  </a:moveTo>
                  <a:lnTo>
                    <a:pt x="0" y="11630"/>
                  </a:lnTo>
                  <a:lnTo>
                    <a:pt x="19223" y="11630"/>
                  </a:lnTo>
                  <a:lnTo>
                    <a:pt x="185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4736375" y="3162325"/>
              <a:ext cx="432350" cy="260675"/>
            </a:xfrm>
            <a:custGeom>
              <a:rect b="b" l="l" r="r" t="t"/>
              <a:pathLst>
                <a:path extrusionOk="0" h="10427" w="17294">
                  <a:moveTo>
                    <a:pt x="777" y="0"/>
                  </a:moveTo>
                  <a:lnTo>
                    <a:pt x="251" y="7293"/>
                  </a:lnTo>
                  <a:lnTo>
                    <a:pt x="0" y="10426"/>
                  </a:lnTo>
                  <a:lnTo>
                    <a:pt x="17294" y="10426"/>
                  </a:lnTo>
                  <a:lnTo>
                    <a:pt x="17093" y="7293"/>
                  </a:lnTo>
                  <a:lnTo>
                    <a:pt x="16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4736375" y="3344650"/>
              <a:ext cx="432350" cy="78350"/>
            </a:xfrm>
            <a:custGeom>
              <a:rect b="b" l="l" r="r" t="t"/>
              <a:pathLst>
                <a:path extrusionOk="0" h="3134" w="17294">
                  <a:moveTo>
                    <a:pt x="251" y="0"/>
                  </a:moveTo>
                  <a:lnTo>
                    <a:pt x="176" y="852"/>
                  </a:lnTo>
                  <a:lnTo>
                    <a:pt x="101" y="1930"/>
                  </a:lnTo>
                  <a:lnTo>
                    <a:pt x="50" y="2682"/>
                  </a:lnTo>
                  <a:lnTo>
                    <a:pt x="0" y="3133"/>
                  </a:lnTo>
                  <a:lnTo>
                    <a:pt x="17294" y="3133"/>
                  </a:lnTo>
                  <a:lnTo>
                    <a:pt x="17244" y="2306"/>
                  </a:lnTo>
                  <a:lnTo>
                    <a:pt x="17218" y="1930"/>
                  </a:lnTo>
                  <a:lnTo>
                    <a:pt x="17168" y="852"/>
                  </a:lnTo>
                  <a:lnTo>
                    <a:pt x="170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4736375" y="3365950"/>
              <a:ext cx="432350" cy="57050"/>
            </a:xfrm>
            <a:custGeom>
              <a:rect b="b" l="l" r="r" t="t"/>
              <a:pathLst>
                <a:path extrusionOk="0" h="2282" w="17294">
                  <a:moveTo>
                    <a:pt x="176" y="0"/>
                  </a:moveTo>
                  <a:lnTo>
                    <a:pt x="101" y="1078"/>
                  </a:lnTo>
                  <a:lnTo>
                    <a:pt x="50" y="1830"/>
                  </a:lnTo>
                  <a:lnTo>
                    <a:pt x="0" y="2281"/>
                  </a:lnTo>
                  <a:lnTo>
                    <a:pt x="17294" y="2281"/>
                  </a:lnTo>
                  <a:lnTo>
                    <a:pt x="17244" y="1454"/>
                  </a:lnTo>
                  <a:lnTo>
                    <a:pt x="17218" y="1078"/>
                  </a:lnTo>
                  <a:lnTo>
                    <a:pt x="17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4736375" y="3392900"/>
              <a:ext cx="432350" cy="30100"/>
            </a:xfrm>
            <a:custGeom>
              <a:rect b="b" l="l" r="r" t="t"/>
              <a:pathLst>
                <a:path extrusionOk="0" h="1204" w="17294">
                  <a:moveTo>
                    <a:pt x="101" y="0"/>
                  </a:moveTo>
                  <a:lnTo>
                    <a:pt x="50" y="752"/>
                  </a:lnTo>
                  <a:lnTo>
                    <a:pt x="0" y="1203"/>
                  </a:lnTo>
                  <a:lnTo>
                    <a:pt x="17294" y="1203"/>
                  </a:lnTo>
                  <a:lnTo>
                    <a:pt x="17244" y="376"/>
                  </a:lnTo>
                  <a:lnTo>
                    <a:pt x="17218"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4736375" y="3401675"/>
              <a:ext cx="52025" cy="21325"/>
            </a:xfrm>
            <a:custGeom>
              <a:rect b="b" l="l" r="r" t="t"/>
              <a:pathLst>
                <a:path extrusionOk="0" h="853" w="2081">
                  <a:moveTo>
                    <a:pt x="953" y="0"/>
                  </a:moveTo>
                  <a:cubicBezTo>
                    <a:pt x="577" y="0"/>
                    <a:pt x="251" y="150"/>
                    <a:pt x="50" y="401"/>
                  </a:cubicBezTo>
                  <a:lnTo>
                    <a:pt x="0" y="852"/>
                  </a:lnTo>
                  <a:lnTo>
                    <a:pt x="2081" y="852"/>
                  </a:lnTo>
                  <a:cubicBezTo>
                    <a:pt x="1955" y="351"/>
                    <a:pt x="1479" y="0"/>
                    <a:pt x="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4789000" y="3401675"/>
              <a:ext cx="57675" cy="21325"/>
            </a:xfrm>
            <a:custGeom>
              <a:rect b="b" l="l" r="r" t="t"/>
              <a:pathLst>
                <a:path extrusionOk="0" h="853" w="2307">
                  <a:moveTo>
                    <a:pt x="1154" y="0"/>
                  </a:moveTo>
                  <a:cubicBezTo>
                    <a:pt x="602" y="0"/>
                    <a:pt x="126" y="351"/>
                    <a:pt x="1" y="852"/>
                  </a:cubicBezTo>
                  <a:lnTo>
                    <a:pt x="2306" y="852"/>
                  </a:lnTo>
                  <a:cubicBezTo>
                    <a:pt x="2281" y="827"/>
                    <a:pt x="2281" y="802"/>
                    <a:pt x="2281" y="777"/>
                  </a:cubicBezTo>
                  <a:cubicBezTo>
                    <a:pt x="2106" y="326"/>
                    <a:pt x="165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4844775" y="3401675"/>
              <a:ext cx="57650" cy="21325"/>
            </a:xfrm>
            <a:custGeom>
              <a:rect b="b" l="l" r="r" t="t"/>
              <a:pathLst>
                <a:path extrusionOk="0" h="853" w="2306">
                  <a:moveTo>
                    <a:pt x="1153" y="0"/>
                  </a:moveTo>
                  <a:cubicBezTo>
                    <a:pt x="652" y="0"/>
                    <a:pt x="201" y="326"/>
                    <a:pt x="50"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4903050" y="3401675"/>
              <a:ext cx="57650" cy="21325"/>
            </a:xfrm>
            <a:custGeom>
              <a:rect b="b" l="l" r="r" t="t"/>
              <a:pathLst>
                <a:path extrusionOk="0" h="853" w="2306">
                  <a:moveTo>
                    <a:pt x="1153" y="0"/>
                  </a:moveTo>
                  <a:cubicBezTo>
                    <a:pt x="602" y="0"/>
                    <a:pt x="125" y="351"/>
                    <a:pt x="0" y="852"/>
                  </a:cubicBezTo>
                  <a:lnTo>
                    <a:pt x="2306" y="852"/>
                  </a:lnTo>
                  <a:cubicBezTo>
                    <a:pt x="2281" y="827"/>
                    <a:pt x="2281" y="802"/>
                    <a:pt x="2256" y="777"/>
                  </a:cubicBezTo>
                  <a:cubicBezTo>
                    <a:pt x="2105" y="326"/>
                    <a:pt x="165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958800" y="3401675"/>
              <a:ext cx="57675" cy="21325"/>
            </a:xfrm>
            <a:custGeom>
              <a:rect b="b" l="l" r="r" t="t"/>
              <a:pathLst>
                <a:path extrusionOk="0" h="853" w="2307">
                  <a:moveTo>
                    <a:pt x="1154" y="0"/>
                  </a:moveTo>
                  <a:cubicBezTo>
                    <a:pt x="652" y="0"/>
                    <a:pt x="201" y="326"/>
                    <a:pt x="26" y="777"/>
                  </a:cubicBezTo>
                  <a:cubicBezTo>
                    <a:pt x="26" y="802"/>
                    <a:pt x="26" y="827"/>
                    <a:pt x="1" y="852"/>
                  </a:cubicBezTo>
                  <a:lnTo>
                    <a:pt x="2306" y="852"/>
                  </a:lnTo>
                  <a:cubicBezTo>
                    <a:pt x="2181" y="351"/>
                    <a:pt x="170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5016450" y="3401675"/>
              <a:ext cx="57675" cy="21325"/>
            </a:xfrm>
            <a:custGeom>
              <a:rect b="b" l="l" r="r" t="t"/>
              <a:pathLst>
                <a:path extrusionOk="0" h="853" w="2307">
                  <a:moveTo>
                    <a:pt x="1153" y="0"/>
                  </a:moveTo>
                  <a:cubicBezTo>
                    <a:pt x="627" y="0"/>
                    <a:pt x="151" y="351"/>
                    <a:pt x="0" y="852"/>
                  </a:cubicBezTo>
                  <a:lnTo>
                    <a:pt x="2306" y="852"/>
                  </a:lnTo>
                  <a:cubicBezTo>
                    <a:pt x="2306" y="827"/>
                    <a:pt x="2306" y="802"/>
                    <a:pt x="2281" y="777"/>
                  </a:cubicBezTo>
                  <a:cubicBezTo>
                    <a:pt x="2131" y="326"/>
                    <a:pt x="1680"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5072850" y="3401675"/>
              <a:ext cx="57650" cy="21325"/>
            </a:xfrm>
            <a:custGeom>
              <a:rect b="b" l="l" r="r" t="t"/>
              <a:pathLst>
                <a:path extrusionOk="0" h="853" w="2306">
                  <a:moveTo>
                    <a:pt x="1153" y="0"/>
                  </a:moveTo>
                  <a:cubicBezTo>
                    <a:pt x="652" y="0"/>
                    <a:pt x="201" y="326"/>
                    <a:pt x="25"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5130475" y="3401675"/>
              <a:ext cx="38250" cy="21325"/>
            </a:xfrm>
            <a:custGeom>
              <a:rect b="b" l="l" r="r" t="t"/>
              <a:pathLst>
                <a:path extrusionOk="0" h="853" w="1530">
                  <a:moveTo>
                    <a:pt x="1154" y="0"/>
                  </a:moveTo>
                  <a:cubicBezTo>
                    <a:pt x="602" y="0"/>
                    <a:pt x="151" y="351"/>
                    <a:pt x="1" y="852"/>
                  </a:cubicBezTo>
                  <a:lnTo>
                    <a:pt x="1530" y="852"/>
                  </a:lnTo>
                  <a:lnTo>
                    <a:pt x="1480" y="25"/>
                  </a:lnTo>
                  <a:cubicBezTo>
                    <a:pt x="1379" y="0"/>
                    <a:pt x="1279"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4775850" y="3180475"/>
              <a:ext cx="31975" cy="32000"/>
            </a:xfrm>
            <a:custGeom>
              <a:rect b="b" l="l" r="r" t="t"/>
              <a:pathLst>
                <a:path extrusionOk="0" h="1280" w="1279">
                  <a:moveTo>
                    <a:pt x="627" y="1"/>
                  </a:moveTo>
                  <a:cubicBezTo>
                    <a:pt x="276" y="1"/>
                    <a:pt x="0" y="277"/>
                    <a:pt x="0" y="627"/>
                  </a:cubicBezTo>
                  <a:cubicBezTo>
                    <a:pt x="0"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4822850" y="3180475"/>
              <a:ext cx="31975" cy="32000"/>
            </a:xfrm>
            <a:custGeom>
              <a:rect b="b" l="l" r="r" t="t"/>
              <a:pathLst>
                <a:path extrusionOk="0" h="1280" w="1279">
                  <a:moveTo>
                    <a:pt x="652" y="1"/>
                  </a:moveTo>
                  <a:cubicBezTo>
                    <a:pt x="301" y="1"/>
                    <a:pt x="0" y="277"/>
                    <a:pt x="0" y="627"/>
                  </a:cubicBezTo>
                  <a:cubicBezTo>
                    <a:pt x="0" y="978"/>
                    <a:pt x="301" y="1279"/>
                    <a:pt x="652" y="1279"/>
                  </a:cubicBezTo>
                  <a:cubicBezTo>
                    <a:pt x="1003" y="1279"/>
                    <a:pt x="1278" y="978"/>
                    <a:pt x="1278" y="627"/>
                  </a:cubicBezTo>
                  <a:cubicBezTo>
                    <a:pt x="1278"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4870450" y="3180475"/>
              <a:ext cx="31975" cy="32000"/>
            </a:xfrm>
            <a:custGeom>
              <a:rect b="b" l="l" r="r" t="t"/>
              <a:pathLst>
                <a:path extrusionOk="0" h="1280" w="1279">
                  <a:moveTo>
                    <a:pt x="627" y="1"/>
                  </a:moveTo>
                  <a:cubicBezTo>
                    <a:pt x="276" y="1"/>
                    <a:pt x="1" y="277"/>
                    <a:pt x="1" y="627"/>
                  </a:cubicBezTo>
                  <a:cubicBezTo>
                    <a:pt x="1"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5037750" y="3183000"/>
              <a:ext cx="97775" cy="17550"/>
            </a:xfrm>
            <a:custGeom>
              <a:rect b="b" l="l" r="r" t="t"/>
              <a:pathLst>
                <a:path extrusionOk="0" h="702" w="3911">
                  <a:moveTo>
                    <a:pt x="376" y="0"/>
                  </a:moveTo>
                  <a:cubicBezTo>
                    <a:pt x="176" y="0"/>
                    <a:pt x="1" y="151"/>
                    <a:pt x="1" y="351"/>
                  </a:cubicBezTo>
                  <a:cubicBezTo>
                    <a:pt x="1" y="552"/>
                    <a:pt x="176" y="702"/>
                    <a:pt x="376" y="702"/>
                  </a:cubicBezTo>
                  <a:lnTo>
                    <a:pt x="3559" y="702"/>
                  </a:lnTo>
                  <a:cubicBezTo>
                    <a:pt x="3760" y="702"/>
                    <a:pt x="3910" y="552"/>
                    <a:pt x="3910" y="351"/>
                  </a:cubicBezTo>
                  <a:cubicBezTo>
                    <a:pt x="3910" y="151"/>
                    <a:pt x="3760" y="0"/>
                    <a:pt x="3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4858550" y="3229975"/>
              <a:ext cx="43250" cy="43275"/>
            </a:xfrm>
            <a:custGeom>
              <a:rect b="b" l="l" r="r" t="t"/>
              <a:pathLst>
                <a:path extrusionOk="0" h="1731" w="1730">
                  <a:moveTo>
                    <a:pt x="502" y="1"/>
                  </a:moveTo>
                  <a:lnTo>
                    <a:pt x="502" y="226"/>
                  </a:lnTo>
                  <a:lnTo>
                    <a:pt x="251" y="226"/>
                  </a:lnTo>
                  <a:lnTo>
                    <a:pt x="251" y="477"/>
                  </a:lnTo>
                  <a:lnTo>
                    <a:pt x="1" y="477"/>
                  </a:lnTo>
                  <a:lnTo>
                    <a:pt x="1" y="1229"/>
                  </a:lnTo>
                  <a:lnTo>
                    <a:pt x="226" y="1229"/>
                  </a:lnTo>
                  <a:lnTo>
                    <a:pt x="226" y="1480"/>
                  </a:lnTo>
                  <a:lnTo>
                    <a:pt x="477" y="1480"/>
                  </a:lnTo>
                  <a:lnTo>
                    <a:pt x="477" y="1730"/>
                  </a:lnTo>
                  <a:lnTo>
                    <a:pt x="1730" y="1730"/>
                  </a:lnTo>
                  <a:lnTo>
                    <a:pt x="1730" y="753"/>
                  </a:lnTo>
                  <a:lnTo>
                    <a:pt x="978" y="728"/>
                  </a:lnTo>
                  <a:lnTo>
                    <a:pt x="978" y="978"/>
                  </a:lnTo>
                  <a:lnTo>
                    <a:pt x="1229" y="978"/>
                  </a:lnTo>
                  <a:lnTo>
                    <a:pt x="1229" y="1480"/>
                  </a:lnTo>
                  <a:lnTo>
                    <a:pt x="727" y="1480"/>
                  </a:lnTo>
                  <a:lnTo>
                    <a:pt x="727" y="1229"/>
                  </a:lnTo>
                  <a:lnTo>
                    <a:pt x="477" y="1229"/>
                  </a:lnTo>
                  <a:lnTo>
                    <a:pt x="502" y="477"/>
                  </a:lnTo>
                  <a:lnTo>
                    <a:pt x="752" y="477"/>
                  </a:lnTo>
                  <a:lnTo>
                    <a:pt x="752" y="251"/>
                  </a:lnTo>
                  <a:lnTo>
                    <a:pt x="1730" y="251"/>
                  </a:lnTo>
                  <a:lnTo>
                    <a:pt x="1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4908050" y="3229975"/>
              <a:ext cx="43250" cy="43900"/>
            </a:xfrm>
            <a:custGeom>
              <a:rect b="b" l="l" r="r" t="t"/>
              <a:pathLst>
                <a:path extrusionOk="0" h="1756" w="1730">
                  <a:moveTo>
                    <a:pt x="1003" y="251"/>
                  </a:moveTo>
                  <a:lnTo>
                    <a:pt x="1003" y="502"/>
                  </a:lnTo>
                  <a:lnTo>
                    <a:pt x="1254" y="502"/>
                  </a:lnTo>
                  <a:lnTo>
                    <a:pt x="1229" y="1003"/>
                  </a:lnTo>
                  <a:lnTo>
                    <a:pt x="502" y="1003"/>
                  </a:lnTo>
                  <a:lnTo>
                    <a:pt x="502" y="502"/>
                  </a:lnTo>
                  <a:lnTo>
                    <a:pt x="752" y="502"/>
                  </a:lnTo>
                  <a:lnTo>
                    <a:pt x="752" y="251"/>
                  </a:lnTo>
                  <a:close/>
                  <a:moveTo>
                    <a:pt x="502" y="1"/>
                  </a:moveTo>
                  <a:lnTo>
                    <a:pt x="502" y="251"/>
                  </a:lnTo>
                  <a:lnTo>
                    <a:pt x="251" y="251"/>
                  </a:lnTo>
                  <a:lnTo>
                    <a:pt x="251" y="502"/>
                  </a:lnTo>
                  <a:lnTo>
                    <a:pt x="1" y="502"/>
                  </a:lnTo>
                  <a:lnTo>
                    <a:pt x="1" y="1730"/>
                  </a:lnTo>
                  <a:lnTo>
                    <a:pt x="477" y="1755"/>
                  </a:lnTo>
                  <a:lnTo>
                    <a:pt x="502" y="1254"/>
                  </a:lnTo>
                  <a:lnTo>
                    <a:pt x="1229" y="1254"/>
                  </a:lnTo>
                  <a:lnTo>
                    <a:pt x="1229" y="1755"/>
                  </a:lnTo>
                  <a:lnTo>
                    <a:pt x="1730" y="1755"/>
                  </a:lnTo>
                  <a:lnTo>
                    <a:pt x="1730" y="502"/>
                  </a:lnTo>
                  <a:lnTo>
                    <a:pt x="1504" y="502"/>
                  </a:lnTo>
                  <a:lnTo>
                    <a:pt x="1504" y="251"/>
                  </a:lnTo>
                  <a:lnTo>
                    <a:pt x="1254" y="251"/>
                  </a:lnTo>
                  <a:lnTo>
                    <a:pt x="1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4957550" y="3230600"/>
              <a:ext cx="43875" cy="43900"/>
            </a:xfrm>
            <a:custGeom>
              <a:rect b="b" l="l" r="r" t="t"/>
              <a:pathLst>
                <a:path extrusionOk="0" h="1756" w="1755">
                  <a:moveTo>
                    <a:pt x="1" y="1"/>
                  </a:moveTo>
                  <a:lnTo>
                    <a:pt x="1" y="1730"/>
                  </a:lnTo>
                  <a:lnTo>
                    <a:pt x="502" y="1730"/>
                  </a:lnTo>
                  <a:lnTo>
                    <a:pt x="502" y="753"/>
                  </a:lnTo>
                  <a:lnTo>
                    <a:pt x="752" y="753"/>
                  </a:lnTo>
                  <a:lnTo>
                    <a:pt x="752" y="1254"/>
                  </a:lnTo>
                  <a:lnTo>
                    <a:pt x="1003" y="1254"/>
                  </a:lnTo>
                  <a:lnTo>
                    <a:pt x="1003" y="753"/>
                  </a:lnTo>
                  <a:lnTo>
                    <a:pt x="1254" y="753"/>
                  </a:lnTo>
                  <a:lnTo>
                    <a:pt x="1229" y="1755"/>
                  </a:lnTo>
                  <a:lnTo>
                    <a:pt x="1730" y="1755"/>
                  </a:lnTo>
                  <a:lnTo>
                    <a:pt x="1755" y="1"/>
                  </a:lnTo>
                  <a:lnTo>
                    <a:pt x="1254" y="1"/>
                  </a:lnTo>
                  <a:lnTo>
                    <a:pt x="1254" y="252"/>
                  </a:lnTo>
                  <a:lnTo>
                    <a:pt x="1003" y="252"/>
                  </a:lnTo>
                  <a:lnTo>
                    <a:pt x="1003" y="502"/>
                  </a:lnTo>
                  <a:lnTo>
                    <a:pt x="752" y="502"/>
                  </a:lnTo>
                  <a:lnTo>
                    <a:pt x="752" y="252"/>
                  </a:lnTo>
                  <a:lnTo>
                    <a:pt x="502" y="252"/>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5007050" y="3230600"/>
              <a:ext cx="43875" cy="43900"/>
            </a:xfrm>
            <a:custGeom>
              <a:rect b="b" l="l" r="r" t="t"/>
              <a:pathLst>
                <a:path extrusionOk="0" h="1756" w="1755">
                  <a:moveTo>
                    <a:pt x="26" y="1"/>
                  </a:moveTo>
                  <a:lnTo>
                    <a:pt x="0" y="1755"/>
                  </a:lnTo>
                  <a:lnTo>
                    <a:pt x="1730" y="1755"/>
                  </a:lnTo>
                  <a:lnTo>
                    <a:pt x="1755" y="1505"/>
                  </a:lnTo>
                  <a:lnTo>
                    <a:pt x="502" y="1505"/>
                  </a:lnTo>
                  <a:lnTo>
                    <a:pt x="502" y="1003"/>
                  </a:lnTo>
                  <a:lnTo>
                    <a:pt x="1504" y="1028"/>
                  </a:lnTo>
                  <a:lnTo>
                    <a:pt x="1504" y="778"/>
                  </a:lnTo>
                  <a:lnTo>
                    <a:pt x="502" y="753"/>
                  </a:lnTo>
                  <a:lnTo>
                    <a:pt x="502" y="277"/>
                  </a:lnTo>
                  <a:lnTo>
                    <a:pt x="1755" y="277"/>
                  </a:lnTo>
                  <a:lnTo>
                    <a:pt x="1755" y="26"/>
                  </a:lnTo>
                  <a:lnTo>
                    <a:pt x="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4857925" y="3289500"/>
              <a:ext cx="43250" cy="43275"/>
            </a:xfrm>
            <a:custGeom>
              <a:rect b="b" l="l" r="r" t="t"/>
              <a:pathLst>
                <a:path extrusionOk="0" h="1731" w="1730">
                  <a:moveTo>
                    <a:pt x="1254" y="251"/>
                  </a:moveTo>
                  <a:lnTo>
                    <a:pt x="1229" y="1480"/>
                  </a:lnTo>
                  <a:lnTo>
                    <a:pt x="477" y="1480"/>
                  </a:lnTo>
                  <a:lnTo>
                    <a:pt x="502" y="251"/>
                  </a:lnTo>
                  <a:close/>
                  <a:moveTo>
                    <a:pt x="251" y="1"/>
                  </a:moveTo>
                  <a:lnTo>
                    <a:pt x="251" y="226"/>
                  </a:lnTo>
                  <a:lnTo>
                    <a:pt x="1" y="226"/>
                  </a:lnTo>
                  <a:lnTo>
                    <a:pt x="1" y="1480"/>
                  </a:lnTo>
                  <a:lnTo>
                    <a:pt x="251" y="1480"/>
                  </a:lnTo>
                  <a:lnTo>
                    <a:pt x="226" y="1730"/>
                  </a:lnTo>
                  <a:lnTo>
                    <a:pt x="1479" y="1730"/>
                  </a:lnTo>
                  <a:lnTo>
                    <a:pt x="1479" y="1480"/>
                  </a:lnTo>
                  <a:lnTo>
                    <a:pt x="1730" y="1480"/>
                  </a:lnTo>
                  <a:lnTo>
                    <a:pt x="1730" y="251"/>
                  </a:lnTo>
                  <a:lnTo>
                    <a:pt x="1504" y="251"/>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4907425" y="3289500"/>
              <a:ext cx="43875" cy="43900"/>
            </a:xfrm>
            <a:custGeom>
              <a:rect b="b" l="l" r="r" t="t"/>
              <a:pathLst>
                <a:path extrusionOk="0" h="1756" w="1755">
                  <a:moveTo>
                    <a:pt x="0" y="1"/>
                  </a:moveTo>
                  <a:lnTo>
                    <a:pt x="0" y="1003"/>
                  </a:lnTo>
                  <a:lnTo>
                    <a:pt x="251" y="1003"/>
                  </a:lnTo>
                  <a:lnTo>
                    <a:pt x="251" y="1254"/>
                  </a:lnTo>
                  <a:lnTo>
                    <a:pt x="502" y="1254"/>
                  </a:lnTo>
                  <a:lnTo>
                    <a:pt x="502" y="1505"/>
                  </a:lnTo>
                  <a:lnTo>
                    <a:pt x="752" y="1505"/>
                  </a:lnTo>
                  <a:lnTo>
                    <a:pt x="752" y="1755"/>
                  </a:lnTo>
                  <a:lnTo>
                    <a:pt x="978" y="1755"/>
                  </a:lnTo>
                  <a:lnTo>
                    <a:pt x="1003" y="1505"/>
                  </a:lnTo>
                  <a:lnTo>
                    <a:pt x="1229" y="1505"/>
                  </a:lnTo>
                  <a:lnTo>
                    <a:pt x="1254" y="1254"/>
                  </a:lnTo>
                  <a:lnTo>
                    <a:pt x="1479" y="1254"/>
                  </a:lnTo>
                  <a:lnTo>
                    <a:pt x="1504" y="1003"/>
                  </a:lnTo>
                  <a:lnTo>
                    <a:pt x="1730" y="1003"/>
                  </a:lnTo>
                  <a:lnTo>
                    <a:pt x="1755" y="26"/>
                  </a:lnTo>
                  <a:lnTo>
                    <a:pt x="1254" y="26"/>
                  </a:lnTo>
                  <a:lnTo>
                    <a:pt x="1254" y="753"/>
                  </a:lnTo>
                  <a:lnTo>
                    <a:pt x="1003" y="753"/>
                  </a:lnTo>
                  <a:lnTo>
                    <a:pt x="1003" y="1003"/>
                  </a:lnTo>
                  <a:lnTo>
                    <a:pt x="752" y="1003"/>
                  </a:lnTo>
                  <a:lnTo>
                    <a:pt x="752" y="753"/>
                  </a:lnTo>
                  <a:lnTo>
                    <a:pt x="502" y="753"/>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4956925" y="3290125"/>
              <a:ext cx="43875" cy="43900"/>
            </a:xfrm>
            <a:custGeom>
              <a:rect b="b" l="l" r="r" t="t"/>
              <a:pathLst>
                <a:path extrusionOk="0" h="1756" w="1755">
                  <a:moveTo>
                    <a:pt x="26" y="1"/>
                  </a:moveTo>
                  <a:lnTo>
                    <a:pt x="0" y="1730"/>
                  </a:lnTo>
                  <a:lnTo>
                    <a:pt x="1730" y="1755"/>
                  </a:lnTo>
                  <a:lnTo>
                    <a:pt x="1730" y="1505"/>
                  </a:lnTo>
                  <a:lnTo>
                    <a:pt x="502" y="1480"/>
                  </a:lnTo>
                  <a:lnTo>
                    <a:pt x="502" y="1003"/>
                  </a:lnTo>
                  <a:lnTo>
                    <a:pt x="1504" y="1003"/>
                  </a:lnTo>
                  <a:lnTo>
                    <a:pt x="1504" y="753"/>
                  </a:lnTo>
                  <a:lnTo>
                    <a:pt x="502" y="753"/>
                  </a:lnTo>
                  <a:lnTo>
                    <a:pt x="502" y="251"/>
                  </a:lnTo>
                  <a:lnTo>
                    <a:pt x="1755" y="251"/>
                  </a:lnTo>
                  <a:lnTo>
                    <a:pt x="17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5006425" y="3290750"/>
              <a:ext cx="43875" cy="43275"/>
            </a:xfrm>
            <a:custGeom>
              <a:rect b="b" l="l" r="r" t="t"/>
              <a:pathLst>
                <a:path extrusionOk="0" h="1731" w="1755">
                  <a:moveTo>
                    <a:pt x="1254" y="252"/>
                  </a:moveTo>
                  <a:lnTo>
                    <a:pt x="1254" y="753"/>
                  </a:lnTo>
                  <a:lnTo>
                    <a:pt x="1003" y="753"/>
                  </a:lnTo>
                  <a:lnTo>
                    <a:pt x="1003" y="978"/>
                  </a:lnTo>
                  <a:lnTo>
                    <a:pt x="502" y="978"/>
                  </a:lnTo>
                  <a:lnTo>
                    <a:pt x="527" y="252"/>
                  </a:lnTo>
                  <a:close/>
                  <a:moveTo>
                    <a:pt x="25" y="1"/>
                  </a:moveTo>
                  <a:lnTo>
                    <a:pt x="0" y="1730"/>
                  </a:lnTo>
                  <a:lnTo>
                    <a:pt x="502" y="1730"/>
                  </a:lnTo>
                  <a:lnTo>
                    <a:pt x="502" y="1229"/>
                  </a:lnTo>
                  <a:lnTo>
                    <a:pt x="752" y="1229"/>
                  </a:lnTo>
                  <a:lnTo>
                    <a:pt x="752" y="1480"/>
                  </a:lnTo>
                  <a:lnTo>
                    <a:pt x="1003" y="1480"/>
                  </a:lnTo>
                  <a:lnTo>
                    <a:pt x="1003" y="1730"/>
                  </a:lnTo>
                  <a:lnTo>
                    <a:pt x="1755" y="1730"/>
                  </a:lnTo>
                  <a:lnTo>
                    <a:pt x="1755" y="1505"/>
                  </a:lnTo>
                  <a:lnTo>
                    <a:pt x="1504" y="1480"/>
                  </a:lnTo>
                  <a:lnTo>
                    <a:pt x="1504" y="1254"/>
                  </a:lnTo>
                  <a:lnTo>
                    <a:pt x="1254" y="1229"/>
                  </a:lnTo>
                  <a:lnTo>
                    <a:pt x="1254" y="1003"/>
                  </a:lnTo>
                  <a:lnTo>
                    <a:pt x="1755" y="1003"/>
                  </a:lnTo>
                  <a:lnTo>
                    <a:pt x="1755" y="252"/>
                  </a:lnTo>
                  <a:lnTo>
                    <a:pt x="1504" y="252"/>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872" name="Google Shape;872;p40"/>
          <p:cNvSpPr txBox="1"/>
          <p:nvPr>
            <p:ph idx="4294967295" type="subTitle"/>
          </p:nvPr>
        </p:nvSpPr>
        <p:spPr>
          <a:xfrm>
            <a:off x="714225" y="4377000"/>
            <a:ext cx="7715400" cy="227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873" name="Google Shape;873;p40" title="Points scored">
            <a:hlinkClick r:id="rId4"/>
          </p:cNvPr>
          <p:cNvPicPr preferRelativeResize="0"/>
          <p:nvPr/>
        </p:nvPicPr>
        <p:blipFill>
          <a:blip r:embed="rId5">
            <a:alphaModFix/>
          </a:blip>
          <a:stretch>
            <a:fillRect/>
          </a:stretch>
        </p:blipFill>
        <p:spPr>
          <a:xfrm>
            <a:off x="572300" y="1348575"/>
            <a:ext cx="4362675" cy="2697574"/>
          </a:xfrm>
          <a:prstGeom prst="rect">
            <a:avLst/>
          </a:prstGeom>
          <a:noFill/>
          <a:ln>
            <a:noFill/>
          </a:ln>
        </p:spPr>
      </p:pic>
      <p:sp>
        <p:nvSpPr>
          <p:cNvPr id="874" name="Google Shape;874;p40"/>
          <p:cNvSpPr txBox="1"/>
          <p:nvPr/>
        </p:nvSpPr>
        <p:spPr>
          <a:xfrm>
            <a:off x="5060650" y="3117150"/>
            <a:ext cx="16188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VENUS</a:t>
            </a:r>
            <a:endParaRPr sz="1600">
              <a:solidFill>
                <a:schemeClr val="dk2"/>
              </a:solidFill>
              <a:latin typeface="Press Start 2P"/>
              <a:ea typeface="Press Start 2P"/>
              <a:cs typeface="Press Start 2P"/>
              <a:sym typeface="Press Start 2P"/>
            </a:endParaRPr>
          </a:p>
        </p:txBody>
      </p:sp>
      <p:sp>
        <p:nvSpPr>
          <p:cNvPr id="875" name="Google Shape;875;p40"/>
          <p:cNvSpPr txBox="1"/>
          <p:nvPr/>
        </p:nvSpPr>
        <p:spPr>
          <a:xfrm>
            <a:off x="5060650" y="3495024"/>
            <a:ext cx="16188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sp>
        <p:nvSpPr>
          <p:cNvPr id="876" name="Google Shape;876;p40"/>
          <p:cNvSpPr txBox="1"/>
          <p:nvPr/>
        </p:nvSpPr>
        <p:spPr>
          <a:xfrm>
            <a:off x="6805115" y="3117150"/>
            <a:ext cx="16188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JUPITER</a:t>
            </a:r>
            <a:endParaRPr sz="1600">
              <a:solidFill>
                <a:schemeClr val="dk2"/>
              </a:solidFill>
              <a:latin typeface="Press Start 2P"/>
              <a:ea typeface="Press Start 2P"/>
              <a:cs typeface="Press Start 2P"/>
              <a:sym typeface="Press Start 2P"/>
            </a:endParaRPr>
          </a:p>
        </p:txBody>
      </p:sp>
      <p:sp>
        <p:nvSpPr>
          <p:cNvPr id="877" name="Google Shape;877;p40"/>
          <p:cNvSpPr txBox="1"/>
          <p:nvPr/>
        </p:nvSpPr>
        <p:spPr>
          <a:xfrm>
            <a:off x="6805115" y="3495024"/>
            <a:ext cx="16188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grpSp>
        <p:nvGrpSpPr>
          <p:cNvPr id="878" name="Google Shape;878;p40"/>
          <p:cNvGrpSpPr/>
          <p:nvPr/>
        </p:nvGrpSpPr>
        <p:grpSpPr>
          <a:xfrm>
            <a:off x="5554819" y="2301599"/>
            <a:ext cx="630461" cy="630461"/>
            <a:chOff x="1377750" y="1690325"/>
            <a:chExt cx="771300" cy="771300"/>
          </a:xfrm>
        </p:grpSpPr>
        <p:sp>
          <p:nvSpPr>
            <p:cNvPr id="879" name="Google Shape;879;p40"/>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40"/>
          <p:cNvGrpSpPr/>
          <p:nvPr/>
        </p:nvGrpSpPr>
        <p:grpSpPr>
          <a:xfrm>
            <a:off x="7299294" y="2301599"/>
            <a:ext cx="630461" cy="630461"/>
            <a:chOff x="1377750" y="1690325"/>
            <a:chExt cx="771300" cy="771300"/>
          </a:xfrm>
        </p:grpSpPr>
        <p:sp>
          <p:nvSpPr>
            <p:cNvPr id="885" name="Google Shape;885;p40"/>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40"/>
          <p:cNvGrpSpPr/>
          <p:nvPr/>
        </p:nvGrpSpPr>
        <p:grpSpPr>
          <a:xfrm>
            <a:off x="5554819" y="1485899"/>
            <a:ext cx="2375068" cy="630593"/>
            <a:chOff x="5554819" y="1485899"/>
            <a:chExt cx="2375068" cy="630593"/>
          </a:xfrm>
        </p:grpSpPr>
        <p:sp>
          <p:nvSpPr>
            <p:cNvPr id="891" name="Google Shape;891;p40"/>
            <p:cNvSpPr/>
            <p:nvPr/>
          </p:nvSpPr>
          <p:spPr>
            <a:xfrm>
              <a:off x="5554841" y="1485900"/>
              <a:ext cx="2374956" cy="63046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5554819" y="1485899"/>
              <a:ext cx="81168" cy="8116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5554819" y="2035192"/>
              <a:ext cx="81168" cy="8116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7848587" y="148589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7848587" y="203519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40"/>
          <p:cNvSpPr txBox="1"/>
          <p:nvPr/>
        </p:nvSpPr>
        <p:spPr>
          <a:xfrm>
            <a:off x="5554700" y="1656075"/>
            <a:ext cx="2375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$4,500,000</a:t>
            </a:r>
            <a:endParaRPr sz="1600">
              <a:solidFill>
                <a:schemeClr val="dk2"/>
              </a:solidFill>
              <a:latin typeface="Press Start 2P"/>
              <a:ea typeface="Press Start 2P"/>
              <a:cs typeface="Press Start 2P"/>
              <a:sym typeface="Press Start 2P"/>
            </a:endParaRPr>
          </a:p>
        </p:txBody>
      </p:sp>
      <p:grpSp>
        <p:nvGrpSpPr>
          <p:cNvPr id="897" name="Google Shape;897;p40"/>
          <p:cNvGrpSpPr/>
          <p:nvPr/>
        </p:nvGrpSpPr>
        <p:grpSpPr>
          <a:xfrm>
            <a:off x="7426938" y="2428550"/>
            <a:ext cx="375175" cy="376525"/>
            <a:chOff x="2769975" y="3943425"/>
            <a:chExt cx="375175" cy="376525"/>
          </a:xfrm>
        </p:grpSpPr>
        <p:sp>
          <p:nvSpPr>
            <p:cNvPr id="898" name="Google Shape;898;p40"/>
            <p:cNvSpPr/>
            <p:nvPr/>
          </p:nvSpPr>
          <p:spPr>
            <a:xfrm>
              <a:off x="2872125" y="3943425"/>
              <a:ext cx="170425" cy="140100"/>
            </a:xfrm>
            <a:custGeom>
              <a:rect b="b" l="l" r="r" t="t"/>
              <a:pathLst>
                <a:path extrusionOk="0" h="5604" w="6817">
                  <a:moveTo>
                    <a:pt x="3409" y="1"/>
                  </a:moveTo>
                  <a:cubicBezTo>
                    <a:pt x="3248" y="1"/>
                    <a:pt x="3088" y="108"/>
                    <a:pt x="3016" y="251"/>
                  </a:cubicBezTo>
                  <a:lnTo>
                    <a:pt x="2017" y="2303"/>
                  </a:lnTo>
                  <a:lnTo>
                    <a:pt x="625" y="1803"/>
                  </a:lnTo>
                  <a:cubicBezTo>
                    <a:pt x="576" y="1786"/>
                    <a:pt x="524" y="1778"/>
                    <a:pt x="474" y="1778"/>
                  </a:cubicBezTo>
                  <a:cubicBezTo>
                    <a:pt x="361" y="1778"/>
                    <a:pt x="253" y="1818"/>
                    <a:pt x="179" y="1892"/>
                  </a:cubicBezTo>
                  <a:cubicBezTo>
                    <a:pt x="54" y="1999"/>
                    <a:pt x="1" y="2178"/>
                    <a:pt x="54" y="2338"/>
                  </a:cubicBezTo>
                  <a:lnTo>
                    <a:pt x="929" y="5282"/>
                  </a:lnTo>
                  <a:cubicBezTo>
                    <a:pt x="982" y="5461"/>
                    <a:pt x="1161" y="5603"/>
                    <a:pt x="1357" y="5603"/>
                  </a:cubicBezTo>
                  <a:lnTo>
                    <a:pt x="5479" y="5603"/>
                  </a:lnTo>
                  <a:cubicBezTo>
                    <a:pt x="5675" y="5603"/>
                    <a:pt x="5835" y="5461"/>
                    <a:pt x="5889" y="5282"/>
                  </a:cubicBezTo>
                  <a:lnTo>
                    <a:pt x="6781" y="2338"/>
                  </a:lnTo>
                  <a:cubicBezTo>
                    <a:pt x="6817" y="2178"/>
                    <a:pt x="6781" y="1999"/>
                    <a:pt x="6656" y="1892"/>
                  </a:cubicBezTo>
                  <a:cubicBezTo>
                    <a:pt x="6570" y="1818"/>
                    <a:pt x="6458" y="1778"/>
                    <a:pt x="6350" y="1778"/>
                  </a:cubicBezTo>
                  <a:cubicBezTo>
                    <a:pt x="6302" y="1778"/>
                    <a:pt x="6254" y="1786"/>
                    <a:pt x="6210" y="1803"/>
                  </a:cubicBezTo>
                  <a:lnTo>
                    <a:pt x="4818" y="2303"/>
                  </a:lnTo>
                  <a:lnTo>
                    <a:pt x="3819" y="251"/>
                  </a:lnTo>
                  <a:cubicBezTo>
                    <a:pt x="3730" y="108"/>
                    <a:pt x="3587" y="1"/>
                    <a:pt x="3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3042075" y="4150850"/>
              <a:ext cx="103075" cy="169100"/>
            </a:xfrm>
            <a:custGeom>
              <a:rect b="b" l="l" r="r" t="t"/>
              <a:pathLst>
                <a:path extrusionOk="0" h="6764" w="4123">
                  <a:moveTo>
                    <a:pt x="1" y="1"/>
                  </a:moveTo>
                  <a:lnTo>
                    <a:pt x="1" y="6763"/>
                  </a:lnTo>
                  <a:lnTo>
                    <a:pt x="3676" y="6763"/>
                  </a:lnTo>
                  <a:cubicBezTo>
                    <a:pt x="3908" y="6763"/>
                    <a:pt x="4123" y="6567"/>
                    <a:pt x="4123" y="6335"/>
                  </a:cubicBezTo>
                  <a:lnTo>
                    <a:pt x="4123" y="447"/>
                  </a:lnTo>
                  <a:cubicBezTo>
                    <a:pt x="4123" y="197"/>
                    <a:pt x="3908" y="1"/>
                    <a:pt x="3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2769975" y="4195025"/>
              <a:ext cx="103075" cy="124925"/>
            </a:xfrm>
            <a:custGeom>
              <a:rect b="b" l="l" r="r" t="t"/>
              <a:pathLst>
                <a:path extrusionOk="0" h="4997" w="4123">
                  <a:moveTo>
                    <a:pt x="447" y="0"/>
                  </a:moveTo>
                  <a:cubicBezTo>
                    <a:pt x="197" y="0"/>
                    <a:pt x="1" y="196"/>
                    <a:pt x="1" y="446"/>
                  </a:cubicBezTo>
                  <a:lnTo>
                    <a:pt x="1" y="4568"/>
                  </a:lnTo>
                  <a:cubicBezTo>
                    <a:pt x="1" y="4800"/>
                    <a:pt x="197" y="4996"/>
                    <a:pt x="447" y="4996"/>
                  </a:cubicBezTo>
                  <a:lnTo>
                    <a:pt x="4123" y="4996"/>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2894875" y="4106700"/>
              <a:ext cx="124925" cy="213250"/>
            </a:xfrm>
            <a:custGeom>
              <a:rect b="b" l="l" r="r" t="t"/>
              <a:pathLst>
                <a:path extrusionOk="0" h="8530" w="4997">
                  <a:moveTo>
                    <a:pt x="2659" y="2070"/>
                  </a:moveTo>
                  <a:cubicBezTo>
                    <a:pt x="2891" y="2070"/>
                    <a:pt x="3088" y="2266"/>
                    <a:pt x="3088" y="2498"/>
                  </a:cubicBezTo>
                  <a:lnTo>
                    <a:pt x="3088" y="6031"/>
                  </a:lnTo>
                  <a:cubicBezTo>
                    <a:pt x="3088" y="6281"/>
                    <a:pt x="2891" y="6477"/>
                    <a:pt x="2659" y="6477"/>
                  </a:cubicBezTo>
                  <a:cubicBezTo>
                    <a:pt x="2410" y="6477"/>
                    <a:pt x="2213" y="6281"/>
                    <a:pt x="2213" y="6031"/>
                  </a:cubicBezTo>
                  <a:lnTo>
                    <a:pt x="2213" y="3515"/>
                  </a:lnTo>
                  <a:cubicBezTo>
                    <a:pt x="2160" y="3533"/>
                    <a:pt x="2106" y="3533"/>
                    <a:pt x="2071" y="3533"/>
                  </a:cubicBezTo>
                  <a:cubicBezTo>
                    <a:pt x="1946" y="3533"/>
                    <a:pt x="1839" y="3497"/>
                    <a:pt x="1749" y="3408"/>
                  </a:cubicBezTo>
                  <a:cubicBezTo>
                    <a:pt x="1571" y="3230"/>
                    <a:pt x="1571" y="2962"/>
                    <a:pt x="1749" y="2784"/>
                  </a:cubicBezTo>
                  <a:lnTo>
                    <a:pt x="2338" y="2195"/>
                  </a:lnTo>
                  <a:cubicBezTo>
                    <a:pt x="2427" y="2106"/>
                    <a:pt x="2534" y="2070"/>
                    <a:pt x="2659" y="2070"/>
                  </a:cubicBezTo>
                  <a:close/>
                  <a:moveTo>
                    <a:pt x="447" y="0"/>
                  </a:moveTo>
                  <a:cubicBezTo>
                    <a:pt x="197" y="0"/>
                    <a:pt x="1" y="197"/>
                    <a:pt x="1" y="446"/>
                  </a:cubicBezTo>
                  <a:lnTo>
                    <a:pt x="1" y="8529"/>
                  </a:lnTo>
                  <a:lnTo>
                    <a:pt x="4997" y="8529"/>
                  </a:lnTo>
                  <a:lnTo>
                    <a:pt x="4997" y="446"/>
                  </a:lnTo>
                  <a:cubicBezTo>
                    <a:pt x="4997" y="197"/>
                    <a:pt x="4800" y="0"/>
                    <a:pt x="45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0"/>
          <p:cNvGrpSpPr/>
          <p:nvPr/>
        </p:nvGrpSpPr>
        <p:grpSpPr>
          <a:xfrm>
            <a:off x="5719938" y="2428563"/>
            <a:ext cx="300225" cy="376525"/>
            <a:chOff x="1112850" y="3943425"/>
            <a:chExt cx="300225" cy="376525"/>
          </a:xfrm>
        </p:grpSpPr>
        <p:sp>
          <p:nvSpPr>
            <p:cNvPr id="903" name="Google Shape;903;p40"/>
            <p:cNvSpPr/>
            <p:nvPr/>
          </p:nvSpPr>
          <p:spPr>
            <a:xfrm>
              <a:off x="1157000" y="4275750"/>
              <a:ext cx="161950" cy="44200"/>
            </a:xfrm>
            <a:custGeom>
              <a:rect b="b" l="l" r="r" t="t"/>
              <a:pathLst>
                <a:path extrusionOk="0" h="1768" w="6478">
                  <a:moveTo>
                    <a:pt x="1" y="1"/>
                  </a:moveTo>
                  <a:lnTo>
                    <a:pt x="1" y="1339"/>
                  </a:lnTo>
                  <a:cubicBezTo>
                    <a:pt x="1" y="1571"/>
                    <a:pt x="197" y="1767"/>
                    <a:pt x="447" y="1767"/>
                  </a:cubicBezTo>
                  <a:lnTo>
                    <a:pt x="6032" y="1767"/>
                  </a:lnTo>
                  <a:cubicBezTo>
                    <a:pt x="6281" y="1767"/>
                    <a:pt x="6478" y="1571"/>
                    <a:pt x="6478" y="1339"/>
                  </a:cubicBezTo>
                  <a:lnTo>
                    <a:pt x="6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1157000" y="4184075"/>
              <a:ext cx="256075" cy="128725"/>
            </a:xfrm>
            <a:custGeom>
              <a:rect b="b" l="l" r="r" t="t"/>
              <a:pathLst>
                <a:path extrusionOk="0" h="5149" w="10243">
                  <a:moveTo>
                    <a:pt x="9554" y="0"/>
                  </a:moveTo>
                  <a:cubicBezTo>
                    <a:pt x="9488" y="0"/>
                    <a:pt x="9423" y="14"/>
                    <a:pt x="9368" y="46"/>
                  </a:cubicBezTo>
                  <a:lnTo>
                    <a:pt x="6228" y="1616"/>
                  </a:lnTo>
                  <a:lnTo>
                    <a:pt x="1" y="1616"/>
                  </a:lnTo>
                  <a:lnTo>
                    <a:pt x="1" y="2793"/>
                  </a:lnTo>
                  <a:lnTo>
                    <a:pt x="5996" y="2793"/>
                  </a:lnTo>
                  <a:lnTo>
                    <a:pt x="8208" y="5006"/>
                  </a:lnTo>
                  <a:cubicBezTo>
                    <a:pt x="8298" y="5095"/>
                    <a:pt x="8423" y="5149"/>
                    <a:pt x="8530" y="5149"/>
                  </a:cubicBezTo>
                  <a:cubicBezTo>
                    <a:pt x="8637" y="5149"/>
                    <a:pt x="8762" y="5095"/>
                    <a:pt x="8833" y="5006"/>
                  </a:cubicBezTo>
                  <a:lnTo>
                    <a:pt x="10082" y="3757"/>
                  </a:lnTo>
                  <a:cubicBezTo>
                    <a:pt x="10189" y="3650"/>
                    <a:pt x="10243" y="3507"/>
                    <a:pt x="10207" y="3346"/>
                  </a:cubicBezTo>
                  <a:cubicBezTo>
                    <a:pt x="10171" y="3204"/>
                    <a:pt x="10064" y="3079"/>
                    <a:pt x="9921" y="3025"/>
                  </a:cubicBezTo>
                  <a:lnTo>
                    <a:pt x="8744" y="2651"/>
                  </a:lnTo>
                  <a:lnTo>
                    <a:pt x="9565" y="2651"/>
                  </a:lnTo>
                  <a:cubicBezTo>
                    <a:pt x="9814" y="2651"/>
                    <a:pt x="10011" y="2454"/>
                    <a:pt x="10011" y="2205"/>
                  </a:cubicBezTo>
                  <a:lnTo>
                    <a:pt x="10011" y="438"/>
                  </a:lnTo>
                  <a:cubicBezTo>
                    <a:pt x="10011" y="295"/>
                    <a:pt x="9921" y="153"/>
                    <a:pt x="9796" y="63"/>
                  </a:cubicBezTo>
                  <a:cubicBezTo>
                    <a:pt x="9726" y="23"/>
                    <a:pt x="9639" y="0"/>
                    <a:pt x="9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1142300" y="3943425"/>
              <a:ext cx="198525" cy="126725"/>
            </a:xfrm>
            <a:custGeom>
              <a:rect b="b" l="l" r="r" t="t"/>
              <a:pathLst>
                <a:path extrusionOk="0" h="5069" w="7941">
                  <a:moveTo>
                    <a:pt x="2980" y="1"/>
                  </a:moveTo>
                  <a:cubicBezTo>
                    <a:pt x="2427" y="1"/>
                    <a:pt x="1981" y="447"/>
                    <a:pt x="1981" y="1000"/>
                  </a:cubicBezTo>
                  <a:lnTo>
                    <a:pt x="1981" y="1589"/>
                  </a:lnTo>
                  <a:cubicBezTo>
                    <a:pt x="1981" y="1036"/>
                    <a:pt x="1552" y="590"/>
                    <a:pt x="999" y="590"/>
                  </a:cubicBezTo>
                  <a:cubicBezTo>
                    <a:pt x="446" y="590"/>
                    <a:pt x="0" y="1036"/>
                    <a:pt x="0" y="1589"/>
                  </a:cubicBezTo>
                  <a:lnTo>
                    <a:pt x="0" y="2356"/>
                  </a:lnTo>
                  <a:lnTo>
                    <a:pt x="2302" y="2356"/>
                  </a:lnTo>
                  <a:cubicBezTo>
                    <a:pt x="3033" y="2356"/>
                    <a:pt x="3658" y="2784"/>
                    <a:pt x="3979" y="3391"/>
                  </a:cubicBezTo>
                  <a:cubicBezTo>
                    <a:pt x="4104" y="3641"/>
                    <a:pt x="4175" y="3926"/>
                    <a:pt x="4175" y="4230"/>
                  </a:cubicBezTo>
                  <a:cubicBezTo>
                    <a:pt x="4175" y="4372"/>
                    <a:pt x="4157" y="4497"/>
                    <a:pt x="4140" y="4622"/>
                  </a:cubicBezTo>
                  <a:cubicBezTo>
                    <a:pt x="4318" y="4890"/>
                    <a:pt x="4621" y="5068"/>
                    <a:pt x="4960" y="5068"/>
                  </a:cubicBezTo>
                  <a:cubicBezTo>
                    <a:pt x="5513" y="5068"/>
                    <a:pt x="5959" y="4622"/>
                    <a:pt x="5959" y="4069"/>
                  </a:cubicBezTo>
                  <a:lnTo>
                    <a:pt x="5959" y="4015"/>
                  </a:lnTo>
                  <a:cubicBezTo>
                    <a:pt x="5959" y="4569"/>
                    <a:pt x="6406" y="5015"/>
                    <a:pt x="6959" y="5015"/>
                  </a:cubicBezTo>
                  <a:cubicBezTo>
                    <a:pt x="7494" y="5015"/>
                    <a:pt x="7940" y="4569"/>
                    <a:pt x="7940" y="4015"/>
                  </a:cubicBezTo>
                  <a:lnTo>
                    <a:pt x="7940" y="2178"/>
                  </a:lnTo>
                  <a:cubicBezTo>
                    <a:pt x="7940" y="1625"/>
                    <a:pt x="7494" y="1178"/>
                    <a:pt x="6959" y="1178"/>
                  </a:cubicBezTo>
                  <a:cubicBezTo>
                    <a:pt x="6406" y="1178"/>
                    <a:pt x="5959" y="1625"/>
                    <a:pt x="5959" y="2178"/>
                  </a:cubicBezTo>
                  <a:lnTo>
                    <a:pt x="5959" y="1589"/>
                  </a:lnTo>
                  <a:cubicBezTo>
                    <a:pt x="5959" y="1036"/>
                    <a:pt x="5513" y="590"/>
                    <a:pt x="4960" y="590"/>
                  </a:cubicBezTo>
                  <a:cubicBezTo>
                    <a:pt x="4425" y="590"/>
                    <a:pt x="3979" y="1036"/>
                    <a:pt x="3979" y="1589"/>
                  </a:cubicBezTo>
                  <a:lnTo>
                    <a:pt x="3979" y="1000"/>
                  </a:lnTo>
                  <a:cubicBezTo>
                    <a:pt x="3979" y="447"/>
                    <a:pt x="3533" y="1"/>
                    <a:pt x="29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1112850" y="4024625"/>
              <a:ext cx="227975" cy="178000"/>
            </a:xfrm>
            <a:custGeom>
              <a:rect b="b" l="l" r="r" t="t"/>
              <a:pathLst>
                <a:path extrusionOk="0" h="7120" w="9119">
                  <a:moveTo>
                    <a:pt x="1000" y="0"/>
                  </a:moveTo>
                  <a:cubicBezTo>
                    <a:pt x="446" y="0"/>
                    <a:pt x="0" y="446"/>
                    <a:pt x="0" y="982"/>
                  </a:cubicBezTo>
                  <a:cubicBezTo>
                    <a:pt x="0" y="982"/>
                    <a:pt x="0" y="982"/>
                    <a:pt x="0" y="999"/>
                  </a:cubicBezTo>
                  <a:lnTo>
                    <a:pt x="0" y="3872"/>
                  </a:lnTo>
                  <a:cubicBezTo>
                    <a:pt x="0" y="5068"/>
                    <a:pt x="696" y="6138"/>
                    <a:pt x="1767" y="6620"/>
                  </a:cubicBezTo>
                  <a:lnTo>
                    <a:pt x="1767" y="7119"/>
                  </a:lnTo>
                  <a:lnTo>
                    <a:pt x="8244" y="7119"/>
                  </a:lnTo>
                  <a:lnTo>
                    <a:pt x="8244" y="6531"/>
                  </a:lnTo>
                  <a:cubicBezTo>
                    <a:pt x="8797" y="6085"/>
                    <a:pt x="9118" y="5407"/>
                    <a:pt x="9118" y="4675"/>
                  </a:cubicBezTo>
                  <a:lnTo>
                    <a:pt x="9118" y="2355"/>
                  </a:lnTo>
                  <a:cubicBezTo>
                    <a:pt x="8833" y="2534"/>
                    <a:pt x="8494" y="2641"/>
                    <a:pt x="8137" y="2641"/>
                  </a:cubicBezTo>
                  <a:cubicBezTo>
                    <a:pt x="7780" y="2641"/>
                    <a:pt x="7459" y="2552"/>
                    <a:pt x="7191" y="2391"/>
                  </a:cubicBezTo>
                  <a:cubicBezTo>
                    <a:pt x="6888" y="2587"/>
                    <a:pt x="6531" y="2694"/>
                    <a:pt x="6138" y="2694"/>
                  </a:cubicBezTo>
                  <a:cubicBezTo>
                    <a:pt x="5657" y="2694"/>
                    <a:pt x="5228" y="2516"/>
                    <a:pt x="4889" y="2213"/>
                  </a:cubicBezTo>
                  <a:cubicBezTo>
                    <a:pt x="4622" y="2534"/>
                    <a:pt x="4247" y="2748"/>
                    <a:pt x="3819" y="2837"/>
                  </a:cubicBezTo>
                  <a:cubicBezTo>
                    <a:pt x="4015" y="3301"/>
                    <a:pt x="4122" y="3801"/>
                    <a:pt x="4122" y="4300"/>
                  </a:cubicBezTo>
                  <a:cubicBezTo>
                    <a:pt x="4122" y="4550"/>
                    <a:pt x="3926" y="4764"/>
                    <a:pt x="3676" y="4764"/>
                  </a:cubicBezTo>
                  <a:cubicBezTo>
                    <a:pt x="3444" y="4764"/>
                    <a:pt x="3248" y="4568"/>
                    <a:pt x="3248" y="4318"/>
                  </a:cubicBezTo>
                  <a:cubicBezTo>
                    <a:pt x="3230" y="3676"/>
                    <a:pt x="3034" y="3051"/>
                    <a:pt x="2641" y="2534"/>
                  </a:cubicBezTo>
                  <a:lnTo>
                    <a:pt x="2195" y="1981"/>
                  </a:lnTo>
                  <a:lnTo>
                    <a:pt x="3462" y="1981"/>
                  </a:lnTo>
                  <a:cubicBezTo>
                    <a:pt x="4015" y="1981"/>
                    <a:pt x="4479" y="1517"/>
                    <a:pt x="4479" y="964"/>
                  </a:cubicBezTo>
                  <a:cubicBezTo>
                    <a:pt x="4461" y="428"/>
                    <a:pt x="4033" y="0"/>
                    <a:pt x="3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PERSONA PROFILE</a:t>
            </a:r>
            <a:endParaRPr/>
          </a:p>
        </p:txBody>
      </p:sp>
      <p:sp>
        <p:nvSpPr>
          <p:cNvPr id="912" name="Google Shape;912;p41"/>
          <p:cNvSpPr txBox="1"/>
          <p:nvPr/>
        </p:nvSpPr>
        <p:spPr>
          <a:xfrm>
            <a:off x="720000" y="1340025"/>
            <a:ext cx="24327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AGE RANGE</a:t>
            </a:r>
            <a:endParaRPr sz="1600">
              <a:solidFill>
                <a:schemeClr val="dk2"/>
              </a:solidFill>
              <a:latin typeface="Press Start 2P"/>
              <a:ea typeface="Press Start 2P"/>
              <a:cs typeface="Press Start 2P"/>
              <a:sym typeface="Press Start 2P"/>
            </a:endParaRPr>
          </a:p>
        </p:txBody>
      </p:sp>
      <p:sp>
        <p:nvSpPr>
          <p:cNvPr id="913" name="Google Shape;913;p41"/>
          <p:cNvSpPr txBox="1"/>
          <p:nvPr/>
        </p:nvSpPr>
        <p:spPr>
          <a:xfrm>
            <a:off x="720000" y="1789950"/>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10-20</a:t>
            </a:r>
            <a:endParaRPr>
              <a:solidFill>
                <a:schemeClr val="dk1"/>
              </a:solidFill>
              <a:latin typeface="Anaheim"/>
              <a:ea typeface="Anaheim"/>
              <a:cs typeface="Anaheim"/>
              <a:sym typeface="Anaheim"/>
            </a:endParaRPr>
          </a:p>
        </p:txBody>
      </p:sp>
      <p:sp>
        <p:nvSpPr>
          <p:cNvPr id="914" name="Google Shape;914;p41"/>
          <p:cNvSpPr/>
          <p:nvPr/>
        </p:nvSpPr>
        <p:spPr>
          <a:xfrm>
            <a:off x="1329300" y="1817400"/>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txBox="1"/>
          <p:nvPr/>
        </p:nvSpPr>
        <p:spPr>
          <a:xfrm>
            <a:off x="2649900" y="178995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80%</a:t>
            </a:r>
            <a:endParaRPr>
              <a:solidFill>
                <a:schemeClr val="dk1"/>
              </a:solidFill>
              <a:latin typeface="Anaheim"/>
              <a:ea typeface="Anaheim"/>
              <a:cs typeface="Anaheim"/>
              <a:sym typeface="Anaheim"/>
            </a:endParaRPr>
          </a:p>
        </p:txBody>
      </p:sp>
      <p:sp>
        <p:nvSpPr>
          <p:cNvPr id="916" name="Google Shape;916;p41"/>
          <p:cNvSpPr/>
          <p:nvPr/>
        </p:nvSpPr>
        <p:spPr>
          <a:xfrm>
            <a:off x="1329300" y="1817400"/>
            <a:ext cx="10080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txBox="1"/>
          <p:nvPr/>
        </p:nvSpPr>
        <p:spPr>
          <a:xfrm>
            <a:off x="720000" y="2157975"/>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20-30</a:t>
            </a:r>
            <a:endParaRPr>
              <a:solidFill>
                <a:schemeClr val="dk1"/>
              </a:solidFill>
              <a:latin typeface="Anaheim"/>
              <a:ea typeface="Anaheim"/>
              <a:cs typeface="Anaheim"/>
              <a:sym typeface="Anaheim"/>
            </a:endParaRPr>
          </a:p>
        </p:txBody>
      </p:sp>
      <p:sp>
        <p:nvSpPr>
          <p:cNvPr id="918" name="Google Shape;918;p41"/>
          <p:cNvSpPr/>
          <p:nvPr/>
        </p:nvSpPr>
        <p:spPr>
          <a:xfrm>
            <a:off x="1329300" y="2185425"/>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txBox="1"/>
          <p:nvPr/>
        </p:nvSpPr>
        <p:spPr>
          <a:xfrm>
            <a:off x="2649900" y="2157975"/>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90%</a:t>
            </a:r>
            <a:endParaRPr>
              <a:solidFill>
                <a:schemeClr val="dk1"/>
              </a:solidFill>
              <a:latin typeface="Anaheim"/>
              <a:ea typeface="Anaheim"/>
              <a:cs typeface="Anaheim"/>
              <a:sym typeface="Anaheim"/>
            </a:endParaRPr>
          </a:p>
        </p:txBody>
      </p:sp>
      <p:sp>
        <p:nvSpPr>
          <p:cNvPr id="920" name="Google Shape;920;p41"/>
          <p:cNvSpPr/>
          <p:nvPr/>
        </p:nvSpPr>
        <p:spPr>
          <a:xfrm>
            <a:off x="1329300" y="2185425"/>
            <a:ext cx="11469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txBox="1"/>
          <p:nvPr/>
        </p:nvSpPr>
        <p:spPr>
          <a:xfrm>
            <a:off x="720000" y="2526000"/>
            <a:ext cx="6093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3</a:t>
            </a:r>
            <a:r>
              <a:rPr lang="en">
                <a:solidFill>
                  <a:schemeClr val="dk1"/>
                </a:solidFill>
                <a:latin typeface="Anaheim"/>
                <a:ea typeface="Anaheim"/>
                <a:cs typeface="Anaheim"/>
                <a:sym typeface="Anaheim"/>
              </a:rPr>
              <a:t>0-40</a:t>
            </a:r>
            <a:endParaRPr>
              <a:solidFill>
                <a:schemeClr val="dk1"/>
              </a:solidFill>
              <a:latin typeface="Anaheim"/>
              <a:ea typeface="Anaheim"/>
              <a:cs typeface="Anaheim"/>
              <a:sym typeface="Anaheim"/>
            </a:endParaRPr>
          </a:p>
        </p:txBody>
      </p:sp>
      <p:sp>
        <p:nvSpPr>
          <p:cNvPr id="922" name="Google Shape;922;p41"/>
          <p:cNvSpPr/>
          <p:nvPr/>
        </p:nvSpPr>
        <p:spPr>
          <a:xfrm>
            <a:off x="1329300" y="2553450"/>
            <a:ext cx="1320600" cy="2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txBox="1"/>
          <p:nvPr/>
        </p:nvSpPr>
        <p:spPr>
          <a:xfrm>
            <a:off x="2649900" y="252600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6</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24" name="Google Shape;924;p41"/>
          <p:cNvSpPr/>
          <p:nvPr/>
        </p:nvSpPr>
        <p:spPr>
          <a:xfrm>
            <a:off x="1329300" y="2553450"/>
            <a:ext cx="7992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txBox="1"/>
          <p:nvPr/>
        </p:nvSpPr>
        <p:spPr>
          <a:xfrm>
            <a:off x="720000" y="3122025"/>
            <a:ext cx="24327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LOCATION</a:t>
            </a:r>
            <a:endParaRPr sz="1600">
              <a:solidFill>
                <a:schemeClr val="dk2"/>
              </a:solidFill>
              <a:latin typeface="Press Start 2P"/>
              <a:ea typeface="Press Start 2P"/>
              <a:cs typeface="Press Start 2P"/>
              <a:sym typeface="Press Start 2P"/>
            </a:endParaRPr>
          </a:p>
        </p:txBody>
      </p:sp>
      <p:sp>
        <p:nvSpPr>
          <p:cNvPr id="926" name="Google Shape;926;p41"/>
          <p:cNvSpPr txBox="1"/>
          <p:nvPr/>
        </p:nvSpPr>
        <p:spPr>
          <a:xfrm>
            <a:off x="720000" y="347565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Spain</a:t>
            </a:r>
            <a:endParaRPr>
              <a:solidFill>
                <a:schemeClr val="dk1"/>
              </a:solidFill>
              <a:latin typeface="Anaheim"/>
              <a:ea typeface="Anaheim"/>
              <a:cs typeface="Anaheim"/>
              <a:sym typeface="Anaheim"/>
            </a:endParaRPr>
          </a:p>
        </p:txBody>
      </p:sp>
      <p:sp>
        <p:nvSpPr>
          <p:cNvPr id="927" name="Google Shape;927;p41"/>
          <p:cNvSpPr txBox="1"/>
          <p:nvPr/>
        </p:nvSpPr>
        <p:spPr>
          <a:xfrm>
            <a:off x="720000" y="430800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Australia</a:t>
            </a:r>
            <a:endParaRPr>
              <a:solidFill>
                <a:schemeClr val="dk1"/>
              </a:solidFill>
              <a:latin typeface="Anaheim"/>
              <a:ea typeface="Anaheim"/>
              <a:cs typeface="Anaheim"/>
              <a:sym typeface="Anaheim"/>
            </a:endParaRPr>
          </a:p>
        </p:txBody>
      </p:sp>
      <p:sp>
        <p:nvSpPr>
          <p:cNvPr id="928" name="Google Shape;928;p41"/>
          <p:cNvSpPr txBox="1"/>
          <p:nvPr/>
        </p:nvSpPr>
        <p:spPr>
          <a:xfrm>
            <a:off x="720000" y="3891825"/>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Russia</a:t>
            </a:r>
            <a:endParaRPr>
              <a:solidFill>
                <a:schemeClr val="dk1"/>
              </a:solidFill>
              <a:latin typeface="Anaheim"/>
              <a:ea typeface="Anaheim"/>
              <a:cs typeface="Anaheim"/>
              <a:sym typeface="Anaheim"/>
            </a:endParaRPr>
          </a:p>
        </p:txBody>
      </p:sp>
      <p:sp>
        <p:nvSpPr>
          <p:cNvPr id="929" name="Google Shape;929;p41"/>
          <p:cNvSpPr txBox="1"/>
          <p:nvPr/>
        </p:nvSpPr>
        <p:spPr>
          <a:xfrm>
            <a:off x="2141675" y="347565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Germany</a:t>
            </a:r>
            <a:endParaRPr>
              <a:solidFill>
                <a:schemeClr val="dk1"/>
              </a:solidFill>
              <a:latin typeface="Anaheim"/>
              <a:ea typeface="Anaheim"/>
              <a:cs typeface="Anaheim"/>
              <a:sym typeface="Anaheim"/>
            </a:endParaRPr>
          </a:p>
        </p:txBody>
      </p:sp>
      <p:sp>
        <p:nvSpPr>
          <p:cNvPr id="930" name="Google Shape;930;p41"/>
          <p:cNvSpPr txBox="1"/>
          <p:nvPr/>
        </p:nvSpPr>
        <p:spPr>
          <a:xfrm>
            <a:off x="2141675" y="4308000"/>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Brazil</a:t>
            </a:r>
            <a:endParaRPr>
              <a:solidFill>
                <a:schemeClr val="dk1"/>
              </a:solidFill>
              <a:latin typeface="Anaheim"/>
              <a:ea typeface="Anaheim"/>
              <a:cs typeface="Anaheim"/>
              <a:sym typeface="Anaheim"/>
            </a:endParaRPr>
          </a:p>
        </p:txBody>
      </p:sp>
      <p:sp>
        <p:nvSpPr>
          <p:cNvPr id="931" name="Google Shape;931;p41"/>
          <p:cNvSpPr txBox="1"/>
          <p:nvPr/>
        </p:nvSpPr>
        <p:spPr>
          <a:xfrm>
            <a:off x="2141675" y="3891825"/>
            <a:ext cx="1182900" cy="296100"/>
          </a:xfrm>
          <a:prstGeom prst="rect">
            <a:avLst/>
          </a:prstGeom>
          <a:noFill/>
          <a:ln>
            <a:noFill/>
          </a:ln>
        </p:spPr>
        <p:txBody>
          <a:bodyPr anchorCtr="0" anchor="ctr" bIns="91425" lIns="91425" spcFirstLastPara="1" rIns="91425" wrap="square" tIns="91425">
            <a:noAutofit/>
          </a:bodyPr>
          <a:lstStyle/>
          <a:p>
            <a:pPr indent="-226059" lvl="0" marL="237743"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U.S.</a:t>
            </a:r>
            <a:endParaRPr>
              <a:solidFill>
                <a:schemeClr val="dk1"/>
              </a:solidFill>
              <a:latin typeface="Anaheim"/>
              <a:ea typeface="Anaheim"/>
              <a:cs typeface="Anaheim"/>
              <a:sym typeface="Anaheim"/>
            </a:endParaRPr>
          </a:p>
        </p:txBody>
      </p:sp>
      <p:sp>
        <p:nvSpPr>
          <p:cNvPr id="932" name="Google Shape;932;p41"/>
          <p:cNvSpPr txBox="1"/>
          <p:nvPr/>
        </p:nvSpPr>
        <p:spPr>
          <a:xfrm>
            <a:off x="5801525" y="1340025"/>
            <a:ext cx="26226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INTERESTS</a:t>
            </a:r>
            <a:endParaRPr sz="1600">
              <a:solidFill>
                <a:schemeClr val="dk2"/>
              </a:solidFill>
              <a:latin typeface="Press Start 2P"/>
              <a:ea typeface="Press Start 2P"/>
              <a:cs typeface="Press Start 2P"/>
              <a:sym typeface="Press Start 2P"/>
            </a:endParaRPr>
          </a:p>
        </p:txBody>
      </p:sp>
      <p:sp>
        <p:nvSpPr>
          <p:cNvPr id="933" name="Google Shape;933;p41"/>
          <p:cNvSpPr txBox="1"/>
          <p:nvPr/>
        </p:nvSpPr>
        <p:spPr>
          <a:xfrm>
            <a:off x="5801525" y="1789950"/>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Arcade</a:t>
            </a:r>
            <a:endParaRPr>
              <a:solidFill>
                <a:schemeClr val="dk1"/>
              </a:solidFill>
              <a:latin typeface="Anaheim"/>
              <a:ea typeface="Anaheim"/>
              <a:cs typeface="Anaheim"/>
              <a:sym typeface="Anaheim"/>
            </a:endParaRPr>
          </a:p>
        </p:txBody>
      </p:sp>
      <p:sp>
        <p:nvSpPr>
          <p:cNvPr id="934" name="Google Shape;934;p41"/>
          <p:cNvSpPr txBox="1"/>
          <p:nvPr/>
        </p:nvSpPr>
        <p:spPr>
          <a:xfrm>
            <a:off x="7921200" y="178995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9</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35" name="Google Shape;935;p41"/>
          <p:cNvSpPr txBox="1"/>
          <p:nvPr/>
        </p:nvSpPr>
        <p:spPr>
          <a:xfrm>
            <a:off x="5801525" y="2157975"/>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Music</a:t>
            </a:r>
            <a:endParaRPr>
              <a:solidFill>
                <a:schemeClr val="dk1"/>
              </a:solidFill>
              <a:latin typeface="Anaheim"/>
              <a:ea typeface="Anaheim"/>
              <a:cs typeface="Anaheim"/>
              <a:sym typeface="Anaheim"/>
            </a:endParaRPr>
          </a:p>
        </p:txBody>
      </p:sp>
      <p:sp>
        <p:nvSpPr>
          <p:cNvPr id="936" name="Google Shape;936;p41"/>
          <p:cNvSpPr txBox="1"/>
          <p:nvPr/>
        </p:nvSpPr>
        <p:spPr>
          <a:xfrm>
            <a:off x="7921200" y="2157975"/>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8</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sp>
        <p:nvSpPr>
          <p:cNvPr id="937" name="Google Shape;937;p41"/>
          <p:cNvSpPr txBox="1"/>
          <p:nvPr/>
        </p:nvSpPr>
        <p:spPr>
          <a:xfrm>
            <a:off x="5801525" y="2526000"/>
            <a:ext cx="6999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Films</a:t>
            </a:r>
            <a:endParaRPr>
              <a:solidFill>
                <a:schemeClr val="dk1"/>
              </a:solidFill>
              <a:latin typeface="Anaheim"/>
              <a:ea typeface="Anaheim"/>
              <a:cs typeface="Anaheim"/>
              <a:sym typeface="Anaheim"/>
            </a:endParaRPr>
          </a:p>
        </p:txBody>
      </p:sp>
      <p:sp>
        <p:nvSpPr>
          <p:cNvPr id="938" name="Google Shape;938;p41"/>
          <p:cNvSpPr txBox="1"/>
          <p:nvPr/>
        </p:nvSpPr>
        <p:spPr>
          <a:xfrm>
            <a:off x="7921200" y="2526000"/>
            <a:ext cx="502800" cy="29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3</a:t>
            </a:r>
            <a:r>
              <a:rPr lang="en">
                <a:solidFill>
                  <a:schemeClr val="dk1"/>
                </a:solidFill>
                <a:latin typeface="Anaheim"/>
                <a:ea typeface="Anaheim"/>
                <a:cs typeface="Anaheim"/>
                <a:sym typeface="Anaheim"/>
              </a:rPr>
              <a:t>0%</a:t>
            </a:r>
            <a:endParaRPr>
              <a:solidFill>
                <a:schemeClr val="dk1"/>
              </a:solidFill>
              <a:latin typeface="Anaheim"/>
              <a:ea typeface="Anaheim"/>
              <a:cs typeface="Anaheim"/>
              <a:sym typeface="Anaheim"/>
            </a:endParaRPr>
          </a:p>
        </p:txBody>
      </p:sp>
      <p:grpSp>
        <p:nvGrpSpPr>
          <p:cNvPr id="939" name="Google Shape;939;p41"/>
          <p:cNvGrpSpPr/>
          <p:nvPr/>
        </p:nvGrpSpPr>
        <p:grpSpPr>
          <a:xfrm>
            <a:off x="6469183" y="1817425"/>
            <a:ext cx="241186" cy="241186"/>
            <a:chOff x="1377750" y="1690325"/>
            <a:chExt cx="771300" cy="771300"/>
          </a:xfrm>
        </p:grpSpPr>
        <p:sp>
          <p:nvSpPr>
            <p:cNvPr id="940" name="Google Shape;94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1"/>
          <p:cNvGrpSpPr/>
          <p:nvPr/>
        </p:nvGrpSpPr>
        <p:grpSpPr>
          <a:xfrm>
            <a:off x="6773958" y="1817425"/>
            <a:ext cx="241186" cy="241186"/>
            <a:chOff x="1377750" y="1690325"/>
            <a:chExt cx="771300" cy="771300"/>
          </a:xfrm>
        </p:grpSpPr>
        <p:sp>
          <p:nvSpPr>
            <p:cNvPr id="946" name="Google Shape;94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1"/>
          <p:cNvGrpSpPr/>
          <p:nvPr/>
        </p:nvGrpSpPr>
        <p:grpSpPr>
          <a:xfrm>
            <a:off x="7078733" y="1817425"/>
            <a:ext cx="241186" cy="241186"/>
            <a:chOff x="1377750" y="1690325"/>
            <a:chExt cx="771300" cy="771300"/>
          </a:xfrm>
        </p:grpSpPr>
        <p:sp>
          <p:nvSpPr>
            <p:cNvPr id="952" name="Google Shape;952;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41"/>
          <p:cNvGrpSpPr/>
          <p:nvPr/>
        </p:nvGrpSpPr>
        <p:grpSpPr>
          <a:xfrm>
            <a:off x="7383508" y="1817425"/>
            <a:ext cx="241186" cy="241186"/>
            <a:chOff x="1377750" y="1690325"/>
            <a:chExt cx="771300" cy="771300"/>
          </a:xfrm>
        </p:grpSpPr>
        <p:sp>
          <p:nvSpPr>
            <p:cNvPr id="958" name="Google Shape;958;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1"/>
          <p:cNvGrpSpPr/>
          <p:nvPr/>
        </p:nvGrpSpPr>
        <p:grpSpPr>
          <a:xfrm>
            <a:off x="7688283" y="1817425"/>
            <a:ext cx="241186" cy="241186"/>
            <a:chOff x="1377750" y="1690325"/>
            <a:chExt cx="771300" cy="771300"/>
          </a:xfrm>
        </p:grpSpPr>
        <p:sp>
          <p:nvSpPr>
            <p:cNvPr id="964" name="Google Shape;96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1"/>
          <p:cNvGrpSpPr/>
          <p:nvPr/>
        </p:nvGrpSpPr>
        <p:grpSpPr>
          <a:xfrm>
            <a:off x="6469183" y="2553450"/>
            <a:ext cx="241186" cy="241186"/>
            <a:chOff x="1377750" y="1690325"/>
            <a:chExt cx="771300" cy="771300"/>
          </a:xfrm>
        </p:grpSpPr>
        <p:sp>
          <p:nvSpPr>
            <p:cNvPr id="970" name="Google Shape;97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1"/>
          <p:cNvGrpSpPr/>
          <p:nvPr/>
        </p:nvGrpSpPr>
        <p:grpSpPr>
          <a:xfrm>
            <a:off x="6773958" y="2553450"/>
            <a:ext cx="241186" cy="241186"/>
            <a:chOff x="1377750" y="1690325"/>
            <a:chExt cx="771300" cy="771300"/>
          </a:xfrm>
        </p:grpSpPr>
        <p:sp>
          <p:nvSpPr>
            <p:cNvPr id="976" name="Google Shape;97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1"/>
          <p:cNvGrpSpPr/>
          <p:nvPr/>
        </p:nvGrpSpPr>
        <p:grpSpPr>
          <a:xfrm>
            <a:off x="7078733" y="2553450"/>
            <a:ext cx="241186" cy="241186"/>
            <a:chOff x="1377750" y="1690325"/>
            <a:chExt cx="771300" cy="771300"/>
          </a:xfrm>
        </p:grpSpPr>
        <p:sp>
          <p:nvSpPr>
            <p:cNvPr id="982" name="Google Shape;982;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41"/>
          <p:cNvGrpSpPr/>
          <p:nvPr/>
        </p:nvGrpSpPr>
        <p:grpSpPr>
          <a:xfrm>
            <a:off x="7383508" y="2553450"/>
            <a:ext cx="241186" cy="241186"/>
            <a:chOff x="1377750" y="1690325"/>
            <a:chExt cx="771300" cy="771300"/>
          </a:xfrm>
        </p:grpSpPr>
        <p:sp>
          <p:nvSpPr>
            <p:cNvPr id="988" name="Google Shape;988;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1"/>
          <p:cNvGrpSpPr/>
          <p:nvPr/>
        </p:nvGrpSpPr>
        <p:grpSpPr>
          <a:xfrm>
            <a:off x="7688283" y="2553450"/>
            <a:ext cx="241186" cy="241186"/>
            <a:chOff x="1377750" y="1690325"/>
            <a:chExt cx="771300" cy="771300"/>
          </a:xfrm>
        </p:grpSpPr>
        <p:sp>
          <p:nvSpPr>
            <p:cNvPr id="994" name="Google Shape;99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41"/>
          <p:cNvGrpSpPr/>
          <p:nvPr/>
        </p:nvGrpSpPr>
        <p:grpSpPr>
          <a:xfrm>
            <a:off x="6469183" y="2185438"/>
            <a:ext cx="241186" cy="241186"/>
            <a:chOff x="1377750" y="1690325"/>
            <a:chExt cx="771300" cy="771300"/>
          </a:xfrm>
        </p:grpSpPr>
        <p:sp>
          <p:nvSpPr>
            <p:cNvPr id="1000" name="Google Shape;1000;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41"/>
          <p:cNvGrpSpPr/>
          <p:nvPr/>
        </p:nvGrpSpPr>
        <p:grpSpPr>
          <a:xfrm>
            <a:off x="6773958" y="2185438"/>
            <a:ext cx="241186" cy="241186"/>
            <a:chOff x="1377750" y="1690325"/>
            <a:chExt cx="771300" cy="771300"/>
          </a:xfrm>
        </p:grpSpPr>
        <p:sp>
          <p:nvSpPr>
            <p:cNvPr id="1006" name="Google Shape;1006;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1"/>
          <p:cNvGrpSpPr/>
          <p:nvPr/>
        </p:nvGrpSpPr>
        <p:grpSpPr>
          <a:xfrm>
            <a:off x="7078733" y="2185438"/>
            <a:ext cx="241186" cy="241186"/>
            <a:chOff x="1377750" y="1690325"/>
            <a:chExt cx="771300" cy="771300"/>
          </a:xfrm>
        </p:grpSpPr>
        <p:sp>
          <p:nvSpPr>
            <p:cNvPr id="1012" name="Google Shape;1012;p41"/>
            <p:cNvSpPr/>
            <p:nvPr/>
          </p:nvSpPr>
          <p:spPr>
            <a:xfrm>
              <a:off x="1377750" y="1690325"/>
              <a:ext cx="771300" cy="77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41"/>
          <p:cNvGrpSpPr/>
          <p:nvPr/>
        </p:nvGrpSpPr>
        <p:grpSpPr>
          <a:xfrm>
            <a:off x="7383508" y="2185438"/>
            <a:ext cx="241186" cy="241186"/>
            <a:chOff x="1377750" y="1690325"/>
            <a:chExt cx="771300" cy="771300"/>
          </a:xfrm>
        </p:grpSpPr>
        <p:sp>
          <p:nvSpPr>
            <p:cNvPr id="1018" name="Google Shape;1018;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1"/>
          <p:cNvGrpSpPr/>
          <p:nvPr/>
        </p:nvGrpSpPr>
        <p:grpSpPr>
          <a:xfrm>
            <a:off x="7688283" y="2185438"/>
            <a:ext cx="241186" cy="241186"/>
            <a:chOff x="1377750" y="1690325"/>
            <a:chExt cx="771300" cy="771300"/>
          </a:xfrm>
        </p:grpSpPr>
        <p:sp>
          <p:nvSpPr>
            <p:cNvPr id="1024" name="Google Shape;1024;p41"/>
            <p:cNvSpPr/>
            <p:nvPr/>
          </p:nvSpPr>
          <p:spPr>
            <a:xfrm>
              <a:off x="1377750" y="1690325"/>
              <a:ext cx="771300" cy="7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41"/>
          <p:cNvSpPr txBox="1"/>
          <p:nvPr/>
        </p:nvSpPr>
        <p:spPr>
          <a:xfrm>
            <a:off x="5801525" y="3122025"/>
            <a:ext cx="26226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PRODUCT EXP.</a:t>
            </a:r>
            <a:endParaRPr sz="1600">
              <a:solidFill>
                <a:schemeClr val="dk2"/>
              </a:solidFill>
              <a:latin typeface="Press Start 2P"/>
              <a:ea typeface="Press Start 2P"/>
              <a:cs typeface="Press Start 2P"/>
              <a:sym typeface="Press Start 2P"/>
            </a:endParaRPr>
          </a:p>
        </p:txBody>
      </p:sp>
      <p:sp>
        <p:nvSpPr>
          <p:cNvPr id="1030" name="Google Shape;1030;p41"/>
          <p:cNvSpPr txBox="1"/>
          <p:nvPr/>
        </p:nvSpPr>
        <p:spPr>
          <a:xfrm>
            <a:off x="5801525" y="3475650"/>
            <a:ext cx="2526900" cy="5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a:t>
            </a:r>
            <a:r>
              <a:rPr lang="en">
                <a:solidFill>
                  <a:schemeClr val="dk1"/>
                </a:solidFill>
                <a:latin typeface="Anaheim"/>
                <a:ea typeface="Anaheim"/>
                <a:cs typeface="Anaheim"/>
                <a:sym typeface="Anaheim"/>
              </a:rPr>
              <a:t> the closest planet to the Sun and the smallest</a:t>
            </a:r>
            <a:endParaRPr>
              <a:solidFill>
                <a:schemeClr val="dk1"/>
              </a:solidFill>
              <a:latin typeface="Anaheim"/>
              <a:ea typeface="Anaheim"/>
              <a:cs typeface="Anaheim"/>
              <a:sym typeface="Anaheim"/>
            </a:endParaRPr>
          </a:p>
        </p:txBody>
      </p:sp>
      <p:sp>
        <p:nvSpPr>
          <p:cNvPr id="1031" name="Google Shape;1031;p41"/>
          <p:cNvSpPr txBox="1"/>
          <p:nvPr/>
        </p:nvSpPr>
        <p:spPr>
          <a:xfrm>
            <a:off x="5801525" y="4089900"/>
            <a:ext cx="2526900" cy="5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 and high temperatures</a:t>
            </a:r>
            <a:endParaRPr>
              <a:solidFill>
                <a:schemeClr val="dk1"/>
              </a:solidFill>
              <a:latin typeface="Anaheim"/>
              <a:ea typeface="Anaheim"/>
              <a:cs typeface="Anaheim"/>
              <a:sym typeface="Anaheim"/>
            </a:endParaRPr>
          </a:p>
        </p:txBody>
      </p:sp>
      <p:pic>
        <p:nvPicPr>
          <p:cNvPr id="1032" name="Google Shape;1032;p41"/>
          <p:cNvPicPr preferRelativeResize="0"/>
          <p:nvPr/>
        </p:nvPicPr>
        <p:blipFill rotWithShape="1">
          <a:blip r:embed="rId3">
            <a:alphaModFix/>
          </a:blip>
          <a:srcRect b="0" l="21526" r="31665" t="0"/>
          <a:stretch/>
        </p:blipFill>
        <p:spPr>
          <a:xfrm>
            <a:off x="3471663" y="1413700"/>
            <a:ext cx="2182774" cy="3108177"/>
          </a:xfrm>
          <a:prstGeom prst="rect">
            <a:avLst/>
          </a:prstGeom>
          <a:noFill/>
          <a:ln>
            <a:noFill/>
          </a:ln>
          <a:effectLst>
            <a:outerShdw rotWithShape="0" algn="bl" dir="2820000" dist="66675">
              <a:schemeClr val="accent5">
                <a:alpha val="12000"/>
              </a:schemeClr>
            </a:outerShdw>
          </a:effectLst>
        </p:spPr>
      </p:pic>
      <p:sp>
        <p:nvSpPr>
          <p:cNvPr id="1033" name="Google Shape;1033;p41"/>
          <p:cNvSpPr/>
          <p:nvPr/>
        </p:nvSpPr>
        <p:spPr>
          <a:xfrm>
            <a:off x="3444238" y="140341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3444238" y="4359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5509050" y="140341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5509050" y="4359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BUYER JOURNEY</a:t>
            </a:r>
            <a:endParaRPr/>
          </a:p>
        </p:txBody>
      </p:sp>
      <p:grpSp>
        <p:nvGrpSpPr>
          <p:cNvPr id="1042" name="Google Shape;1042;p42"/>
          <p:cNvGrpSpPr/>
          <p:nvPr/>
        </p:nvGrpSpPr>
        <p:grpSpPr>
          <a:xfrm flipH="1" rot="10800000">
            <a:off x="713102" y="1288832"/>
            <a:ext cx="667869" cy="667869"/>
            <a:chOff x="1377750" y="1690325"/>
            <a:chExt cx="771300" cy="771300"/>
          </a:xfrm>
        </p:grpSpPr>
        <p:sp>
          <p:nvSpPr>
            <p:cNvPr id="1043" name="Google Shape;1043;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2"/>
          <p:cNvSpPr txBox="1"/>
          <p:nvPr/>
        </p:nvSpPr>
        <p:spPr>
          <a:xfrm>
            <a:off x="1843400" y="14752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AWARENESS</a:t>
            </a:r>
            <a:endParaRPr sz="1600">
              <a:solidFill>
                <a:schemeClr val="dk2"/>
              </a:solidFill>
              <a:latin typeface="Press Start 2P"/>
              <a:ea typeface="Press Start 2P"/>
              <a:cs typeface="Press Start 2P"/>
              <a:sym typeface="Press Start 2P"/>
            </a:endParaRPr>
          </a:p>
        </p:txBody>
      </p:sp>
      <p:sp>
        <p:nvSpPr>
          <p:cNvPr id="1049" name="Google Shape;1049;p42"/>
          <p:cNvSpPr txBox="1"/>
          <p:nvPr/>
        </p:nvSpPr>
        <p:spPr>
          <a:xfrm>
            <a:off x="5263825" y="1397025"/>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grpSp>
        <p:nvGrpSpPr>
          <p:cNvPr id="1050" name="Google Shape;1050;p42"/>
          <p:cNvGrpSpPr/>
          <p:nvPr/>
        </p:nvGrpSpPr>
        <p:grpSpPr>
          <a:xfrm flipH="1" rot="10800000">
            <a:off x="713102" y="3631432"/>
            <a:ext cx="667869" cy="667869"/>
            <a:chOff x="1377750" y="1690325"/>
            <a:chExt cx="771300" cy="771300"/>
          </a:xfrm>
        </p:grpSpPr>
        <p:sp>
          <p:nvSpPr>
            <p:cNvPr id="1051" name="Google Shape;1051;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2"/>
          <p:cNvSpPr txBox="1"/>
          <p:nvPr/>
        </p:nvSpPr>
        <p:spPr>
          <a:xfrm>
            <a:off x="1843400" y="38178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DECISION</a:t>
            </a:r>
            <a:endParaRPr sz="1600">
              <a:solidFill>
                <a:schemeClr val="dk2"/>
              </a:solidFill>
              <a:latin typeface="Press Start 2P"/>
              <a:ea typeface="Press Start 2P"/>
              <a:cs typeface="Press Start 2P"/>
              <a:sym typeface="Press Start 2P"/>
            </a:endParaRPr>
          </a:p>
        </p:txBody>
      </p:sp>
      <p:sp>
        <p:nvSpPr>
          <p:cNvPr id="1057" name="Google Shape;1057;p42"/>
          <p:cNvSpPr txBox="1"/>
          <p:nvPr/>
        </p:nvSpPr>
        <p:spPr>
          <a:xfrm>
            <a:off x="5263825" y="3739625"/>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1058" name="Google Shape;1058;p42"/>
          <p:cNvGrpSpPr/>
          <p:nvPr/>
        </p:nvGrpSpPr>
        <p:grpSpPr>
          <a:xfrm flipH="1" rot="10800000">
            <a:off x="713102" y="2460132"/>
            <a:ext cx="667869" cy="667869"/>
            <a:chOff x="1377750" y="1690325"/>
            <a:chExt cx="771300" cy="771300"/>
          </a:xfrm>
        </p:grpSpPr>
        <p:sp>
          <p:nvSpPr>
            <p:cNvPr id="1059" name="Google Shape;1059;p4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42"/>
          <p:cNvSpPr txBox="1"/>
          <p:nvPr/>
        </p:nvSpPr>
        <p:spPr>
          <a:xfrm>
            <a:off x="1843400" y="26465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CONSIDERATION</a:t>
            </a:r>
            <a:endParaRPr sz="1600">
              <a:solidFill>
                <a:schemeClr val="dk2"/>
              </a:solidFill>
              <a:latin typeface="Press Start 2P"/>
              <a:ea typeface="Press Start 2P"/>
              <a:cs typeface="Press Start 2P"/>
              <a:sym typeface="Press Start 2P"/>
            </a:endParaRPr>
          </a:p>
        </p:txBody>
      </p:sp>
      <p:sp>
        <p:nvSpPr>
          <p:cNvPr id="1065" name="Google Shape;1065;p42"/>
          <p:cNvSpPr txBox="1"/>
          <p:nvPr/>
        </p:nvSpPr>
        <p:spPr>
          <a:xfrm>
            <a:off x="5263825" y="2568325"/>
            <a:ext cx="322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cxnSp>
        <p:nvCxnSpPr>
          <p:cNvPr id="1066" name="Google Shape;1066;p42"/>
          <p:cNvCxnSpPr/>
          <p:nvPr/>
        </p:nvCxnSpPr>
        <p:spPr>
          <a:xfrm>
            <a:off x="1380977" y="16227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7" name="Google Shape;1067;p42"/>
          <p:cNvCxnSpPr/>
          <p:nvPr/>
        </p:nvCxnSpPr>
        <p:spPr>
          <a:xfrm>
            <a:off x="1380977" y="2794056"/>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8" name="Google Shape;1068;p42"/>
          <p:cNvCxnSpPr/>
          <p:nvPr/>
        </p:nvCxnSpPr>
        <p:spPr>
          <a:xfrm>
            <a:off x="1380977" y="39653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1069" name="Google Shape;1069;p42"/>
          <p:cNvCxnSpPr/>
          <p:nvPr/>
        </p:nvCxnSpPr>
        <p:spPr>
          <a:xfrm>
            <a:off x="4801402" y="1622775"/>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1070" name="Google Shape;1070;p42"/>
          <p:cNvCxnSpPr/>
          <p:nvPr/>
        </p:nvCxnSpPr>
        <p:spPr>
          <a:xfrm>
            <a:off x="4801402" y="2794056"/>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1071" name="Google Shape;1071;p42"/>
          <p:cNvCxnSpPr/>
          <p:nvPr/>
        </p:nvCxnSpPr>
        <p:spPr>
          <a:xfrm>
            <a:off x="4801402" y="3965375"/>
            <a:ext cx="462300" cy="0"/>
          </a:xfrm>
          <a:prstGeom prst="straightConnector1">
            <a:avLst/>
          </a:prstGeom>
          <a:noFill/>
          <a:ln cap="flat" cmpd="sng" w="19050">
            <a:solidFill>
              <a:schemeClr val="accent1"/>
            </a:solidFill>
            <a:prstDash val="solid"/>
            <a:round/>
            <a:headEnd len="med" w="med" type="none"/>
            <a:tailEnd len="med" w="med" type="diamond"/>
          </a:ln>
        </p:spPr>
      </p:cxnSp>
      <p:sp>
        <p:nvSpPr>
          <p:cNvPr id="1072" name="Google Shape;1072;p42"/>
          <p:cNvSpPr txBox="1"/>
          <p:nvPr/>
        </p:nvSpPr>
        <p:spPr>
          <a:xfrm>
            <a:off x="815888" y="14752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1</a:t>
            </a:r>
            <a:endParaRPr sz="2000">
              <a:solidFill>
                <a:schemeClr val="dk2"/>
              </a:solidFill>
              <a:latin typeface="Press Start 2P"/>
              <a:ea typeface="Press Start 2P"/>
              <a:cs typeface="Press Start 2P"/>
              <a:sym typeface="Press Start 2P"/>
            </a:endParaRPr>
          </a:p>
        </p:txBody>
      </p:sp>
      <p:sp>
        <p:nvSpPr>
          <p:cNvPr id="1073" name="Google Shape;1073;p42"/>
          <p:cNvSpPr txBox="1"/>
          <p:nvPr/>
        </p:nvSpPr>
        <p:spPr>
          <a:xfrm>
            <a:off x="815888" y="26465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2</a:t>
            </a:r>
            <a:endParaRPr sz="2000">
              <a:solidFill>
                <a:schemeClr val="dk2"/>
              </a:solidFill>
              <a:latin typeface="Press Start 2P"/>
              <a:ea typeface="Press Start 2P"/>
              <a:cs typeface="Press Start 2P"/>
              <a:sym typeface="Press Start 2P"/>
            </a:endParaRPr>
          </a:p>
        </p:txBody>
      </p:sp>
      <p:sp>
        <p:nvSpPr>
          <p:cNvPr id="1074" name="Google Shape;1074;p42"/>
          <p:cNvSpPr txBox="1"/>
          <p:nvPr/>
        </p:nvSpPr>
        <p:spPr>
          <a:xfrm>
            <a:off x="815888" y="3817788"/>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3</a:t>
            </a:r>
            <a:endParaRPr sz="2000">
              <a:solidFill>
                <a:schemeClr val="dk2"/>
              </a:solidFill>
              <a:latin typeface="Press Start 2P"/>
              <a:ea typeface="Press Start 2P"/>
              <a:cs typeface="Press Start 2P"/>
              <a:sym typeface="Press Start 2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FUNNEL</a:t>
            </a:r>
            <a:endParaRPr/>
          </a:p>
        </p:txBody>
      </p:sp>
      <p:sp>
        <p:nvSpPr>
          <p:cNvPr id="1080" name="Google Shape;1080;p43"/>
          <p:cNvSpPr/>
          <p:nvPr/>
        </p:nvSpPr>
        <p:spPr>
          <a:xfrm>
            <a:off x="3090928" y="1518050"/>
            <a:ext cx="29622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3090882"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090882"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5971824"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5971824"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3337073" y="2171750"/>
            <a:ext cx="24699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3337027"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337027"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5725670"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5725670"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3593850" y="2825450"/>
            <a:ext cx="19563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3593850"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3593850"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5468843"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5468843"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3843600" y="3479150"/>
            <a:ext cx="14568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3843600"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3843600"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5219093"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5219093"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43"/>
          <p:cNvGrpSpPr/>
          <p:nvPr/>
        </p:nvGrpSpPr>
        <p:grpSpPr>
          <a:xfrm flipH="1" rot="10800000">
            <a:off x="4336390" y="4132841"/>
            <a:ext cx="471264" cy="471264"/>
            <a:chOff x="1377750" y="1690325"/>
            <a:chExt cx="771300" cy="771300"/>
          </a:xfrm>
        </p:grpSpPr>
        <p:sp>
          <p:nvSpPr>
            <p:cNvPr id="1101" name="Google Shape;1101;p43"/>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43"/>
          <p:cNvSpPr txBox="1"/>
          <p:nvPr/>
        </p:nvSpPr>
        <p:spPr>
          <a:xfrm>
            <a:off x="6326700" y="1297925"/>
            <a:ext cx="21042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AWARENESS</a:t>
            </a:r>
            <a:endParaRPr sz="1600">
              <a:solidFill>
                <a:schemeClr val="dk2"/>
              </a:solidFill>
              <a:latin typeface="Press Start 2P"/>
              <a:ea typeface="Press Start 2P"/>
              <a:cs typeface="Press Start 2P"/>
              <a:sym typeface="Press Start 2P"/>
            </a:endParaRPr>
          </a:p>
        </p:txBody>
      </p:sp>
      <p:sp>
        <p:nvSpPr>
          <p:cNvPr id="1107" name="Google Shape;1107;p43"/>
          <p:cNvSpPr txBox="1"/>
          <p:nvPr/>
        </p:nvSpPr>
        <p:spPr>
          <a:xfrm>
            <a:off x="6326700" y="1675788"/>
            <a:ext cx="21042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 but it’s terribly hot</a:t>
            </a:r>
            <a:endParaRPr>
              <a:solidFill>
                <a:schemeClr val="dk1"/>
              </a:solidFill>
              <a:latin typeface="Anaheim"/>
              <a:ea typeface="Anaheim"/>
              <a:cs typeface="Anaheim"/>
              <a:sym typeface="Anaheim"/>
            </a:endParaRPr>
          </a:p>
        </p:txBody>
      </p:sp>
      <p:sp>
        <p:nvSpPr>
          <p:cNvPr id="1108" name="Google Shape;1108;p43"/>
          <p:cNvSpPr txBox="1"/>
          <p:nvPr/>
        </p:nvSpPr>
        <p:spPr>
          <a:xfrm>
            <a:off x="720000" y="1951613"/>
            <a:ext cx="21042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INTEREST</a:t>
            </a:r>
            <a:endParaRPr sz="1600">
              <a:solidFill>
                <a:schemeClr val="dk2"/>
              </a:solidFill>
              <a:latin typeface="Press Start 2P"/>
              <a:ea typeface="Press Start 2P"/>
              <a:cs typeface="Press Start 2P"/>
              <a:sym typeface="Press Start 2P"/>
            </a:endParaRPr>
          </a:p>
        </p:txBody>
      </p:sp>
      <p:sp>
        <p:nvSpPr>
          <p:cNvPr id="1109" name="Google Shape;1109;p43"/>
          <p:cNvSpPr txBox="1"/>
          <p:nvPr/>
        </p:nvSpPr>
        <p:spPr>
          <a:xfrm>
            <a:off x="720000" y="2329476"/>
            <a:ext cx="21042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sp>
        <p:nvSpPr>
          <p:cNvPr id="1110" name="Google Shape;1110;p43"/>
          <p:cNvSpPr txBox="1"/>
          <p:nvPr/>
        </p:nvSpPr>
        <p:spPr>
          <a:xfrm>
            <a:off x="6326700" y="2605313"/>
            <a:ext cx="21042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DECISION</a:t>
            </a:r>
            <a:endParaRPr sz="1600">
              <a:solidFill>
                <a:schemeClr val="dk2"/>
              </a:solidFill>
              <a:latin typeface="Press Start 2P"/>
              <a:ea typeface="Press Start 2P"/>
              <a:cs typeface="Press Start 2P"/>
              <a:sym typeface="Press Start 2P"/>
            </a:endParaRPr>
          </a:p>
        </p:txBody>
      </p:sp>
      <p:sp>
        <p:nvSpPr>
          <p:cNvPr id="1111" name="Google Shape;1111;p43"/>
          <p:cNvSpPr txBox="1"/>
          <p:nvPr/>
        </p:nvSpPr>
        <p:spPr>
          <a:xfrm>
            <a:off x="6326700" y="2983176"/>
            <a:ext cx="2104200" cy="4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112" name="Google Shape;1112;p43"/>
          <p:cNvSpPr txBox="1"/>
          <p:nvPr/>
        </p:nvSpPr>
        <p:spPr>
          <a:xfrm>
            <a:off x="720000" y="3259013"/>
            <a:ext cx="21042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PURCHASE</a:t>
            </a:r>
            <a:endParaRPr sz="1600">
              <a:solidFill>
                <a:schemeClr val="dk2"/>
              </a:solidFill>
              <a:latin typeface="Press Start 2P"/>
              <a:ea typeface="Press Start 2P"/>
              <a:cs typeface="Press Start 2P"/>
              <a:sym typeface="Press Start 2P"/>
            </a:endParaRPr>
          </a:p>
        </p:txBody>
      </p:sp>
      <p:sp>
        <p:nvSpPr>
          <p:cNvPr id="1113" name="Google Shape;1113;p43"/>
          <p:cNvSpPr txBox="1"/>
          <p:nvPr/>
        </p:nvSpPr>
        <p:spPr>
          <a:xfrm>
            <a:off x="720000" y="3636876"/>
            <a:ext cx="21042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Despite being red, Mars is a very cold place</a:t>
            </a:r>
            <a:endParaRPr>
              <a:solidFill>
                <a:schemeClr val="dk1"/>
              </a:solidFill>
              <a:latin typeface="Anaheim"/>
              <a:ea typeface="Anaheim"/>
              <a:cs typeface="Anaheim"/>
              <a:sym typeface="Anaheim"/>
            </a:endParaRPr>
          </a:p>
        </p:txBody>
      </p:sp>
      <p:cxnSp>
        <p:nvCxnSpPr>
          <p:cNvPr id="1114" name="Google Shape;1114;p43"/>
          <p:cNvCxnSpPr/>
          <p:nvPr/>
        </p:nvCxnSpPr>
        <p:spPr>
          <a:xfrm>
            <a:off x="6053128" y="17126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1115" name="Google Shape;1115;p43"/>
          <p:cNvCxnSpPr/>
          <p:nvPr/>
        </p:nvCxnSpPr>
        <p:spPr>
          <a:xfrm>
            <a:off x="5550153" y="30200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1116" name="Google Shape;1116;p43"/>
          <p:cNvCxnSpPr/>
          <p:nvPr/>
        </p:nvCxnSpPr>
        <p:spPr>
          <a:xfrm>
            <a:off x="3071528" y="2366300"/>
            <a:ext cx="265500" cy="0"/>
          </a:xfrm>
          <a:prstGeom prst="straightConnector1">
            <a:avLst/>
          </a:prstGeom>
          <a:noFill/>
          <a:ln cap="flat" cmpd="sng" w="19050">
            <a:solidFill>
              <a:schemeClr val="accent3"/>
            </a:solidFill>
            <a:prstDash val="solid"/>
            <a:round/>
            <a:headEnd len="med" w="med" type="diamond"/>
            <a:tailEnd len="med" w="med" type="none"/>
          </a:ln>
        </p:spPr>
      </p:cxnSp>
      <p:cxnSp>
        <p:nvCxnSpPr>
          <p:cNvPr id="1117" name="Google Shape;1117;p43"/>
          <p:cNvCxnSpPr/>
          <p:nvPr/>
        </p:nvCxnSpPr>
        <p:spPr>
          <a:xfrm>
            <a:off x="3578103" y="3673700"/>
            <a:ext cx="265500" cy="0"/>
          </a:xfrm>
          <a:prstGeom prst="straightConnector1">
            <a:avLst/>
          </a:prstGeom>
          <a:noFill/>
          <a:ln cap="flat" cmpd="sng" w="19050">
            <a:solidFill>
              <a:schemeClr val="accent3"/>
            </a:solidFill>
            <a:prstDash val="solid"/>
            <a:round/>
            <a:headEnd len="med" w="med" type="diamond"/>
            <a:tailEnd len="med" w="med" type="none"/>
          </a:ln>
        </p:spPr>
      </p:cxnSp>
      <p:sp>
        <p:nvSpPr>
          <p:cNvPr id="1118" name="Google Shape;1118;p43"/>
          <p:cNvSpPr/>
          <p:nvPr/>
        </p:nvSpPr>
        <p:spPr>
          <a:xfrm>
            <a:off x="4507050" y="4219842"/>
            <a:ext cx="129951" cy="297260"/>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2" name="Shape 1122"/>
        <p:cNvGrpSpPr/>
        <p:nvPr/>
      </p:nvGrpSpPr>
      <p:grpSpPr>
        <a:xfrm>
          <a:off x="0" y="0"/>
          <a:ext cx="0" cy="0"/>
          <a:chOff x="0" y="0"/>
          <a:chExt cx="0" cy="0"/>
        </a:xfrm>
      </p:grpSpPr>
      <p:sp>
        <p:nvSpPr>
          <p:cNvPr id="1123" name="Google Shape;1123;p44"/>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1124" name="Google Shape;1124;p44"/>
          <p:cNvSpPr/>
          <p:nvPr/>
        </p:nvSpPr>
        <p:spPr>
          <a:xfrm rot="-2879894">
            <a:off x="5941849" y="2824898"/>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flipH="1" rot="-4500039">
            <a:off x="2472054" y="121103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5"/>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very cold</a:t>
            </a:r>
            <a:endParaRPr/>
          </a:p>
        </p:txBody>
      </p:sp>
      <p:sp>
        <p:nvSpPr>
          <p:cNvPr id="1131" name="Google Shape;1131;p45"/>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132" name="Google Shape;1132;p45"/>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33" name="Google Shape;1133;p45"/>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34" name="Google Shape;1134;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1135" name="Google Shape;1135;p45"/>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36" name="Google Shape;1136;p45"/>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137" name="Google Shape;1137;p45"/>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38" name="Google Shape;1138;p45"/>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139" name="Google Shape;1139;p45"/>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40" name="Google Shape;1140;p45"/>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141" name="Google Shape;1141;p45"/>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42" name="Google Shape;1142;p45"/>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48" name="Google Shape;1148;p46"/>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1149" name="Google Shape;1149;p46"/>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a:t>
            </a:r>
            <a:r>
              <a:rPr lang="en"/>
              <a:t> the closest planet to the Sun and the smallest one</a:t>
            </a:r>
            <a:endParaRPr/>
          </a:p>
        </p:txBody>
      </p:sp>
      <p:sp>
        <p:nvSpPr>
          <p:cNvPr id="1150" name="Google Shape;1150;p46"/>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1151" name="Google Shape;1151;p46"/>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place full of iron oxide dust</a:t>
            </a:r>
            <a:endParaRPr/>
          </a:p>
        </p:txBody>
      </p:sp>
      <p:sp>
        <p:nvSpPr>
          <p:cNvPr id="1152" name="Google Shape;1152;p46"/>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1153" name="Google Shape;1153;p46"/>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1154" name="Google Shape;1154;p46"/>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1155" name="Google Shape;1155;p46"/>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the only planet known to harbor life in the Solar System</a:t>
            </a:r>
            <a:endParaRPr/>
          </a:p>
        </p:txBody>
      </p:sp>
      <p:grpSp>
        <p:nvGrpSpPr>
          <p:cNvPr id="1156" name="Google Shape;1156;p46"/>
          <p:cNvGrpSpPr/>
          <p:nvPr/>
        </p:nvGrpSpPr>
        <p:grpSpPr>
          <a:xfrm flipH="1" rot="10800000">
            <a:off x="3741341" y="1886794"/>
            <a:ext cx="667869" cy="667869"/>
            <a:chOff x="1377750" y="1690325"/>
            <a:chExt cx="771300" cy="771300"/>
          </a:xfrm>
        </p:grpSpPr>
        <p:sp>
          <p:nvSpPr>
            <p:cNvPr id="1157" name="Google Shape;1157;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46"/>
          <p:cNvSpPr txBox="1"/>
          <p:nvPr/>
        </p:nvSpPr>
        <p:spPr>
          <a:xfrm>
            <a:off x="3844126" y="2073163"/>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S</a:t>
            </a:r>
            <a:endParaRPr sz="2000">
              <a:solidFill>
                <a:schemeClr val="dk2"/>
              </a:solidFill>
              <a:latin typeface="Press Start 2P"/>
              <a:ea typeface="Press Start 2P"/>
              <a:cs typeface="Press Start 2P"/>
              <a:sym typeface="Press Start 2P"/>
            </a:endParaRPr>
          </a:p>
        </p:txBody>
      </p:sp>
      <p:grpSp>
        <p:nvGrpSpPr>
          <p:cNvPr id="1163" name="Google Shape;1163;p46"/>
          <p:cNvGrpSpPr/>
          <p:nvPr/>
        </p:nvGrpSpPr>
        <p:grpSpPr>
          <a:xfrm flipH="1" rot="10800000">
            <a:off x="3741341" y="3325957"/>
            <a:ext cx="667869" cy="667869"/>
            <a:chOff x="1377750" y="1690325"/>
            <a:chExt cx="771300" cy="771300"/>
          </a:xfrm>
        </p:grpSpPr>
        <p:sp>
          <p:nvSpPr>
            <p:cNvPr id="1164" name="Google Shape;1164;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46"/>
          <p:cNvSpPr txBox="1"/>
          <p:nvPr/>
        </p:nvSpPr>
        <p:spPr>
          <a:xfrm>
            <a:off x="3844126" y="3512325"/>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O</a:t>
            </a:r>
            <a:endParaRPr sz="2000">
              <a:solidFill>
                <a:schemeClr val="dk2"/>
              </a:solidFill>
              <a:latin typeface="Press Start 2P"/>
              <a:ea typeface="Press Start 2P"/>
              <a:cs typeface="Press Start 2P"/>
              <a:sym typeface="Press Start 2P"/>
            </a:endParaRPr>
          </a:p>
        </p:txBody>
      </p:sp>
      <p:grpSp>
        <p:nvGrpSpPr>
          <p:cNvPr id="1170" name="Google Shape;1170;p46"/>
          <p:cNvGrpSpPr/>
          <p:nvPr/>
        </p:nvGrpSpPr>
        <p:grpSpPr>
          <a:xfrm flipH="1" rot="10800000">
            <a:off x="4734791" y="1886794"/>
            <a:ext cx="667869" cy="667869"/>
            <a:chOff x="1377750" y="1690325"/>
            <a:chExt cx="771300" cy="771300"/>
          </a:xfrm>
        </p:grpSpPr>
        <p:sp>
          <p:nvSpPr>
            <p:cNvPr id="1171" name="Google Shape;1171;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46"/>
          <p:cNvSpPr txBox="1"/>
          <p:nvPr/>
        </p:nvSpPr>
        <p:spPr>
          <a:xfrm>
            <a:off x="4837576" y="2073163"/>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W</a:t>
            </a:r>
            <a:endParaRPr sz="2000">
              <a:solidFill>
                <a:schemeClr val="dk2"/>
              </a:solidFill>
              <a:latin typeface="Press Start 2P"/>
              <a:ea typeface="Press Start 2P"/>
              <a:cs typeface="Press Start 2P"/>
              <a:sym typeface="Press Start 2P"/>
            </a:endParaRPr>
          </a:p>
        </p:txBody>
      </p:sp>
      <p:grpSp>
        <p:nvGrpSpPr>
          <p:cNvPr id="1177" name="Google Shape;1177;p46"/>
          <p:cNvGrpSpPr/>
          <p:nvPr/>
        </p:nvGrpSpPr>
        <p:grpSpPr>
          <a:xfrm flipH="1" rot="10800000">
            <a:off x="4734791" y="3325957"/>
            <a:ext cx="667869" cy="667869"/>
            <a:chOff x="1377750" y="1690325"/>
            <a:chExt cx="771300" cy="771300"/>
          </a:xfrm>
        </p:grpSpPr>
        <p:sp>
          <p:nvSpPr>
            <p:cNvPr id="1178" name="Google Shape;1178;p4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46"/>
          <p:cNvSpPr txBox="1"/>
          <p:nvPr/>
        </p:nvSpPr>
        <p:spPr>
          <a:xfrm>
            <a:off x="4837576" y="3512325"/>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T</a:t>
            </a:r>
            <a:endParaRPr sz="2000">
              <a:solidFill>
                <a:schemeClr val="dk2"/>
              </a:solidFill>
              <a:latin typeface="Press Start 2P"/>
              <a:ea typeface="Press Start 2P"/>
              <a:cs typeface="Press Start 2P"/>
              <a:sym typeface="Press Start 2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grpSp>
        <p:nvGrpSpPr>
          <p:cNvPr id="1189" name="Google Shape;1189;p47"/>
          <p:cNvGrpSpPr/>
          <p:nvPr/>
        </p:nvGrpSpPr>
        <p:grpSpPr>
          <a:xfrm>
            <a:off x="919640" y="1598833"/>
            <a:ext cx="2154548" cy="2425463"/>
            <a:chOff x="3641125" y="2896025"/>
            <a:chExt cx="757550" cy="852775"/>
          </a:xfrm>
        </p:grpSpPr>
        <p:sp>
          <p:nvSpPr>
            <p:cNvPr id="1190" name="Google Shape;1190;p47"/>
            <p:cNvSpPr/>
            <p:nvPr/>
          </p:nvSpPr>
          <p:spPr>
            <a:xfrm>
              <a:off x="3641125" y="2896025"/>
              <a:ext cx="757550" cy="852775"/>
            </a:xfrm>
            <a:custGeom>
              <a:rect b="b" l="l" r="r" t="t"/>
              <a:pathLst>
                <a:path extrusionOk="0" h="34111" w="30302">
                  <a:moveTo>
                    <a:pt x="15139" y="0"/>
                  </a:moveTo>
                  <a:cubicBezTo>
                    <a:pt x="11479" y="0"/>
                    <a:pt x="7971" y="1304"/>
                    <a:pt x="5214" y="3710"/>
                  </a:cubicBezTo>
                  <a:lnTo>
                    <a:pt x="4487" y="3860"/>
                  </a:lnTo>
                  <a:cubicBezTo>
                    <a:pt x="4462" y="3860"/>
                    <a:pt x="1830" y="4487"/>
                    <a:pt x="1830" y="4487"/>
                  </a:cubicBezTo>
                  <a:cubicBezTo>
                    <a:pt x="1479" y="4587"/>
                    <a:pt x="1229" y="4837"/>
                    <a:pt x="1128" y="5188"/>
                  </a:cubicBezTo>
                  <a:cubicBezTo>
                    <a:pt x="1053" y="5339"/>
                    <a:pt x="1028" y="5539"/>
                    <a:pt x="1078" y="5715"/>
                  </a:cubicBezTo>
                  <a:lnTo>
                    <a:pt x="1605" y="8346"/>
                  </a:lnTo>
                  <a:cubicBezTo>
                    <a:pt x="552" y="10426"/>
                    <a:pt x="1" y="12782"/>
                    <a:pt x="1" y="15138"/>
                  </a:cubicBezTo>
                  <a:lnTo>
                    <a:pt x="1" y="32181"/>
                  </a:lnTo>
                  <a:cubicBezTo>
                    <a:pt x="1" y="32707"/>
                    <a:pt x="452" y="33158"/>
                    <a:pt x="978" y="33158"/>
                  </a:cubicBezTo>
                  <a:lnTo>
                    <a:pt x="6667" y="33158"/>
                  </a:lnTo>
                  <a:lnTo>
                    <a:pt x="6692" y="33309"/>
                  </a:lnTo>
                  <a:cubicBezTo>
                    <a:pt x="6793" y="33785"/>
                    <a:pt x="7194" y="34111"/>
                    <a:pt x="7670" y="34111"/>
                  </a:cubicBezTo>
                  <a:lnTo>
                    <a:pt x="7770" y="34111"/>
                  </a:lnTo>
                  <a:lnTo>
                    <a:pt x="10828" y="33810"/>
                  </a:lnTo>
                  <a:cubicBezTo>
                    <a:pt x="10953" y="33785"/>
                    <a:pt x="11103" y="33735"/>
                    <a:pt x="11204" y="33685"/>
                  </a:cubicBezTo>
                  <a:lnTo>
                    <a:pt x="14286" y="33158"/>
                  </a:lnTo>
                  <a:lnTo>
                    <a:pt x="29324" y="33158"/>
                  </a:lnTo>
                  <a:cubicBezTo>
                    <a:pt x="29850" y="33158"/>
                    <a:pt x="30302" y="32707"/>
                    <a:pt x="30302" y="32181"/>
                  </a:cubicBezTo>
                  <a:lnTo>
                    <a:pt x="30302" y="15138"/>
                  </a:lnTo>
                  <a:cubicBezTo>
                    <a:pt x="30302" y="15013"/>
                    <a:pt x="30302" y="14888"/>
                    <a:pt x="30302" y="14762"/>
                  </a:cubicBezTo>
                  <a:cubicBezTo>
                    <a:pt x="30302" y="14512"/>
                    <a:pt x="30276" y="14286"/>
                    <a:pt x="30251" y="14061"/>
                  </a:cubicBezTo>
                  <a:cubicBezTo>
                    <a:pt x="30251" y="14010"/>
                    <a:pt x="30251" y="13935"/>
                    <a:pt x="30251" y="13885"/>
                  </a:cubicBezTo>
                  <a:cubicBezTo>
                    <a:pt x="30251" y="13810"/>
                    <a:pt x="30226" y="13735"/>
                    <a:pt x="30226" y="13660"/>
                  </a:cubicBezTo>
                  <a:cubicBezTo>
                    <a:pt x="30226" y="13609"/>
                    <a:pt x="30226" y="13534"/>
                    <a:pt x="30201" y="13459"/>
                  </a:cubicBezTo>
                  <a:cubicBezTo>
                    <a:pt x="30201" y="13359"/>
                    <a:pt x="30176" y="13259"/>
                    <a:pt x="30176" y="13183"/>
                  </a:cubicBezTo>
                  <a:cubicBezTo>
                    <a:pt x="30176" y="13083"/>
                    <a:pt x="30151" y="13008"/>
                    <a:pt x="30126" y="12908"/>
                  </a:cubicBezTo>
                  <a:cubicBezTo>
                    <a:pt x="30126" y="12858"/>
                    <a:pt x="30126" y="12807"/>
                    <a:pt x="30101" y="12757"/>
                  </a:cubicBezTo>
                  <a:cubicBezTo>
                    <a:pt x="30101" y="12732"/>
                    <a:pt x="30101" y="12707"/>
                    <a:pt x="30101" y="12682"/>
                  </a:cubicBezTo>
                  <a:cubicBezTo>
                    <a:pt x="30076" y="12582"/>
                    <a:pt x="30076" y="12507"/>
                    <a:pt x="30051" y="12432"/>
                  </a:cubicBezTo>
                  <a:cubicBezTo>
                    <a:pt x="30051" y="12381"/>
                    <a:pt x="30051" y="12356"/>
                    <a:pt x="30051" y="12331"/>
                  </a:cubicBezTo>
                  <a:cubicBezTo>
                    <a:pt x="30026" y="12281"/>
                    <a:pt x="30026" y="12231"/>
                    <a:pt x="30001" y="12156"/>
                  </a:cubicBezTo>
                  <a:cubicBezTo>
                    <a:pt x="30001" y="12106"/>
                    <a:pt x="29976" y="12031"/>
                    <a:pt x="29976" y="11955"/>
                  </a:cubicBezTo>
                  <a:cubicBezTo>
                    <a:pt x="29926" y="11780"/>
                    <a:pt x="29875" y="11579"/>
                    <a:pt x="29850" y="11404"/>
                  </a:cubicBezTo>
                  <a:cubicBezTo>
                    <a:pt x="29825" y="11329"/>
                    <a:pt x="29800" y="11254"/>
                    <a:pt x="29775" y="11178"/>
                  </a:cubicBezTo>
                  <a:cubicBezTo>
                    <a:pt x="29775" y="11178"/>
                    <a:pt x="29775" y="11153"/>
                    <a:pt x="29750" y="11128"/>
                  </a:cubicBezTo>
                  <a:cubicBezTo>
                    <a:pt x="29750" y="11078"/>
                    <a:pt x="29700" y="10928"/>
                    <a:pt x="29700" y="10928"/>
                  </a:cubicBezTo>
                  <a:cubicBezTo>
                    <a:pt x="29675" y="10827"/>
                    <a:pt x="29650" y="10727"/>
                    <a:pt x="29625" y="10627"/>
                  </a:cubicBezTo>
                  <a:cubicBezTo>
                    <a:pt x="29575" y="10502"/>
                    <a:pt x="29550" y="10401"/>
                    <a:pt x="29499" y="10276"/>
                  </a:cubicBezTo>
                  <a:cubicBezTo>
                    <a:pt x="29474" y="10201"/>
                    <a:pt x="29449" y="10101"/>
                    <a:pt x="29424" y="10025"/>
                  </a:cubicBezTo>
                  <a:lnTo>
                    <a:pt x="29349" y="9850"/>
                  </a:lnTo>
                  <a:cubicBezTo>
                    <a:pt x="29274" y="9650"/>
                    <a:pt x="29199" y="9474"/>
                    <a:pt x="29149" y="9324"/>
                  </a:cubicBezTo>
                  <a:cubicBezTo>
                    <a:pt x="29124" y="9249"/>
                    <a:pt x="29073" y="9173"/>
                    <a:pt x="29048" y="9098"/>
                  </a:cubicBezTo>
                  <a:cubicBezTo>
                    <a:pt x="28948" y="8848"/>
                    <a:pt x="28823" y="8622"/>
                    <a:pt x="28697" y="8346"/>
                  </a:cubicBezTo>
                  <a:cubicBezTo>
                    <a:pt x="28647" y="8271"/>
                    <a:pt x="28622" y="8171"/>
                    <a:pt x="28572" y="8096"/>
                  </a:cubicBezTo>
                  <a:cubicBezTo>
                    <a:pt x="28522" y="8020"/>
                    <a:pt x="28472" y="7945"/>
                    <a:pt x="28447" y="7870"/>
                  </a:cubicBezTo>
                  <a:cubicBezTo>
                    <a:pt x="28347" y="7695"/>
                    <a:pt x="28246" y="7519"/>
                    <a:pt x="28171" y="7394"/>
                  </a:cubicBezTo>
                  <a:cubicBezTo>
                    <a:pt x="28146" y="7344"/>
                    <a:pt x="28096" y="7294"/>
                    <a:pt x="28071" y="7244"/>
                  </a:cubicBezTo>
                  <a:cubicBezTo>
                    <a:pt x="28071" y="7244"/>
                    <a:pt x="28071" y="7218"/>
                    <a:pt x="28071" y="7218"/>
                  </a:cubicBezTo>
                  <a:cubicBezTo>
                    <a:pt x="27946" y="7018"/>
                    <a:pt x="27795" y="6792"/>
                    <a:pt x="27670" y="6592"/>
                  </a:cubicBezTo>
                  <a:cubicBezTo>
                    <a:pt x="27620" y="6517"/>
                    <a:pt x="27570" y="6467"/>
                    <a:pt x="27545" y="6416"/>
                  </a:cubicBezTo>
                  <a:cubicBezTo>
                    <a:pt x="27394" y="6216"/>
                    <a:pt x="27269" y="6040"/>
                    <a:pt x="27119" y="5840"/>
                  </a:cubicBezTo>
                  <a:cubicBezTo>
                    <a:pt x="27093" y="5815"/>
                    <a:pt x="27068" y="5765"/>
                    <a:pt x="27018" y="5740"/>
                  </a:cubicBezTo>
                  <a:lnTo>
                    <a:pt x="26993" y="5690"/>
                  </a:lnTo>
                  <a:cubicBezTo>
                    <a:pt x="26743" y="5364"/>
                    <a:pt x="26492" y="5088"/>
                    <a:pt x="26216" y="4787"/>
                  </a:cubicBezTo>
                  <a:cubicBezTo>
                    <a:pt x="26166" y="4737"/>
                    <a:pt x="26116" y="4687"/>
                    <a:pt x="26066" y="4637"/>
                  </a:cubicBezTo>
                  <a:cubicBezTo>
                    <a:pt x="25991" y="4562"/>
                    <a:pt x="25941" y="4487"/>
                    <a:pt x="25865" y="4436"/>
                  </a:cubicBezTo>
                  <a:cubicBezTo>
                    <a:pt x="25013" y="3584"/>
                    <a:pt x="24061" y="2832"/>
                    <a:pt x="23008" y="2206"/>
                  </a:cubicBezTo>
                  <a:lnTo>
                    <a:pt x="22758" y="953"/>
                  </a:lnTo>
                  <a:cubicBezTo>
                    <a:pt x="22657" y="477"/>
                    <a:pt x="22231" y="176"/>
                    <a:pt x="21780" y="176"/>
                  </a:cubicBezTo>
                  <a:lnTo>
                    <a:pt x="21580" y="176"/>
                  </a:lnTo>
                  <a:lnTo>
                    <a:pt x="19499" y="627"/>
                  </a:lnTo>
                  <a:cubicBezTo>
                    <a:pt x="18096" y="201"/>
                    <a:pt x="16642" y="0"/>
                    <a:pt x="15139" y="0"/>
                  </a:cubicBezTo>
                  <a:close/>
                </a:path>
              </a:pathLst>
            </a:custGeom>
            <a:solidFill>
              <a:srgbClr val="FFFFFF"/>
            </a:solidFill>
            <a:ln>
              <a:noFill/>
            </a:ln>
            <a:effectLst>
              <a:outerShdw rotWithShape="0" algn="bl" dir="282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7"/>
            <p:cNvSpPr/>
            <p:nvPr/>
          </p:nvSpPr>
          <p:spPr>
            <a:xfrm>
              <a:off x="3665575" y="2920450"/>
              <a:ext cx="708675" cy="780100"/>
            </a:xfrm>
            <a:custGeom>
              <a:rect b="b" l="l" r="r" t="t"/>
              <a:pathLst>
                <a:path extrusionOk="0" h="31204" w="28347">
                  <a:moveTo>
                    <a:pt x="14161" y="1"/>
                  </a:moveTo>
                  <a:cubicBezTo>
                    <a:pt x="8897" y="1"/>
                    <a:pt x="4311" y="2883"/>
                    <a:pt x="1880" y="7144"/>
                  </a:cubicBezTo>
                  <a:cubicBezTo>
                    <a:pt x="677" y="9224"/>
                    <a:pt x="0" y="11605"/>
                    <a:pt x="0" y="14161"/>
                  </a:cubicBezTo>
                  <a:lnTo>
                    <a:pt x="0" y="31204"/>
                  </a:lnTo>
                  <a:lnTo>
                    <a:pt x="28346" y="31204"/>
                  </a:lnTo>
                  <a:lnTo>
                    <a:pt x="28346" y="14161"/>
                  </a:lnTo>
                  <a:cubicBezTo>
                    <a:pt x="28346" y="14036"/>
                    <a:pt x="28321" y="13911"/>
                    <a:pt x="28321" y="13810"/>
                  </a:cubicBezTo>
                  <a:cubicBezTo>
                    <a:pt x="28321" y="13585"/>
                    <a:pt x="28321" y="13384"/>
                    <a:pt x="28296" y="13159"/>
                  </a:cubicBezTo>
                  <a:cubicBezTo>
                    <a:pt x="28296" y="13109"/>
                    <a:pt x="28296" y="13033"/>
                    <a:pt x="28296" y="12983"/>
                  </a:cubicBezTo>
                  <a:cubicBezTo>
                    <a:pt x="28271" y="12908"/>
                    <a:pt x="28271" y="12858"/>
                    <a:pt x="28271" y="12783"/>
                  </a:cubicBezTo>
                  <a:cubicBezTo>
                    <a:pt x="28271" y="12708"/>
                    <a:pt x="28246" y="12658"/>
                    <a:pt x="28246" y="12607"/>
                  </a:cubicBezTo>
                  <a:cubicBezTo>
                    <a:pt x="28246" y="12507"/>
                    <a:pt x="28221" y="12407"/>
                    <a:pt x="28221" y="12332"/>
                  </a:cubicBezTo>
                  <a:cubicBezTo>
                    <a:pt x="28196" y="12231"/>
                    <a:pt x="28196" y="12156"/>
                    <a:pt x="28171" y="12081"/>
                  </a:cubicBezTo>
                  <a:cubicBezTo>
                    <a:pt x="28171" y="12031"/>
                    <a:pt x="28171" y="11956"/>
                    <a:pt x="28146" y="11906"/>
                  </a:cubicBezTo>
                  <a:cubicBezTo>
                    <a:pt x="28146" y="11881"/>
                    <a:pt x="28146" y="11881"/>
                    <a:pt x="28146" y="11881"/>
                  </a:cubicBezTo>
                  <a:cubicBezTo>
                    <a:pt x="28120" y="11780"/>
                    <a:pt x="28120" y="11680"/>
                    <a:pt x="28095" y="11580"/>
                  </a:cubicBezTo>
                  <a:cubicBezTo>
                    <a:pt x="28095" y="11505"/>
                    <a:pt x="28070" y="11455"/>
                    <a:pt x="28070" y="11379"/>
                  </a:cubicBezTo>
                  <a:cubicBezTo>
                    <a:pt x="28045" y="11329"/>
                    <a:pt x="28045" y="11254"/>
                    <a:pt x="28020" y="11204"/>
                  </a:cubicBezTo>
                  <a:cubicBezTo>
                    <a:pt x="27995" y="11028"/>
                    <a:pt x="27945" y="10853"/>
                    <a:pt x="27895" y="10678"/>
                  </a:cubicBezTo>
                  <a:cubicBezTo>
                    <a:pt x="27870" y="10602"/>
                    <a:pt x="27870" y="10527"/>
                    <a:pt x="27845" y="10427"/>
                  </a:cubicBezTo>
                  <a:cubicBezTo>
                    <a:pt x="27820" y="10352"/>
                    <a:pt x="27795" y="10277"/>
                    <a:pt x="27770" y="10226"/>
                  </a:cubicBezTo>
                  <a:cubicBezTo>
                    <a:pt x="27745" y="10126"/>
                    <a:pt x="27719" y="10026"/>
                    <a:pt x="27694" y="9951"/>
                  </a:cubicBezTo>
                  <a:cubicBezTo>
                    <a:pt x="27669" y="9825"/>
                    <a:pt x="27619" y="9725"/>
                    <a:pt x="27594" y="9625"/>
                  </a:cubicBezTo>
                  <a:cubicBezTo>
                    <a:pt x="27569" y="9550"/>
                    <a:pt x="27544" y="9475"/>
                    <a:pt x="27494" y="9374"/>
                  </a:cubicBezTo>
                  <a:cubicBezTo>
                    <a:pt x="27494" y="9324"/>
                    <a:pt x="27469" y="9274"/>
                    <a:pt x="27444" y="9224"/>
                  </a:cubicBezTo>
                  <a:cubicBezTo>
                    <a:pt x="27394" y="9048"/>
                    <a:pt x="27318" y="8898"/>
                    <a:pt x="27243" y="8723"/>
                  </a:cubicBezTo>
                  <a:cubicBezTo>
                    <a:pt x="27218" y="8647"/>
                    <a:pt x="27193" y="8572"/>
                    <a:pt x="27168" y="8497"/>
                  </a:cubicBezTo>
                  <a:cubicBezTo>
                    <a:pt x="27068" y="8272"/>
                    <a:pt x="26943" y="8046"/>
                    <a:pt x="26842" y="7820"/>
                  </a:cubicBezTo>
                  <a:cubicBezTo>
                    <a:pt x="26792" y="7745"/>
                    <a:pt x="26767" y="7670"/>
                    <a:pt x="26717" y="7595"/>
                  </a:cubicBezTo>
                  <a:cubicBezTo>
                    <a:pt x="26667" y="7520"/>
                    <a:pt x="26642" y="7444"/>
                    <a:pt x="26592" y="7369"/>
                  </a:cubicBezTo>
                  <a:cubicBezTo>
                    <a:pt x="26516" y="7219"/>
                    <a:pt x="26441" y="7069"/>
                    <a:pt x="26341" y="6918"/>
                  </a:cubicBezTo>
                  <a:cubicBezTo>
                    <a:pt x="26316" y="6868"/>
                    <a:pt x="26266" y="6818"/>
                    <a:pt x="26241" y="6768"/>
                  </a:cubicBezTo>
                  <a:cubicBezTo>
                    <a:pt x="26115" y="6567"/>
                    <a:pt x="25990" y="6367"/>
                    <a:pt x="25865" y="6166"/>
                  </a:cubicBezTo>
                  <a:cubicBezTo>
                    <a:pt x="25815" y="6116"/>
                    <a:pt x="25790" y="6066"/>
                    <a:pt x="25740" y="5991"/>
                  </a:cubicBezTo>
                  <a:cubicBezTo>
                    <a:pt x="25614" y="5815"/>
                    <a:pt x="25489" y="5640"/>
                    <a:pt x="25339" y="5465"/>
                  </a:cubicBezTo>
                  <a:cubicBezTo>
                    <a:pt x="25313" y="5414"/>
                    <a:pt x="25263" y="5364"/>
                    <a:pt x="25238" y="5339"/>
                  </a:cubicBezTo>
                  <a:cubicBezTo>
                    <a:pt x="25013" y="5038"/>
                    <a:pt x="24762" y="4763"/>
                    <a:pt x="24511" y="4487"/>
                  </a:cubicBezTo>
                  <a:cubicBezTo>
                    <a:pt x="24461" y="4437"/>
                    <a:pt x="24411" y="4387"/>
                    <a:pt x="24361" y="4337"/>
                  </a:cubicBezTo>
                  <a:cubicBezTo>
                    <a:pt x="24311" y="4287"/>
                    <a:pt x="24261" y="4211"/>
                    <a:pt x="24186" y="4161"/>
                  </a:cubicBezTo>
                  <a:cubicBezTo>
                    <a:pt x="21629" y="1580"/>
                    <a:pt x="18070"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4249525" y="3421975"/>
              <a:ext cx="124725" cy="215925"/>
            </a:xfrm>
            <a:custGeom>
              <a:rect b="b" l="l" r="r" t="t"/>
              <a:pathLst>
                <a:path extrusionOk="0" h="8637" w="4989">
                  <a:moveTo>
                    <a:pt x="2093" y="1"/>
                  </a:moveTo>
                  <a:cubicBezTo>
                    <a:pt x="1459" y="1"/>
                    <a:pt x="816" y="126"/>
                    <a:pt x="201" y="391"/>
                  </a:cubicBezTo>
                  <a:cubicBezTo>
                    <a:pt x="126" y="441"/>
                    <a:pt x="76" y="466"/>
                    <a:pt x="1" y="491"/>
                  </a:cubicBezTo>
                  <a:lnTo>
                    <a:pt x="1078" y="2521"/>
                  </a:lnTo>
                  <a:cubicBezTo>
                    <a:pt x="1103" y="2496"/>
                    <a:pt x="1103" y="2496"/>
                    <a:pt x="1128" y="2496"/>
                  </a:cubicBezTo>
                  <a:cubicBezTo>
                    <a:pt x="1438" y="2358"/>
                    <a:pt x="1764" y="2292"/>
                    <a:pt x="2085" y="2292"/>
                  </a:cubicBezTo>
                  <a:cubicBezTo>
                    <a:pt x="2984" y="2292"/>
                    <a:pt x="3848" y="2806"/>
                    <a:pt x="4236" y="3674"/>
                  </a:cubicBezTo>
                  <a:cubicBezTo>
                    <a:pt x="4712" y="4752"/>
                    <a:pt x="4286" y="6005"/>
                    <a:pt x="3284" y="6607"/>
                  </a:cubicBezTo>
                  <a:lnTo>
                    <a:pt x="4361" y="8637"/>
                  </a:lnTo>
                  <a:cubicBezTo>
                    <a:pt x="4587" y="8511"/>
                    <a:pt x="4788" y="8361"/>
                    <a:pt x="4988" y="8211"/>
                  </a:cubicBezTo>
                  <a:lnTo>
                    <a:pt x="4988" y="968"/>
                  </a:lnTo>
                  <a:cubicBezTo>
                    <a:pt x="4161" y="343"/>
                    <a:pt x="3139"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3665575" y="3336500"/>
              <a:ext cx="152900" cy="255675"/>
            </a:xfrm>
            <a:custGeom>
              <a:rect b="b" l="l" r="r" t="t"/>
              <a:pathLst>
                <a:path extrusionOk="0" h="10227" w="6116">
                  <a:moveTo>
                    <a:pt x="1003" y="1"/>
                  </a:moveTo>
                  <a:cubicBezTo>
                    <a:pt x="652" y="1"/>
                    <a:pt x="326" y="26"/>
                    <a:pt x="0" y="101"/>
                  </a:cubicBezTo>
                  <a:lnTo>
                    <a:pt x="0" y="10126"/>
                  </a:lnTo>
                  <a:cubicBezTo>
                    <a:pt x="326" y="10201"/>
                    <a:pt x="652" y="10226"/>
                    <a:pt x="1003" y="10226"/>
                  </a:cubicBezTo>
                  <a:cubicBezTo>
                    <a:pt x="3810" y="10226"/>
                    <a:pt x="6115" y="7945"/>
                    <a:pt x="6115" y="5113"/>
                  </a:cubicBezTo>
                  <a:cubicBezTo>
                    <a:pt x="6115" y="2281"/>
                    <a:pt x="3810"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3712550" y="2920450"/>
              <a:ext cx="661700" cy="463075"/>
            </a:xfrm>
            <a:custGeom>
              <a:rect b="b" l="l" r="r" t="t"/>
              <a:pathLst>
                <a:path extrusionOk="0" h="18523" w="26468">
                  <a:moveTo>
                    <a:pt x="12282" y="1"/>
                  </a:moveTo>
                  <a:cubicBezTo>
                    <a:pt x="7018" y="1"/>
                    <a:pt x="2432" y="2883"/>
                    <a:pt x="1" y="7144"/>
                  </a:cubicBezTo>
                  <a:lnTo>
                    <a:pt x="26467" y="18522"/>
                  </a:lnTo>
                  <a:lnTo>
                    <a:pt x="26467" y="14161"/>
                  </a:lnTo>
                  <a:cubicBezTo>
                    <a:pt x="26467" y="14036"/>
                    <a:pt x="26442" y="13911"/>
                    <a:pt x="26442" y="13810"/>
                  </a:cubicBezTo>
                  <a:cubicBezTo>
                    <a:pt x="26442" y="13585"/>
                    <a:pt x="26442" y="13384"/>
                    <a:pt x="26417" y="13159"/>
                  </a:cubicBezTo>
                  <a:cubicBezTo>
                    <a:pt x="26417" y="13109"/>
                    <a:pt x="26417" y="13033"/>
                    <a:pt x="26417" y="12983"/>
                  </a:cubicBezTo>
                  <a:cubicBezTo>
                    <a:pt x="26392" y="12908"/>
                    <a:pt x="26392" y="12858"/>
                    <a:pt x="26392" y="12783"/>
                  </a:cubicBezTo>
                  <a:cubicBezTo>
                    <a:pt x="26392" y="12708"/>
                    <a:pt x="26367" y="12658"/>
                    <a:pt x="26367" y="12607"/>
                  </a:cubicBezTo>
                  <a:cubicBezTo>
                    <a:pt x="26367" y="12507"/>
                    <a:pt x="26342" y="12407"/>
                    <a:pt x="26342" y="12332"/>
                  </a:cubicBezTo>
                  <a:cubicBezTo>
                    <a:pt x="26317" y="12231"/>
                    <a:pt x="26317" y="12156"/>
                    <a:pt x="26292" y="12081"/>
                  </a:cubicBezTo>
                  <a:cubicBezTo>
                    <a:pt x="26292" y="12031"/>
                    <a:pt x="26292" y="11956"/>
                    <a:pt x="26267" y="11906"/>
                  </a:cubicBezTo>
                  <a:cubicBezTo>
                    <a:pt x="26267" y="11881"/>
                    <a:pt x="26267" y="11881"/>
                    <a:pt x="26267" y="11881"/>
                  </a:cubicBezTo>
                  <a:cubicBezTo>
                    <a:pt x="26241" y="11780"/>
                    <a:pt x="26241" y="11680"/>
                    <a:pt x="26216" y="11580"/>
                  </a:cubicBezTo>
                  <a:cubicBezTo>
                    <a:pt x="26216" y="11505"/>
                    <a:pt x="26191" y="11455"/>
                    <a:pt x="26191" y="11379"/>
                  </a:cubicBezTo>
                  <a:cubicBezTo>
                    <a:pt x="26166" y="11329"/>
                    <a:pt x="26166" y="11254"/>
                    <a:pt x="26141" y="11204"/>
                  </a:cubicBezTo>
                  <a:cubicBezTo>
                    <a:pt x="26116" y="11028"/>
                    <a:pt x="26066" y="10853"/>
                    <a:pt x="26016" y="10678"/>
                  </a:cubicBezTo>
                  <a:cubicBezTo>
                    <a:pt x="25991" y="10602"/>
                    <a:pt x="25991" y="10527"/>
                    <a:pt x="25966" y="10427"/>
                  </a:cubicBezTo>
                  <a:cubicBezTo>
                    <a:pt x="25941" y="10352"/>
                    <a:pt x="25916" y="10277"/>
                    <a:pt x="25891" y="10226"/>
                  </a:cubicBezTo>
                  <a:cubicBezTo>
                    <a:pt x="25866" y="10126"/>
                    <a:pt x="25840" y="10026"/>
                    <a:pt x="25815" y="9951"/>
                  </a:cubicBezTo>
                  <a:cubicBezTo>
                    <a:pt x="25790" y="9825"/>
                    <a:pt x="25740" y="9725"/>
                    <a:pt x="25715" y="9625"/>
                  </a:cubicBezTo>
                  <a:cubicBezTo>
                    <a:pt x="25690" y="9550"/>
                    <a:pt x="25665" y="9475"/>
                    <a:pt x="25615" y="9374"/>
                  </a:cubicBezTo>
                  <a:cubicBezTo>
                    <a:pt x="25615" y="9324"/>
                    <a:pt x="25590" y="9274"/>
                    <a:pt x="25565" y="9224"/>
                  </a:cubicBezTo>
                  <a:cubicBezTo>
                    <a:pt x="25515" y="9048"/>
                    <a:pt x="25439" y="8898"/>
                    <a:pt x="25364" y="8723"/>
                  </a:cubicBezTo>
                  <a:cubicBezTo>
                    <a:pt x="25339" y="8647"/>
                    <a:pt x="25314" y="8572"/>
                    <a:pt x="25289" y="8497"/>
                  </a:cubicBezTo>
                  <a:cubicBezTo>
                    <a:pt x="25189" y="8272"/>
                    <a:pt x="25064" y="8046"/>
                    <a:pt x="24963" y="7820"/>
                  </a:cubicBezTo>
                  <a:cubicBezTo>
                    <a:pt x="24913" y="7745"/>
                    <a:pt x="24888" y="7670"/>
                    <a:pt x="24838" y="7595"/>
                  </a:cubicBezTo>
                  <a:cubicBezTo>
                    <a:pt x="24788" y="7520"/>
                    <a:pt x="24763" y="7444"/>
                    <a:pt x="24713" y="7369"/>
                  </a:cubicBezTo>
                  <a:cubicBezTo>
                    <a:pt x="24637" y="7219"/>
                    <a:pt x="24562" y="7069"/>
                    <a:pt x="24462" y="6918"/>
                  </a:cubicBezTo>
                  <a:cubicBezTo>
                    <a:pt x="24437" y="6868"/>
                    <a:pt x="24387" y="6818"/>
                    <a:pt x="24362" y="6768"/>
                  </a:cubicBezTo>
                  <a:cubicBezTo>
                    <a:pt x="24236" y="6567"/>
                    <a:pt x="24111" y="6367"/>
                    <a:pt x="23986" y="6166"/>
                  </a:cubicBezTo>
                  <a:cubicBezTo>
                    <a:pt x="23936" y="6116"/>
                    <a:pt x="23911" y="6066"/>
                    <a:pt x="23861" y="5991"/>
                  </a:cubicBezTo>
                  <a:cubicBezTo>
                    <a:pt x="23735" y="5815"/>
                    <a:pt x="23610" y="5640"/>
                    <a:pt x="23460" y="5465"/>
                  </a:cubicBezTo>
                  <a:cubicBezTo>
                    <a:pt x="23434" y="5414"/>
                    <a:pt x="23384" y="5364"/>
                    <a:pt x="23359" y="5339"/>
                  </a:cubicBezTo>
                  <a:cubicBezTo>
                    <a:pt x="23134" y="5038"/>
                    <a:pt x="22883" y="4763"/>
                    <a:pt x="22632" y="4487"/>
                  </a:cubicBezTo>
                  <a:cubicBezTo>
                    <a:pt x="22582" y="4437"/>
                    <a:pt x="22532" y="4387"/>
                    <a:pt x="22482" y="4337"/>
                  </a:cubicBezTo>
                  <a:cubicBezTo>
                    <a:pt x="22432" y="4287"/>
                    <a:pt x="22382" y="4211"/>
                    <a:pt x="22307" y="4161"/>
                  </a:cubicBezTo>
                  <a:cubicBezTo>
                    <a:pt x="19750" y="1580"/>
                    <a:pt x="16191" y="1"/>
                    <a:pt x="12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3684975" y="3260675"/>
              <a:ext cx="36375" cy="36375"/>
            </a:xfrm>
            <a:custGeom>
              <a:rect b="b" l="l" r="r" t="t"/>
              <a:pathLst>
                <a:path extrusionOk="0" h="1455" w="1455">
                  <a:moveTo>
                    <a:pt x="728" y="1"/>
                  </a:moveTo>
                  <a:cubicBezTo>
                    <a:pt x="327" y="1"/>
                    <a:pt x="1" y="327"/>
                    <a:pt x="1" y="728"/>
                  </a:cubicBezTo>
                  <a:cubicBezTo>
                    <a:pt x="1" y="1129"/>
                    <a:pt x="327" y="1455"/>
                    <a:pt x="728" y="1455"/>
                  </a:cubicBezTo>
                  <a:cubicBezTo>
                    <a:pt x="1129" y="1455"/>
                    <a:pt x="1455" y="1129"/>
                    <a:pt x="1455" y="728"/>
                  </a:cubicBezTo>
                  <a:cubicBezTo>
                    <a:pt x="1455" y="327"/>
                    <a:pt x="1129" y="1"/>
                    <a:pt x="7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3939375" y="2946150"/>
              <a:ext cx="36375" cy="36375"/>
            </a:xfrm>
            <a:custGeom>
              <a:rect b="b" l="l" r="r" t="t"/>
              <a:pathLst>
                <a:path extrusionOk="0" h="1455" w="1455">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4306550" y="3347150"/>
              <a:ext cx="36350" cy="36375"/>
            </a:xfrm>
            <a:custGeom>
              <a:rect b="b" l="l" r="r" t="t"/>
              <a:pathLst>
                <a:path extrusionOk="0" h="1455" w="1454">
                  <a:moveTo>
                    <a:pt x="727" y="1"/>
                  </a:moveTo>
                  <a:cubicBezTo>
                    <a:pt x="326" y="1"/>
                    <a:pt x="0" y="326"/>
                    <a:pt x="0" y="727"/>
                  </a:cubicBezTo>
                  <a:cubicBezTo>
                    <a:pt x="0" y="1128"/>
                    <a:pt x="326" y="1454"/>
                    <a:pt x="727" y="1454"/>
                  </a:cubicBezTo>
                  <a:cubicBezTo>
                    <a:pt x="1128" y="1454"/>
                    <a:pt x="1454" y="1128"/>
                    <a:pt x="1454" y="727"/>
                  </a:cubicBezTo>
                  <a:cubicBezTo>
                    <a:pt x="1454" y="326"/>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4258925" y="3647900"/>
              <a:ext cx="36375" cy="36375"/>
            </a:xfrm>
            <a:custGeom>
              <a:rect b="b" l="l" r="r" t="t"/>
              <a:pathLst>
                <a:path extrusionOk="0" h="1455" w="1455">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3694375" y="3643525"/>
              <a:ext cx="37000" cy="36350"/>
            </a:xfrm>
            <a:custGeom>
              <a:rect b="b" l="l" r="r" t="t"/>
              <a:pathLst>
                <a:path extrusionOk="0" h="1454" w="1480">
                  <a:moveTo>
                    <a:pt x="728" y="0"/>
                  </a:moveTo>
                  <a:cubicBezTo>
                    <a:pt x="327" y="0"/>
                    <a:pt x="1" y="326"/>
                    <a:pt x="1" y="727"/>
                  </a:cubicBezTo>
                  <a:cubicBezTo>
                    <a:pt x="1" y="1128"/>
                    <a:pt x="327" y="1454"/>
                    <a:pt x="728" y="1454"/>
                  </a:cubicBezTo>
                  <a:cubicBezTo>
                    <a:pt x="1154" y="1454"/>
                    <a:pt x="1480" y="1128"/>
                    <a:pt x="1480" y="727"/>
                  </a:cubicBezTo>
                  <a:cubicBezTo>
                    <a:pt x="1480" y="326"/>
                    <a:pt x="1154" y="0"/>
                    <a:pt x="7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4304675" y="3052675"/>
              <a:ext cx="1275" cy="1275"/>
            </a:xfrm>
            <a:custGeom>
              <a:rect b="b" l="l" r="r" t="t"/>
              <a:pathLst>
                <a:path extrusionOk="0" h="51" w="51">
                  <a:moveTo>
                    <a:pt x="0" y="0"/>
                  </a:moveTo>
                  <a:cubicBezTo>
                    <a:pt x="0" y="0"/>
                    <a:pt x="0" y="25"/>
                    <a:pt x="25" y="25"/>
                  </a:cubicBezTo>
                  <a:cubicBezTo>
                    <a:pt x="25" y="25"/>
                    <a:pt x="50" y="50"/>
                    <a:pt x="50" y="50"/>
                  </a:cubicBezTo>
                  <a:cubicBezTo>
                    <a:pt x="25" y="25"/>
                    <a:pt x="25" y="0"/>
                    <a:pt x="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4206925" y="3158325"/>
              <a:ext cx="21325" cy="38700"/>
            </a:xfrm>
            <a:custGeom>
              <a:rect b="b" l="l" r="r" t="t"/>
              <a:pathLst>
                <a:path extrusionOk="0" h="1548" w="853">
                  <a:moveTo>
                    <a:pt x="146" y="0"/>
                  </a:moveTo>
                  <a:cubicBezTo>
                    <a:pt x="129" y="0"/>
                    <a:pt x="113" y="3"/>
                    <a:pt x="101" y="10"/>
                  </a:cubicBezTo>
                  <a:cubicBezTo>
                    <a:pt x="25" y="35"/>
                    <a:pt x="0" y="135"/>
                    <a:pt x="25" y="185"/>
                  </a:cubicBezTo>
                  <a:lnTo>
                    <a:pt x="577" y="1463"/>
                  </a:lnTo>
                  <a:cubicBezTo>
                    <a:pt x="596" y="1520"/>
                    <a:pt x="643" y="1548"/>
                    <a:pt x="697" y="1548"/>
                  </a:cubicBezTo>
                  <a:cubicBezTo>
                    <a:pt x="715" y="1548"/>
                    <a:pt x="733" y="1545"/>
                    <a:pt x="752" y="1539"/>
                  </a:cubicBezTo>
                  <a:cubicBezTo>
                    <a:pt x="827" y="1513"/>
                    <a:pt x="852" y="1413"/>
                    <a:pt x="827" y="1363"/>
                  </a:cubicBezTo>
                  <a:lnTo>
                    <a:pt x="276" y="85"/>
                  </a:lnTo>
                  <a:cubicBezTo>
                    <a:pt x="257" y="28"/>
                    <a:pt x="196" y="0"/>
                    <a:pt x="146"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4261425" y="3140775"/>
              <a:ext cx="21325" cy="38650"/>
            </a:xfrm>
            <a:custGeom>
              <a:rect b="b" l="l" r="r" t="t"/>
              <a:pathLst>
                <a:path extrusionOk="0" h="1546" w="853">
                  <a:moveTo>
                    <a:pt x="146" y="1"/>
                  </a:moveTo>
                  <a:cubicBezTo>
                    <a:pt x="129" y="1"/>
                    <a:pt x="114" y="4"/>
                    <a:pt x="101" y="10"/>
                  </a:cubicBezTo>
                  <a:cubicBezTo>
                    <a:pt x="26" y="35"/>
                    <a:pt x="1" y="110"/>
                    <a:pt x="26" y="185"/>
                  </a:cubicBezTo>
                  <a:lnTo>
                    <a:pt x="577" y="1464"/>
                  </a:lnTo>
                  <a:cubicBezTo>
                    <a:pt x="598" y="1504"/>
                    <a:pt x="652" y="1545"/>
                    <a:pt x="712" y="1545"/>
                  </a:cubicBezTo>
                  <a:cubicBezTo>
                    <a:pt x="725" y="1545"/>
                    <a:pt x="739" y="1543"/>
                    <a:pt x="753" y="1539"/>
                  </a:cubicBezTo>
                  <a:cubicBezTo>
                    <a:pt x="828" y="1489"/>
                    <a:pt x="853" y="1413"/>
                    <a:pt x="828" y="1338"/>
                  </a:cubicBezTo>
                  <a:lnTo>
                    <a:pt x="276" y="85"/>
                  </a:lnTo>
                  <a:cubicBezTo>
                    <a:pt x="258" y="29"/>
                    <a:pt x="197"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4228225" y="3088150"/>
              <a:ext cx="19450" cy="39275"/>
            </a:xfrm>
            <a:custGeom>
              <a:rect b="b" l="l" r="r" t="t"/>
              <a:pathLst>
                <a:path extrusionOk="0" h="1571" w="778">
                  <a:moveTo>
                    <a:pt x="622" y="0"/>
                  </a:moveTo>
                  <a:cubicBezTo>
                    <a:pt x="567" y="0"/>
                    <a:pt x="520" y="28"/>
                    <a:pt x="502" y="85"/>
                  </a:cubicBezTo>
                  <a:lnTo>
                    <a:pt x="25" y="1388"/>
                  </a:lnTo>
                  <a:cubicBezTo>
                    <a:pt x="0" y="1438"/>
                    <a:pt x="25" y="1538"/>
                    <a:pt x="101" y="1564"/>
                  </a:cubicBezTo>
                  <a:cubicBezTo>
                    <a:pt x="114" y="1568"/>
                    <a:pt x="127" y="1570"/>
                    <a:pt x="140" y="1570"/>
                  </a:cubicBezTo>
                  <a:cubicBezTo>
                    <a:pt x="201" y="1570"/>
                    <a:pt x="255" y="1525"/>
                    <a:pt x="276" y="1463"/>
                  </a:cubicBezTo>
                  <a:lnTo>
                    <a:pt x="752" y="185"/>
                  </a:lnTo>
                  <a:cubicBezTo>
                    <a:pt x="777" y="110"/>
                    <a:pt x="752" y="35"/>
                    <a:pt x="677" y="10"/>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4312175" y="3123925"/>
              <a:ext cx="20075" cy="39275"/>
            </a:xfrm>
            <a:custGeom>
              <a:rect b="b" l="l" r="r" t="t"/>
              <a:pathLst>
                <a:path extrusionOk="0" h="1571" w="803">
                  <a:moveTo>
                    <a:pt x="636" y="1"/>
                  </a:moveTo>
                  <a:cubicBezTo>
                    <a:pt x="576" y="1"/>
                    <a:pt x="523" y="41"/>
                    <a:pt x="502" y="82"/>
                  </a:cubicBezTo>
                  <a:lnTo>
                    <a:pt x="26" y="1386"/>
                  </a:lnTo>
                  <a:cubicBezTo>
                    <a:pt x="1" y="1461"/>
                    <a:pt x="26" y="1536"/>
                    <a:pt x="101" y="1561"/>
                  </a:cubicBezTo>
                  <a:cubicBezTo>
                    <a:pt x="120" y="1567"/>
                    <a:pt x="139" y="1571"/>
                    <a:pt x="157" y="1571"/>
                  </a:cubicBezTo>
                  <a:cubicBezTo>
                    <a:pt x="211" y="1571"/>
                    <a:pt x="258" y="1542"/>
                    <a:pt x="277" y="1486"/>
                  </a:cubicBezTo>
                  <a:lnTo>
                    <a:pt x="778" y="183"/>
                  </a:lnTo>
                  <a:cubicBezTo>
                    <a:pt x="803" y="107"/>
                    <a:pt x="753" y="32"/>
                    <a:pt x="678" y="7"/>
                  </a:cubicBezTo>
                  <a:cubicBezTo>
                    <a:pt x="664" y="3"/>
                    <a:pt x="650"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4320325" y="3233575"/>
              <a:ext cx="20075" cy="39275"/>
            </a:xfrm>
            <a:custGeom>
              <a:rect b="b" l="l" r="r" t="t"/>
              <a:pathLst>
                <a:path extrusionOk="0" h="1571" w="803">
                  <a:moveTo>
                    <a:pt x="663" y="1"/>
                  </a:moveTo>
                  <a:cubicBezTo>
                    <a:pt x="601" y="1"/>
                    <a:pt x="543" y="46"/>
                    <a:pt x="502" y="107"/>
                  </a:cubicBezTo>
                  <a:lnTo>
                    <a:pt x="26" y="1386"/>
                  </a:lnTo>
                  <a:cubicBezTo>
                    <a:pt x="1" y="1461"/>
                    <a:pt x="51" y="1536"/>
                    <a:pt x="126" y="1561"/>
                  </a:cubicBezTo>
                  <a:cubicBezTo>
                    <a:pt x="138" y="1567"/>
                    <a:pt x="154" y="1571"/>
                    <a:pt x="171" y="1571"/>
                  </a:cubicBezTo>
                  <a:cubicBezTo>
                    <a:pt x="222" y="1571"/>
                    <a:pt x="283" y="1542"/>
                    <a:pt x="301" y="1486"/>
                  </a:cubicBezTo>
                  <a:lnTo>
                    <a:pt x="778" y="183"/>
                  </a:lnTo>
                  <a:cubicBezTo>
                    <a:pt x="803" y="133"/>
                    <a:pt x="753" y="32"/>
                    <a:pt x="702" y="7"/>
                  </a:cubicBezTo>
                  <a:cubicBezTo>
                    <a:pt x="689" y="3"/>
                    <a:pt x="67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4230725" y="3047500"/>
              <a:ext cx="41375" cy="13500"/>
            </a:xfrm>
            <a:custGeom>
              <a:rect b="b" l="l" r="r" t="t"/>
              <a:pathLst>
                <a:path extrusionOk="0" h="540" w="1655">
                  <a:moveTo>
                    <a:pt x="137" y="0"/>
                  </a:moveTo>
                  <a:cubicBezTo>
                    <a:pt x="77" y="0"/>
                    <a:pt x="26" y="45"/>
                    <a:pt x="26" y="107"/>
                  </a:cubicBezTo>
                  <a:cubicBezTo>
                    <a:pt x="1" y="182"/>
                    <a:pt x="51" y="257"/>
                    <a:pt x="126" y="282"/>
                  </a:cubicBezTo>
                  <a:lnTo>
                    <a:pt x="1479" y="533"/>
                  </a:lnTo>
                  <a:cubicBezTo>
                    <a:pt x="1493" y="537"/>
                    <a:pt x="1506" y="539"/>
                    <a:pt x="1519" y="539"/>
                  </a:cubicBezTo>
                  <a:cubicBezTo>
                    <a:pt x="1579" y="539"/>
                    <a:pt x="1630" y="494"/>
                    <a:pt x="1630" y="433"/>
                  </a:cubicBezTo>
                  <a:cubicBezTo>
                    <a:pt x="1655" y="357"/>
                    <a:pt x="1605" y="282"/>
                    <a:pt x="1530" y="257"/>
                  </a:cubicBezTo>
                  <a:lnTo>
                    <a:pt x="176" y="7"/>
                  </a:lnTo>
                  <a:cubicBezTo>
                    <a:pt x="163" y="2"/>
                    <a:pt x="149"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4282725" y="3205550"/>
              <a:ext cx="41400" cy="13350"/>
            </a:xfrm>
            <a:custGeom>
              <a:rect b="b" l="l" r="r" t="t"/>
              <a:pathLst>
                <a:path extrusionOk="0" h="534" w="1656">
                  <a:moveTo>
                    <a:pt x="176" y="0"/>
                  </a:moveTo>
                  <a:cubicBezTo>
                    <a:pt x="101" y="0"/>
                    <a:pt x="26" y="51"/>
                    <a:pt x="1" y="126"/>
                  </a:cubicBezTo>
                  <a:cubicBezTo>
                    <a:pt x="1" y="201"/>
                    <a:pt x="51" y="276"/>
                    <a:pt x="126" y="276"/>
                  </a:cubicBezTo>
                  <a:lnTo>
                    <a:pt x="1480" y="527"/>
                  </a:lnTo>
                  <a:cubicBezTo>
                    <a:pt x="1493" y="531"/>
                    <a:pt x="1506" y="533"/>
                    <a:pt x="1519" y="533"/>
                  </a:cubicBezTo>
                  <a:cubicBezTo>
                    <a:pt x="1579" y="533"/>
                    <a:pt x="1630" y="488"/>
                    <a:pt x="1630" y="426"/>
                  </a:cubicBezTo>
                  <a:cubicBezTo>
                    <a:pt x="1655" y="351"/>
                    <a:pt x="1605" y="276"/>
                    <a:pt x="1530" y="276"/>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4270825" y="3089950"/>
              <a:ext cx="32600" cy="30100"/>
            </a:xfrm>
            <a:custGeom>
              <a:rect b="b" l="l" r="r" t="t"/>
              <a:pathLst>
                <a:path extrusionOk="0" h="1204" w="1304">
                  <a:moveTo>
                    <a:pt x="142" y="0"/>
                  </a:moveTo>
                  <a:cubicBezTo>
                    <a:pt x="107" y="0"/>
                    <a:pt x="76" y="13"/>
                    <a:pt x="51" y="38"/>
                  </a:cubicBezTo>
                  <a:cubicBezTo>
                    <a:pt x="1" y="88"/>
                    <a:pt x="1" y="188"/>
                    <a:pt x="51" y="238"/>
                  </a:cubicBezTo>
                  <a:lnTo>
                    <a:pt x="1053" y="1166"/>
                  </a:lnTo>
                  <a:cubicBezTo>
                    <a:pt x="1078" y="1191"/>
                    <a:pt x="1116" y="1203"/>
                    <a:pt x="1154" y="1203"/>
                  </a:cubicBezTo>
                  <a:cubicBezTo>
                    <a:pt x="1191" y="1203"/>
                    <a:pt x="1229" y="1191"/>
                    <a:pt x="1254" y="1166"/>
                  </a:cubicBezTo>
                  <a:cubicBezTo>
                    <a:pt x="1304" y="1116"/>
                    <a:pt x="1304" y="1015"/>
                    <a:pt x="1254" y="965"/>
                  </a:cubicBezTo>
                  <a:lnTo>
                    <a:pt x="251"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4233850" y="3210250"/>
              <a:ext cx="32625" cy="30725"/>
            </a:xfrm>
            <a:custGeom>
              <a:rect b="b" l="l" r="r" t="t"/>
              <a:pathLst>
                <a:path extrusionOk="0" h="1229" w="1305">
                  <a:moveTo>
                    <a:pt x="142" y="0"/>
                  </a:moveTo>
                  <a:cubicBezTo>
                    <a:pt x="108" y="0"/>
                    <a:pt x="76" y="13"/>
                    <a:pt x="51" y="38"/>
                  </a:cubicBezTo>
                  <a:cubicBezTo>
                    <a:pt x="1" y="88"/>
                    <a:pt x="1" y="188"/>
                    <a:pt x="51" y="238"/>
                  </a:cubicBezTo>
                  <a:lnTo>
                    <a:pt x="1054" y="1191"/>
                  </a:lnTo>
                  <a:cubicBezTo>
                    <a:pt x="1079" y="1216"/>
                    <a:pt x="1116" y="1228"/>
                    <a:pt x="1154" y="1228"/>
                  </a:cubicBezTo>
                  <a:cubicBezTo>
                    <a:pt x="1191" y="1228"/>
                    <a:pt x="1229" y="1216"/>
                    <a:pt x="1254" y="1191"/>
                  </a:cubicBezTo>
                  <a:cubicBezTo>
                    <a:pt x="1304" y="1116"/>
                    <a:pt x="1304" y="1040"/>
                    <a:pt x="1254" y="990"/>
                  </a:cubicBezTo>
                  <a:lnTo>
                    <a:pt x="252"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4338500" y="3179225"/>
              <a:ext cx="29475" cy="30725"/>
            </a:xfrm>
            <a:custGeom>
              <a:rect b="b" l="l" r="r" t="t"/>
              <a:pathLst>
                <a:path extrusionOk="0" h="1229" w="1179">
                  <a:moveTo>
                    <a:pt x="151" y="1"/>
                  </a:moveTo>
                  <a:cubicBezTo>
                    <a:pt x="126" y="1"/>
                    <a:pt x="76" y="26"/>
                    <a:pt x="51" y="51"/>
                  </a:cubicBezTo>
                  <a:cubicBezTo>
                    <a:pt x="0" y="101"/>
                    <a:pt x="0" y="176"/>
                    <a:pt x="51" y="251"/>
                  </a:cubicBezTo>
                  <a:lnTo>
                    <a:pt x="1053" y="1179"/>
                  </a:lnTo>
                  <a:cubicBezTo>
                    <a:pt x="1078" y="1204"/>
                    <a:pt x="1128" y="1229"/>
                    <a:pt x="1153" y="1229"/>
                  </a:cubicBezTo>
                  <a:lnTo>
                    <a:pt x="1178" y="1229"/>
                  </a:lnTo>
                  <a:cubicBezTo>
                    <a:pt x="1178" y="1154"/>
                    <a:pt x="1153" y="1104"/>
                    <a:pt x="1153" y="1028"/>
                  </a:cubicBezTo>
                  <a:cubicBezTo>
                    <a:pt x="1128" y="978"/>
                    <a:pt x="1128" y="903"/>
                    <a:pt x="1103" y="853"/>
                  </a:cubicBezTo>
                  <a:lnTo>
                    <a:pt x="251" y="26"/>
                  </a:lnTo>
                  <a:cubicBezTo>
                    <a:pt x="226" y="26"/>
                    <a:pt x="201"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4173700" y="3096900"/>
              <a:ext cx="32625" cy="30675"/>
            </a:xfrm>
            <a:custGeom>
              <a:rect b="b" l="l" r="r" t="t"/>
              <a:pathLst>
                <a:path extrusionOk="0" h="1227" w="1305">
                  <a:moveTo>
                    <a:pt x="163" y="1"/>
                  </a:moveTo>
                  <a:cubicBezTo>
                    <a:pt x="121" y="1"/>
                    <a:pt x="79" y="19"/>
                    <a:pt x="51" y="61"/>
                  </a:cubicBezTo>
                  <a:cubicBezTo>
                    <a:pt x="1" y="111"/>
                    <a:pt x="1" y="186"/>
                    <a:pt x="51" y="236"/>
                  </a:cubicBezTo>
                  <a:lnTo>
                    <a:pt x="1054" y="1188"/>
                  </a:lnTo>
                  <a:cubicBezTo>
                    <a:pt x="1091" y="1214"/>
                    <a:pt x="1129" y="1226"/>
                    <a:pt x="1163" y="1226"/>
                  </a:cubicBezTo>
                  <a:cubicBezTo>
                    <a:pt x="1198" y="1226"/>
                    <a:pt x="1229" y="1214"/>
                    <a:pt x="1254" y="1188"/>
                  </a:cubicBezTo>
                  <a:cubicBezTo>
                    <a:pt x="1304" y="1138"/>
                    <a:pt x="1304" y="1038"/>
                    <a:pt x="1254" y="988"/>
                  </a:cubicBezTo>
                  <a:lnTo>
                    <a:pt x="252" y="36"/>
                  </a:lnTo>
                  <a:cubicBezTo>
                    <a:pt x="229" y="13"/>
                    <a:pt x="196" y="1"/>
                    <a:pt x="163"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3728225" y="3666700"/>
              <a:ext cx="1900" cy="650"/>
            </a:xfrm>
            <a:custGeom>
              <a:rect b="b" l="l" r="r" t="t"/>
              <a:pathLst>
                <a:path extrusionOk="0" h="26" w="76">
                  <a:moveTo>
                    <a:pt x="0" y="1"/>
                  </a:moveTo>
                  <a:cubicBezTo>
                    <a:pt x="25" y="1"/>
                    <a:pt x="50" y="26"/>
                    <a:pt x="76" y="26"/>
                  </a:cubicBezTo>
                  <a:cubicBezTo>
                    <a:pt x="76" y="26"/>
                    <a:pt x="76" y="1"/>
                    <a:pt x="50"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3735125" y="3501675"/>
              <a:ext cx="34475" cy="29150"/>
            </a:xfrm>
            <a:custGeom>
              <a:rect b="b" l="l" r="r" t="t"/>
              <a:pathLst>
                <a:path extrusionOk="0" h="1166" w="1379">
                  <a:moveTo>
                    <a:pt x="152" y="0"/>
                  </a:moveTo>
                  <a:cubicBezTo>
                    <a:pt x="113" y="0"/>
                    <a:pt x="78" y="19"/>
                    <a:pt x="50" y="60"/>
                  </a:cubicBezTo>
                  <a:cubicBezTo>
                    <a:pt x="0" y="110"/>
                    <a:pt x="0" y="186"/>
                    <a:pt x="75" y="236"/>
                  </a:cubicBezTo>
                  <a:lnTo>
                    <a:pt x="1128" y="1138"/>
                  </a:lnTo>
                  <a:cubicBezTo>
                    <a:pt x="1147" y="1157"/>
                    <a:pt x="1173" y="1165"/>
                    <a:pt x="1202" y="1165"/>
                  </a:cubicBezTo>
                  <a:cubicBezTo>
                    <a:pt x="1247" y="1165"/>
                    <a:pt x="1297" y="1144"/>
                    <a:pt x="1328" y="1113"/>
                  </a:cubicBezTo>
                  <a:cubicBezTo>
                    <a:pt x="1378" y="1063"/>
                    <a:pt x="1353" y="962"/>
                    <a:pt x="1303" y="912"/>
                  </a:cubicBezTo>
                  <a:lnTo>
                    <a:pt x="251" y="35"/>
                  </a:lnTo>
                  <a:cubicBezTo>
                    <a:pt x="217" y="13"/>
                    <a:pt x="18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3694375" y="3541950"/>
              <a:ext cx="33875" cy="29150"/>
            </a:xfrm>
            <a:custGeom>
              <a:rect b="b" l="l" r="r" t="t"/>
              <a:pathLst>
                <a:path extrusionOk="0" h="1166" w="1355">
                  <a:moveTo>
                    <a:pt x="167" y="1"/>
                  </a:moveTo>
                  <a:cubicBezTo>
                    <a:pt x="123" y="1"/>
                    <a:pt x="82" y="22"/>
                    <a:pt x="51" y="53"/>
                  </a:cubicBezTo>
                  <a:cubicBezTo>
                    <a:pt x="1" y="103"/>
                    <a:pt x="1" y="204"/>
                    <a:pt x="76" y="254"/>
                  </a:cubicBezTo>
                  <a:lnTo>
                    <a:pt x="1129" y="1131"/>
                  </a:lnTo>
                  <a:cubicBezTo>
                    <a:pt x="1151" y="1153"/>
                    <a:pt x="1179" y="1166"/>
                    <a:pt x="1207" y="1166"/>
                  </a:cubicBezTo>
                  <a:cubicBezTo>
                    <a:pt x="1241" y="1166"/>
                    <a:pt x="1277" y="1147"/>
                    <a:pt x="1304" y="1106"/>
                  </a:cubicBezTo>
                  <a:cubicBezTo>
                    <a:pt x="1354" y="1056"/>
                    <a:pt x="1354" y="981"/>
                    <a:pt x="1304" y="930"/>
                  </a:cubicBezTo>
                  <a:lnTo>
                    <a:pt x="252" y="28"/>
                  </a:lnTo>
                  <a:cubicBezTo>
                    <a:pt x="223" y="9"/>
                    <a:pt x="194"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3759550" y="3567575"/>
              <a:ext cx="11300" cy="41000"/>
            </a:xfrm>
            <a:custGeom>
              <a:rect b="b" l="l" r="r" t="t"/>
              <a:pathLst>
                <a:path extrusionOk="0" h="1640" w="452">
                  <a:moveTo>
                    <a:pt x="156" y="1"/>
                  </a:moveTo>
                  <a:cubicBezTo>
                    <a:pt x="146" y="1"/>
                    <a:pt x="136" y="2"/>
                    <a:pt x="126" y="6"/>
                  </a:cubicBezTo>
                  <a:cubicBezTo>
                    <a:pt x="51" y="6"/>
                    <a:pt x="0" y="81"/>
                    <a:pt x="26" y="156"/>
                  </a:cubicBezTo>
                  <a:lnTo>
                    <a:pt x="176" y="1509"/>
                  </a:lnTo>
                  <a:cubicBezTo>
                    <a:pt x="176" y="1575"/>
                    <a:pt x="232" y="1640"/>
                    <a:pt x="296" y="1640"/>
                  </a:cubicBezTo>
                  <a:cubicBezTo>
                    <a:pt x="306" y="1640"/>
                    <a:pt x="316" y="1638"/>
                    <a:pt x="326" y="1635"/>
                  </a:cubicBezTo>
                  <a:cubicBezTo>
                    <a:pt x="401" y="1635"/>
                    <a:pt x="452" y="1560"/>
                    <a:pt x="452" y="1484"/>
                  </a:cubicBezTo>
                  <a:lnTo>
                    <a:pt x="301" y="131"/>
                  </a:lnTo>
                  <a:cubicBezTo>
                    <a:pt x="280" y="66"/>
                    <a:pt x="220"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3668700" y="3573175"/>
              <a:ext cx="10675" cy="41050"/>
            </a:xfrm>
            <a:custGeom>
              <a:rect b="b" l="l" r="r" t="t"/>
              <a:pathLst>
                <a:path extrusionOk="0" h="1642" w="427">
                  <a:moveTo>
                    <a:pt x="162" y="1"/>
                  </a:moveTo>
                  <a:cubicBezTo>
                    <a:pt x="151" y="1"/>
                    <a:pt x="139" y="3"/>
                    <a:pt x="126" y="7"/>
                  </a:cubicBezTo>
                  <a:cubicBezTo>
                    <a:pt x="50" y="7"/>
                    <a:pt x="0" y="82"/>
                    <a:pt x="0" y="158"/>
                  </a:cubicBezTo>
                  <a:lnTo>
                    <a:pt x="151" y="1511"/>
                  </a:lnTo>
                  <a:cubicBezTo>
                    <a:pt x="151" y="1576"/>
                    <a:pt x="207" y="1641"/>
                    <a:pt x="271" y="1641"/>
                  </a:cubicBezTo>
                  <a:cubicBezTo>
                    <a:pt x="281" y="1641"/>
                    <a:pt x="291" y="1640"/>
                    <a:pt x="301" y="1636"/>
                  </a:cubicBezTo>
                  <a:cubicBezTo>
                    <a:pt x="376" y="1636"/>
                    <a:pt x="426" y="1561"/>
                    <a:pt x="426" y="1486"/>
                  </a:cubicBezTo>
                  <a:lnTo>
                    <a:pt x="276" y="133"/>
                  </a:lnTo>
                  <a:cubicBezTo>
                    <a:pt x="255" y="50"/>
                    <a:pt x="217"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3757050" y="3633500"/>
              <a:ext cx="40750" cy="16475"/>
            </a:xfrm>
            <a:custGeom>
              <a:rect b="b" l="l" r="r" t="t"/>
              <a:pathLst>
                <a:path extrusionOk="0" h="659" w="1630">
                  <a:moveTo>
                    <a:pt x="1429" y="0"/>
                  </a:moveTo>
                  <a:lnTo>
                    <a:pt x="100" y="401"/>
                  </a:lnTo>
                  <a:cubicBezTo>
                    <a:pt x="25" y="401"/>
                    <a:pt x="0" y="502"/>
                    <a:pt x="0" y="552"/>
                  </a:cubicBezTo>
                  <a:cubicBezTo>
                    <a:pt x="21" y="614"/>
                    <a:pt x="75" y="658"/>
                    <a:pt x="136" y="658"/>
                  </a:cubicBezTo>
                  <a:cubicBezTo>
                    <a:pt x="149" y="658"/>
                    <a:pt x="162" y="656"/>
                    <a:pt x="176" y="652"/>
                  </a:cubicBezTo>
                  <a:lnTo>
                    <a:pt x="1504" y="276"/>
                  </a:lnTo>
                  <a:cubicBezTo>
                    <a:pt x="1579" y="251"/>
                    <a:pt x="1629" y="176"/>
                    <a:pt x="1604" y="101"/>
                  </a:cubicBezTo>
                  <a:cubicBezTo>
                    <a:pt x="1579" y="25"/>
                    <a:pt x="1504"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3665575" y="3515525"/>
              <a:ext cx="14425" cy="10225"/>
            </a:xfrm>
            <a:custGeom>
              <a:rect b="b" l="l" r="r" t="t"/>
              <a:pathLst>
                <a:path extrusionOk="0" h="409" w="577">
                  <a:moveTo>
                    <a:pt x="441" y="1"/>
                  </a:moveTo>
                  <a:cubicBezTo>
                    <a:pt x="428" y="1"/>
                    <a:pt x="414" y="3"/>
                    <a:pt x="401" y="7"/>
                  </a:cubicBezTo>
                  <a:lnTo>
                    <a:pt x="0" y="108"/>
                  </a:lnTo>
                  <a:lnTo>
                    <a:pt x="0" y="408"/>
                  </a:lnTo>
                  <a:lnTo>
                    <a:pt x="476" y="258"/>
                  </a:lnTo>
                  <a:cubicBezTo>
                    <a:pt x="526" y="258"/>
                    <a:pt x="576" y="208"/>
                    <a:pt x="576" y="133"/>
                  </a:cubicBezTo>
                  <a:cubicBezTo>
                    <a:pt x="576" y="133"/>
                    <a:pt x="576" y="108"/>
                    <a:pt x="576" y="108"/>
                  </a:cubicBezTo>
                  <a:cubicBezTo>
                    <a:pt x="556" y="46"/>
                    <a:pt x="50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3701900" y="3603875"/>
              <a:ext cx="40750" cy="17125"/>
            </a:xfrm>
            <a:custGeom>
              <a:rect b="b" l="l" r="r" t="t"/>
              <a:pathLst>
                <a:path extrusionOk="0" h="685" w="1630">
                  <a:moveTo>
                    <a:pt x="162" y="1"/>
                  </a:moveTo>
                  <a:cubicBezTo>
                    <a:pt x="101" y="1"/>
                    <a:pt x="46" y="46"/>
                    <a:pt x="26" y="108"/>
                  </a:cubicBezTo>
                  <a:cubicBezTo>
                    <a:pt x="1" y="183"/>
                    <a:pt x="51" y="258"/>
                    <a:pt x="126" y="283"/>
                  </a:cubicBezTo>
                  <a:lnTo>
                    <a:pt x="1454" y="684"/>
                  </a:lnTo>
                  <a:cubicBezTo>
                    <a:pt x="1530" y="684"/>
                    <a:pt x="1605" y="659"/>
                    <a:pt x="1630" y="584"/>
                  </a:cubicBezTo>
                  <a:cubicBezTo>
                    <a:pt x="1630" y="509"/>
                    <a:pt x="1605" y="433"/>
                    <a:pt x="1530" y="408"/>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3681225" y="3479825"/>
              <a:ext cx="40750" cy="16650"/>
            </a:xfrm>
            <a:custGeom>
              <a:rect b="b" l="l" r="r" t="t"/>
              <a:pathLst>
                <a:path extrusionOk="0" h="666" w="1630">
                  <a:moveTo>
                    <a:pt x="160" y="0"/>
                  </a:moveTo>
                  <a:cubicBezTo>
                    <a:pt x="100" y="0"/>
                    <a:pt x="46" y="41"/>
                    <a:pt x="26" y="82"/>
                  </a:cubicBezTo>
                  <a:cubicBezTo>
                    <a:pt x="1" y="157"/>
                    <a:pt x="51" y="232"/>
                    <a:pt x="126" y="258"/>
                  </a:cubicBezTo>
                  <a:lnTo>
                    <a:pt x="1429" y="659"/>
                  </a:lnTo>
                  <a:cubicBezTo>
                    <a:pt x="1443" y="663"/>
                    <a:pt x="1456" y="665"/>
                    <a:pt x="1469" y="665"/>
                  </a:cubicBezTo>
                  <a:cubicBezTo>
                    <a:pt x="1529" y="665"/>
                    <a:pt x="1584" y="620"/>
                    <a:pt x="1605" y="558"/>
                  </a:cubicBezTo>
                  <a:cubicBezTo>
                    <a:pt x="1630" y="508"/>
                    <a:pt x="1580" y="433"/>
                    <a:pt x="1504" y="408"/>
                  </a:cubicBezTo>
                  <a:lnTo>
                    <a:pt x="201" y="7"/>
                  </a:lnTo>
                  <a:cubicBezTo>
                    <a:pt x="187" y="2"/>
                    <a:pt x="174"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3785875" y="3553925"/>
              <a:ext cx="40750" cy="17100"/>
            </a:xfrm>
            <a:custGeom>
              <a:rect b="b" l="l" r="r" t="t"/>
              <a:pathLst>
                <a:path extrusionOk="0" h="684" w="1630">
                  <a:moveTo>
                    <a:pt x="176" y="0"/>
                  </a:moveTo>
                  <a:cubicBezTo>
                    <a:pt x="100" y="0"/>
                    <a:pt x="25" y="25"/>
                    <a:pt x="0" y="101"/>
                  </a:cubicBezTo>
                  <a:cubicBezTo>
                    <a:pt x="0" y="176"/>
                    <a:pt x="25" y="251"/>
                    <a:pt x="100" y="276"/>
                  </a:cubicBezTo>
                  <a:lnTo>
                    <a:pt x="1429" y="677"/>
                  </a:lnTo>
                  <a:cubicBezTo>
                    <a:pt x="1442" y="681"/>
                    <a:pt x="1455" y="684"/>
                    <a:pt x="1468" y="684"/>
                  </a:cubicBezTo>
                  <a:cubicBezTo>
                    <a:pt x="1529" y="684"/>
                    <a:pt x="1583" y="639"/>
                    <a:pt x="1604" y="577"/>
                  </a:cubicBezTo>
                  <a:cubicBezTo>
                    <a:pt x="1629" y="502"/>
                    <a:pt x="1579" y="426"/>
                    <a:pt x="1504" y="401"/>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3693125" y="2924850"/>
              <a:ext cx="647900" cy="797650"/>
            </a:xfrm>
            <a:custGeom>
              <a:rect b="b" l="l" r="r" t="t"/>
              <a:pathLst>
                <a:path extrusionOk="0" h="31906" w="25916">
                  <a:moveTo>
                    <a:pt x="19700" y="0"/>
                  </a:moveTo>
                  <a:lnTo>
                    <a:pt x="2607" y="3684"/>
                  </a:lnTo>
                  <a:lnTo>
                    <a:pt x="1" y="4311"/>
                  </a:lnTo>
                  <a:lnTo>
                    <a:pt x="5615" y="31905"/>
                  </a:lnTo>
                  <a:lnTo>
                    <a:pt x="8673" y="31604"/>
                  </a:lnTo>
                  <a:lnTo>
                    <a:pt x="25916" y="28722"/>
                  </a:lnTo>
                  <a:lnTo>
                    <a:pt x="19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3692500" y="3018200"/>
              <a:ext cx="216825" cy="705550"/>
            </a:xfrm>
            <a:custGeom>
              <a:rect b="b" l="l" r="r" t="t"/>
              <a:pathLst>
                <a:path extrusionOk="0" h="28222" w="8673">
                  <a:moveTo>
                    <a:pt x="2607" y="1"/>
                  </a:moveTo>
                  <a:lnTo>
                    <a:pt x="1" y="627"/>
                  </a:lnTo>
                  <a:lnTo>
                    <a:pt x="5615" y="28221"/>
                  </a:lnTo>
                  <a:lnTo>
                    <a:pt x="8672" y="27921"/>
                  </a:lnTo>
                  <a:lnTo>
                    <a:pt x="26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3719450" y="3092775"/>
              <a:ext cx="30100" cy="110300"/>
            </a:xfrm>
            <a:custGeom>
              <a:rect b="b" l="l" r="r" t="t"/>
              <a:pathLst>
                <a:path extrusionOk="0" h="4412" w="1204">
                  <a:moveTo>
                    <a:pt x="176" y="0"/>
                  </a:moveTo>
                  <a:lnTo>
                    <a:pt x="0" y="50"/>
                  </a:lnTo>
                  <a:lnTo>
                    <a:pt x="1028" y="4411"/>
                  </a:lnTo>
                  <a:lnTo>
                    <a:pt x="1203"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3731350" y="3092775"/>
              <a:ext cx="29475" cy="110300"/>
            </a:xfrm>
            <a:custGeom>
              <a:rect b="b" l="l" r="r" t="t"/>
              <a:pathLst>
                <a:path extrusionOk="0" h="4412" w="1179">
                  <a:moveTo>
                    <a:pt x="176" y="0"/>
                  </a:moveTo>
                  <a:lnTo>
                    <a:pt x="1" y="25"/>
                  </a:lnTo>
                  <a:lnTo>
                    <a:pt x="1003" y="4411"/>
                  </a:lnTo>
                  <a:lnTo>
                    <a:pt x="1179"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3742625" y="3092150"/>
              <a:ext cx="30100" cy="110300"/>
            </a:xfrm>
            <a:custGeom>
              <a:rect b="b" l="l" r="r" t="t"/>
              <a:pathLst>
                <a:path extrusionOk="0" h="4412" w="1204">
                  <a:moveTo>
                    <a:pt x="176" y="0"/>
                  </a:moveTo>
                  <a:lnTo>
                    <a:pt x="1" y="50"/>
                  </a:lnTo>
                  <a:lnTo>
                    <a:pt x="1028" y="4411"/>
                  </a:lnTo>
                  <a:lnTo>
                    <a:pt x="1204"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3754525" y="3092150"/>
              <a:ext cx="29475" cy="109675"/>
            </a:xfrm>
            <a:custGeom>
              <a:rect b="b" l="l" r="r" t="t"/>
              <a:pathLst>
                <a:path extrusionOk="0" h="4387" w="1179">
                  <a:moveTo>
                    <a:pt x="151" y="0"/>
                  </a:moveTo>
                  <a:lnTo>
                    <a:pt x="1" y="25"/>
                  </a:lnTo>
                  <a:lnTo>
                    <a:pt x="1003" y="4386"/>
                  </a:lnTo>
                  <a:lnTo>
                    <a:pt x="1179" y="4361"/>
                  </a:lnTo>
                  <a:lnTo>
                    <a:pt x="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4179350" y="3566450"/>
              <a:ext cx="109675" cy="30100"/>
            </a:xfrm>
            <a:custGeom>
              <a:rect b="b" l="l" r="r" t="t"/>
              <a:pathLst>
                <a:path extrusionOk="0" h="1204" w="4387">
                  <a:moveTo>
                    <a:pt x="4361" y="1"/>
                  </a:moveTo>
                  <a:lnTo>
                    <a:pt x="1" y="1028"/>
                  </a:lnTo>
                  <a:lnTo>
                    <a:pt x="26" y="1204"/>
                  </a:lnTo>
                  <a:lnTo>
                    <a:pt x="4387" y="176"/>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4179350" y="3578350"/>
              <a:ext cx="110300" cy="29475"/>
            </a:xfrm>
            <a:custGeom>
              <a:rect b="b" l="l" r="r" t="t"/>
              <a:pathLst>
                <a:path extrusionOk="0" h="1179" w="4412">
                  <a:moveTo>
                    <a:pt x="4361" y="1"/>
                  </a:moveTo>
                  <a:lnTo>
                    <a:pt x="1" y="1003"/>
                  </a:lnTo>
                  <a:lnTo>
                    <a:pt x="51" y="1179"/>
                  </a:lnTo>
                  <a:lnTo>
                    <a:pt x="4412" y="151"/>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4179975" y="3589625"/>
              <a:ext cx="110300" cy="30100"/>
            </a:xfrm>
            <a:custGeom>
              <a:rect b="b" l="l" r="r" t="t"/>
              <a:pathLst>
                <a:path extrusionOk="0" h="1204" w="4412">
                  <a:moveTo>
                    <a:pt x="4362" y="1"/>
                  </a:moveTo>
                  <a:lnTo>
                    <a:pt x="1" y="1028"/>
                  </a:lnTo>
                  <a:lnTo>
                    <a:pt x="51" y="1204"/>
                  </a:lnTo>
                  <a:lnTo>
                    <a:pt x="4412" y="176"/>
                  </a:lnTo>
                  <a:lnTo>
                    <a:pt x="43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4179975" y="3600925"/>
              <a:ext cx="110300" cy="30100"/>
            </a:xfrm>
            <a:custGeom>
              <a:rect b="b" l="l" r="r" t="t"/>
              <a:pathLst>
                <a:path extrusionOk="0" h="1204" w="4412">
                  <a:moveTo>
                    <a:pt x="4387" y="0"/>
                  </a:moveTo>
                  <a:lnTo>
                    <a:pt x="1" y="1028"/>
                  </a:lnTo>
                  <a:lnTo>
                    <a:pt x="51" y="1203"/>
                  </a:lnTo>
                  <a:lnTo>
                    <a:pt x="4412" y="175"/>
                  </a:lnTo>
                  <a:lnTo>
                    <a:pt x="43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3911175" y="3332125"/>
              <a:ext cx="53275" cy="52650"/>
            </a:xfrm>
            <a:custGeom>
              <a:rect b="b" l="l" r="r" t="t"/>
              <a:pathLst>
                <a:path extrusionOk="0" h="2106" w="2131">
                  <a:moveTo>
                    <a:pt x="1078" y="0"/>
                  </a:moveTo>
                  <a:cubicBezTo>
                    <a:pt x="502" y="0"/>
                    <a:pt x="26" y="451"/>
                    <a:pt x="1" y="1028"/>
                  </a:cubicBezTo>
                  <a:cubicBezTo>
                    <a:pt x="1" y="1604"/>
                    <a:pt x="452" y="2080"/>
                    <a:pt x="1028" y="2105"/>
                  </a:cubicBezTo>
                  <a:cubicBezTo>
                    <a:pt x="1630" y="2105"/>
                    <a:pt x="2106" y="1654"/>
                    <a:pt x="2106" y="1078"/>
                  </a:cubicBezTo>
                  <a:cubicBezTo>
                    <a:pt x="2131" y="501"/>
                    <a:pt x="1655"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3913050" y="3329525"/>
              <a:ext cx="54550" cy="52200"/>
            </a:xfrm>
            <a:custGeom>
              <a:rect b="b" l="l" r="r" t="t"/>
              <a:pathLst>
                <a:path extrusionOk="0" h="2088" w="2182">
                  <a:moveTo>
                    <a:pt x="1116" y="0"/>
                  </a:moveTo>
                  <a:cubicBezTo>
                    <a:pt x="1087" y="0"/>
                    <a:pt x="1058" y="1"/>
                    <a:pt x="1028" y="4"/>
                  </a:cubicBezTo>
                  <a:cubicBezTo>
                    <a:pt x="452" y="29"/>
                    <a:pt x="1" y="530"/>
                    <a:pt x="51" y="1107"/>
                  </a:cubicBezTo>
                  <a:cubicBezTo>
                    <a:pt x="75" y="1654"/>
                    <a:pt x="527" y="2088"/>
                    <a:pt x="1066" y="2088"/>
                  </a:cubicBezTo>
                  <a:cubicBezTo>
                    <a:pt x="1095" y="2088"/>
                    <a:pt x="1124" y="2087"/>
                    <a:pt x="1154" y="2084"/>
                  </a:cubicBezTo>
                  <a:cubicBezTo>
                    <a:pt x="1730" y="2059"/>
                    <a:pt x="2181" y="1558"/>
                    <a:pt x="2131" y="981"/>
                  </a:cubicBezTo>
                  <a:cubicBezTo>
                    <a:pt x="2107" y="434"/>
                    <a:pt x="1655"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3993250" y="3315800"/>
              <a:ext cx="53300" cy="52675"/>
            </a:xfrm>
            <a:custGeom>
              <a:rect b="b" l="l" r="r" t="t"/>
              <a:pathLst>
                <a:path extrusionOk="0" h="2107" w="2132">
                  <a:moveTo>
                    <a:pt x="1035" y="0"/>
                  </a:moveTo>
                  <a:cubicBezTo>
                    <a:pt x="478" y="0"/>
                    <a:pt x="26" y="467"/>
                    <a:pt x="26" y="1029"/>
                  </a:cubicBezTo>
                  <a:cubicBezTo>
                    <a:pt x="1" y="1605"/>
                    <a:pt x="452" y="2082"/>
                    <a:pt x="1054" y="2107"/>
                  </a:cubicBezTo>
                  <a:cubicBezTo>
                    <a:pt x="1630" y="2107"/>
                    <a:pt x="2106" y="1656"/>
                    <a:pt x="2106" y="1079"/>
                  </a:cubicBezTo>
                  <a:cubicBezTo>
                    <a:pt x="2131" y="503"/>
                    <a:pt x="1655" y="1"/>
                    <a:pt x="1079" y="1"/>
                  </a:cubicBezTo>
                  <a:cubicBezTo>
                    <a:pt x="1064" y="1"/>
                    <a:pt x="1050" y="0"/>
                    <a:pt x="1035"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3995150" y="3312675"/>
              <a:ext cx="54525" cy="52700"/>
            </a:xfrm>
            <a:custGeom>
              <a:rect b="b" l="l" r="r" t="t"/>
              <a:pathLst>
                <a:path extrusionOk="0" h="2108" w="2181">
                  <a:moveTo>
                    <a:pt x="1076" y="0"/>
                  </a:moveTo>
                  <a:cubicBezTo>
                    <a:pt x="1060" y="0"/>
                    <a:pt x="1044" y="0"/>
                    <a:pt x="1028" y="1"/>
                  </a:cubicBezTo>
                  <a:cubicBezTo>
                    <a:pt x="451" y="51"/>
                    <a:pt x="0" y="553"/>
                    <a:pt x="50" y="1129"/>
                  </a:cubicBezTo>
                  <a:cubicBezTo>
                    <a:pt x="75" y="1689"/>
                    <a:pt x="549" y="2107"/>
                    <a:pt x="1105" y="2107"/>
                  </a:cubicBezTo>
                  <a:cubicBezTo>
                    <a:pt x="1121" y="2107"/>
                    <a:pt x="1137" y="2107"/>
                    <a:pt x="1153" y="2106"/>
                  </a:cubicBezTo>
                  <a:cubicBezTo>
                    <a:pt x="1729" y="2056"/>
                    <a:pt x="2181" y="1580"/>
                    <a:pt x="2130" y="979"/>
                  </a:cubicBezTo>
                  <a:cubicBezTo>
                    <a:pt x="2106" y="418"/>
                    <a:pt x="1632"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4069700" y="3300125"/>
              <a:ext cx="53275" cy="52100"/>
            </a:xfrm>
            <a:custGeom>
              <a:rect b="b" l="l" r="r" t="t"/>
              <a:pathLst>
                <a:path extrusionOk="0" h="2084" w="2131">
                  <a:moveTo>
                    <a:pt x="1032" y="1"/>
                  </a:moveTo>
                  <a:cubicBezTo>
                    <a:pt x="477" y="1"/>
                    <a:pt x="26" y="443"/>
                    <a:pt x="26" y="1004"/>
                  </a:cubicBezTo>
                  <a:cubicBezTo>
                    <a:pt x="1" y="1606"/>
                    <a:pt x="452" y="2082"/>
                    <a:pt x="1053" y="2082"/>
                  </a:cubicBezTo>
                  <a:cubicBezTo>
                    <a:pt x="1068" y="2083"/>
                    <a:pt x="1082" y="2083"/>
                    <a:pt x="1097" y="2083"/>
                  </a:cubicBezTo>
                  <a:cubicBezTo>
                    <a:pt x="1653" y="2083"/>
                    <a:pt x="2106" y="1616"/>
                    <a:pt x="2106" y="1055"/>
                  </a:cubicBezTo>
                  <a:cubicBezTo>
                    <a:pt x="2131" y="478"/>
                    <a:pt x="1655" y="2"/>
                    <a:pt x="1078" y="2"/>
                  </a:cubicBezTo>
                  <a:cubicBezTo>
                    <a:pt x="1063" y="1"/>
                    <a:pt x="1048" y="1"/>
                    <a:pt x="1032"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4071575" y="3297000"/>
              <a:ext cx="54550" cy="52150"/>
            </a:xfrm>
            <a:custGeom>
              <a:rect b="b" l="l" r="r" t="t"/>
              <a:pathLst>
                <a:path extrusionOk="0" h="2086" w="2182">
                  <a:moveTo>
                    <a:pt x="1077" y="1"/>
                  </a:moveTo>
                  <a:cubicBezTo>
                    <a:pt x="1061" y="1"/>
                    <a:pt x="1044" y="1"/>
                    <a:pt x="1028" y="2"/>
                  </a:cubicBezTo>
                  <a:cubicBezTo>
                    <a:pt x="452" y="27"/>
                    <a:pt x="1" y="528"/>
                    <a:pt x="51" y="1104"/>
                  </a:cubicBezTo>
                  <a:cubicBezTo>
                    <a:pt x="75" y="1651"/>
                    <a:pt x="527" y="2086"/>
                    <a:pt x="1066" y="2086"/>
                  </a:cubicBezTo>
                  <a:cubicBezTo>
                    <a:pt x="1095" y="2086"/>
                    <a:pt x="1124" y="2084"/>
                    <a:pt x="1154" y="2082"/>
                  </a:cubicBezTo>
                  <a:cubicBezTo>
                    <a:pt x="1730" y="2057"/>
                    <a:pt x="2181" y="1555"/>
                    <a:pt x="2131" y="979"/>
                  </a:cubicBezTo>
                  <a:cubicBezTo>
                    <a:pt x="2107" y="419"/>
                    <a:pt x="1632" y="1"/>
                    <a:pt x="10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4146775" y="3283250"/>
              <a:ext cx="53275" cy="52675"/>
            </a:xfrm>
            <a:custGeom>
              <a:rect b="b" l="l" r="r" t="t"/>
              <a:pathLst>
                <a:path extrusionOk="0" h="2107" w="2131">
                  <a:moveTo>
                    <a:pt x="1078" y="0"/>
                  </a:moveTo>
                  <a:cubicBezTo>
                    <a:pt x="502" y="0"/>
                    <a:pt x="25" y="451"/>
                    <a:pt x="25" y="1028"/>
                  </a:cubicBezTo>
                  <a:cubicBezTo>
                    <a:pt x="0" y="1629"/>
                    <a:pt x="451" y="2105"/>
                    <a:pt x="1053" y="2105"/>
                  </a:cubicBezTo>
                  <a:cubicBezTo>
                    <a:pt x="1067" y="2106"/>
                    <a:pt x="1082" y="2106"/>
                    <a:pt x="1096" y="2106"/>
                  </a:cubicBezTo>
                  <a:cubicBezTo>
                    <a:pt x="1653" y="2106"/>
                    <a:pt x="2106" y="1640"/>
                    <a:pt x="2106" y="1078"/>
                  </a:cubicBezTo>
                  <a:cubicBezTo>
                    <a:pt x="2131" y="501"/>
                    <a:pt x="1654"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4148650" y="3280650"/>
              <a:ext cx="54525" cy="52200"/>
            </a:xfrm>
            <a:custGeom>
              <a:rect b="b" l="l" r="r" t="t"/>
              <a:pathLst>
                <a:path extrusionOk="0" h="2088" w="2181">
                  <a:moveTo>
                    <a:pt x="1116" y="0"/>
                  </a:moveTo>
                  <a:cubicBezTo>
                    <a:pt x="1087" y="0"/>
                    <a:pt x="1057" y="1"/>
                    <a:pt x="1028" y="4"/>
                  </a:cubicBezTo>
                  <a:cubicBezTo>
                    <a:pt x="452" y="29"/>
                    <a:pt x="0" y="530"/>
                    <a:pt x="51" y="1107"/>
                  </a:cubicBezTo>
                  <a:cubicBezTo>
                    <a:pt x="74" y="1654"/>
                    <a:pt x="527" y="2088"/>
                    <a:pt x="1066" y="2088"/>
                  </a:cubicBezTo>
                  <a:cubicBezTo>
                    <a:pt x="1095" y="2088"/>
                    <a:pt x="1124" y="2087"/>
                    <a:pt x="1153" y="2084"/>
                  </a:cubicBezTo>
                  <a:cubicBezTo>
                    <a:pt x="1730" y="2059"/>
                    <a:pt x="2181" y="1558"/>
                    <a:pt x="2131" y="981"/>
                  </a:cubicBezTo>
                  <a:cubicBezTo>
                    <a:pt x="2107" y="434"/>
                    <a:pt x="1654"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3921200" y="3417325"/>
              <a:ext cx="129100" cy="59550"/>
            </a:xfrm>
            <a:custGeom>
              <a:rect b="b" l="l" r="r" t="t"/>
              <a:pathLst>
                <a:path extrusionOk="0" h="2382" w="5164">
                  <a:moveTo>
                    <a:pt x="3008" y="1"/>
                  </a:moveTo>
                  <a:cubicBezTo>
                    <a:pt x="1780" y="1"/>
                    <a:pt x="677" y="602"/>
                    <a:pt x="1" y="1529"/>
                  </a:cubicBezTo>
                  <a:lnTo>
                    <a:pt x="1204" y="2382"/>
                  </a:lnTo>
                  <a:cubicBezTo>
                    <a:pt x="1605" y="1805"/>
                    <a:pt x="2281" y="1454"/>
                    <a:pt x="3008" y="1454"/>
                  </a:cubicBezTo>
                  <a:cubicBezTo>
                    <a:pt x="3509" y="1454"/>
                    <a:pt x="3961" y="1605"/>
                    <a:pt x="4337" y="1880"/>
                  </a:cubicBezTo>
                  <a:lnTo>
                    <a:pt x="5164" y="677"/>
                  </a:lnTo>
                  <a:cubicBezTo>
                    <a:pt x="4562" y="251"/>
                    <a:pt x="3810" y="1"/>
                    <a:pt x="3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3903650" y="3459300"/>
              <a:ext cx="61450" cy="127850"/>
            </a:xfrm>
            <a:custGeom>
              <a:rect b="b" l="l" r="r" t="t"/>
              <a:pathLst>
                <a:path extrusionOk="0" h="5114" w="2458">
                  <a:moveTo>
                    <a:pt x="602" y="1"/>
                  </a:moveTo>
                  <a:cubicBezTo>
                    <a:pt x="226" y="577"/>
                    <a:pt x="1" y="1279"/>
                    <a:pt x="1" y="2031"/>
                  </a:cubicBezTo>
                  <a:cubicBezTo>
                    <a:pt x="1" y="3309"/>
                    <a:pt x="653" y="4437"/>
                    <a:pt x="1630" y="5114"/>
                  </a:cubicBezTo>
                  <a:lnTo>
                    <a:pt x="2457" y="3911"/>
                  </a:lnTo>
                  <a:cubicBezTo>
                    <a:pt x="1856" y="3510"/>
                    <a:pt x="1455" y="2808"/>
                    <a:pt x="1455" y="2031"/>
                  </a:cubicBezTo>
                  <a:cubicBezTo>
                    <a:pt x="1455" y="1580"/>
                    <a:pt x="1580" y="1179"/>
                    <a:pt x="1805" y="828"/>
                  </a:cubicBezTo>
                  <a:lnTo>
                    <a:pt x="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3948150" y="3544525"/>
              <a:ext cx="123450" cy="58300"/>
            </a:xfrm>
            <a:custGeom>
              <a:rect b="b" l="l" r="r" t="t"/>
              <a:pathLst>
                <a:path extrusionOk="0" h="2332" w="4938">
                  <a:moveTo>
                    <a:pt x="3735" y="0"/>
                  </a:moveTo>
                  <a:cubicBezTo>
                    <a:pt x="3309" y="527"/>
                    <a:pt x="2657" y="878"/>
                    <a:pt x="1930" y="878"/>
                  </a:cubicBezTo>
                  <a:cubicBezTo>
                    <a:pt x="1529" y="878"/>
                    <a:pt x="1153" y="777"/>
                    <a:pt x="827" y="577"/>
                  </a:cubicBezTo>
                  <a:lnTo>
                    <a:pt x="0" y="1780"/>
                  </a:lnTo>
                  <a:cubicBezTo>
                    <a:pt x="552" y="2131"/>
                    <a:pt x="1228" y="2331"/>
                    <a:pt x="1930" y="2331"/>
                  </a:cubicBezTo>
                  <a:cubicBezTo>
                    <a:pt x="3158" y="2331"/>
                    <a:pt x="4261" y="1755"/>
                    <a:pt x="4938" y="827"/>
                  </a:cubicBezTo>
                  <a:lnTo>
                    <a:pt x="37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4032725" y="3436750"/>
              <a:ext cx="57050" cy="124725"/>
            </a:xfrm>
            <a:custGeom>
              <a:rect b="b" l="l" r="r" t="t"/>
              <a:pathLst>
                <a:path extrusionOk="0" h="4989" w="2282">
                  <a:moveTo>
                    <a:pt x="853" y="1"/>
                  </a:moveTo>
                  <a:lnTo>
                    <a:pt x="1" y="1204"/>
                  </a:lnTo>
                  <a:cubicBezTo>
                    <a:pt x="502" y="1630"/>
                    <a:pt x="803" y="2231"/>
                    <a:pt x="803" y="2933"/>
                  </a:cubicBezTo>
                  <a:cubicBezTo>
                    <a:pt x="803" y="3384"/>
                    <a:pt x="678" y="3810"/>
                    <a:pt x="452" y="4161"/>
                  </a:cubicBezTo>
                  <a:lnTo>
                    <a:pt x="1655" y="4988"/>
                  </a:lnTo>
                  <a:cubicBezTo>
                    <a:pt x="2031" y="4412"/>
                    <a:pt x="2282" y="3685"/>
                    <a:pt x="2282" y="2933"/>
                  </a:cubicBezTo>
                  <a:cubicBezTo>
                    <a:pt x="2282" y="1730"/>
                    <a:pt x="1705" y="677"/>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4162425" y="3385325"/>
              <a:ext cx="53925" cy="51450"/>
            </a:xfrm>
            <a:custGeom>
              <a:rect b="b" l="l" r="r" t="t"/>
              <a:pathLst>
                <a:path extrusionOk="0" h="2058" w="2157">
                  <a:moveTo>
                    <a:pt x="1055" y="1"/>
                  </a:moveTo>
                  <a:cubicBezTo>
                    <a:pt x="980" y="1"/>
                    <a:pt x="904" y="9"/>
                    <a:pt x="828" y="27"/>
                  </a:cubicBezTo>
                  <a:cubicBezTo>
                    <a:pt x="327" y="128"/>
                    <a:pt x="1" y="629"/>
                    <a:pt x="126" y="1155"/>
                  </a:cubicBezTo>
                  <a:lnTo>
                    <a:pt x="327" y="2058"/>
                  </a:lnTo>
                  <a:lnTo>
                    <a:pt x="2156" y="1657"/>
                  </a:lnTo>
                  <a:lnTo>
                    <a:pt x="1956" y="729"/>
                  </a:lnTo>
                  <a:cubicBezTo>
                    <a:pt x="1870" y="301"/>
                    <a:pt x="1491"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4181225" y="3474975"/>
              <a:ext cx="53925" cy="51450"/>
            </a:xfrm>
            <a:custGeom>
              <a:rect b="b" l="l" r="r" t="t"/>
              <a:pathLst>
                <a:path extrusionOk="0" h="2058" w="2157">
                  <a:moveTo>
                    <a:pt x="1830" y="0"/>
                  </a:moveTo>
                  <a:lnTo>
                    <a:pt x="1" y="401"/>
                  </a:lnTo>
                  <a:lnTo>
                    <a:pt x="201" y="1329"/>
                  </a:lnTo>
                  <a:cubicBezTo>
                    <a:pt x="308" y="1757"/>
                    <a:pt x="690" y="2057"/>
                    <a:pt x="1112" y="2057"/>
                  </a:cubicBezTo>
                  <a:cubicBezTo>
                    <a:pt x="1183" y="2057"/>
                    <a:pt x="1256" y="2049"/>
                    <a:pt x="1329" y="2030"/>
                  </a:cubicBezTo>
                  <a:cubicBezTo>
                    <a:pt x="1830" y="1930"/>
                    <a:pt x="2156" y="1429"/>
                    <a:pt x="2031" y="903"/>
                  </a:cubicBezTo>
                  <a:lnTo>
                    <a:pt x="1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4217575" y="3421875"/>
              <a:ext cx="53900" cy="51875"/>
            </a:xfrm>
            <a:custGeom>
              <a:rect b="b" l="l" r="r" t="t"/>
              <a:pathLst>
                <a:path extrusionOk="0" h="2075" w="2156">
                  <a:moveTo>
                    <a:pt x="1110" y="1"/>
                  </a:moveTo>
                  <a:cubicBezTo>
                    <a:pt x="1050" y="1"/>
                    <a:pt x="989" y="7"/>
                    <a:pt x="928" y="19"/>
                  </a:cubicBezTo>
                  <a:lnTo>
                    <a:pt x="0" y="220"/>
                  </a:lnTo>
                  <a:lnTo>
                    <a:pt x="426" y="2074"/>
                  </a:lnTo>
                  <a:lnTo>
                    <a:pt x="1329" y="1874"/>
                  </a:lnTo>
                  <a:cubicBezTo>
                    <a:pt x="1830" y="1748"/>
                    <a:pt x="2156" y="1247"/>
                    <a:pt x="2056" y="746"/>
                  </a:cubicBezTo>
                  <a:cubicBezTo>
                    <a:pt x="1945" y="306"/>
                    <a:pt x="1546"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4126100" y="3438000"/>
              <a:ext cx="53900" cy="51850"/>
            </a:xfrm>
            <a:custGeom>
              <a:rect b="b" l="l" r="r" t="t"/>
              <a:pathLst>
                <a:path extrusionOk="0" h="2074" w="2156">
                  <a:moveTo>
                    <a:pt x="1755" y="1"/>
                  </a:moveTo>
                  <a:lnTo>
                    <a:pt x="827" y="201"/>
                  </a:lnTo>
                  <a:cubicBezTo>
                    <a:pt x="326" y="327"/>
                    <a:pt x="0" y="828"/>
                    <a:pt x="100" y="1329"/>
                  </a:cubicBezTo>
                  <a:cubicBezTo>
                    <a:pt x="210" y="1769"/>
                    <a:pt x="610" y="2074"/>
                    <a:pt x="1045" y="2074"/>
                  </a:cubicBezTo>
                  <a:cubicBezTo>
                    <a:pt x="1106" y="2074"/>
                    <a:pt x="1167" y="2068"/>
                    <a:pt x="1228" y="2056"/>
                  </a:cubicBezTo>
                  <a:lnTo>
                    <a:pt x="2156" y="1855"/>
                  </a:lnTo>
                  <a:lnTo>
                    <a:pt x="17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3948150" y="3647825"/>
              <a:ext cx="64550" cy="27950"/>
            </a:xfrm>
            <a:custGeom>
              <a:rect b="b" l="l" r="r" t="t"/>
              <a:pathLst>
                <a:path extrusionOk="0" h="1118" w="2582">
                  <a:moveTo>
                    <a:pt x="2157" y="1"/>
                  </a:moveTo>
                  <a:cubicBezTo>
                    <a:pt x="2140" y="1"/>
                    <a:pt x="2123" y="2"/>
                    <a:pt x="2106" y="4"/>
                  </a:cubicBezTo>
                  <a:lnTo>
                    <a:pt x="301" y="405"/>
                  </a:lnTo>
                  <a:cubicBezTo>
                    <a:pt x="126" y="455"/>
                    <a:pt x="0" y="630"/>
                    <a:pt x="50" y="831"/>
                  </a:cubicBezTo>
                  <a:cubicBezTo>
                    <a:pt x="72" y="1001"/>
                    <a:pt x="220" y="1118"/>
                    <a:pt x="387" y="1118"/>
                  </a:cubicBezTo>
                  <a:cubicBezTo>
                    <a:pt x="417" y="1118"/>
                    <a:pt x="447" y="1114"/>
                    <a:pt x="477" y="1106"/>
                  </a:cubicBezTo>
                  <a:lnTo>
                    <a:pt x="2256" y="705"/>
                  </a:lnTo>
                  <a:cubicBezTo>
                    <a:pt x="2457" y="680"/>
                    <a:pt x="2582" y="480"/>
                    <a:pt x="2532" y="279"/>
                  </a:cubicBezTo>
                  <a:cubicBezTo>
                    <a:pt x="2486" y="119"/>
                    <a:pt x="2335" y="1"/>
                    <a:pt x="21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4043375" y="3627150"/>
              <a:ext cx="64575" cy="27950"/>
            </a:xfrm>
            <a:custGeom>
              <a:rect b="b" l="l" r="r" t="t"/>
              <a:pathLst>
                <a:path extrusionOk="0" h="1118" w="2583">
                  <a:moveTo>
                    <a:pt x="2157" y="0"/>
                  </a:moveTo>
                  <a:cubicBezTo>
                    <a:pt x="2140" y="0"/>
                    <a:pt x="2123" y="1"/>
                    <a:pt x="2106" y="4"/>
                  </a:cubicBezTo>
                  <a:lnTo>
                    <a:pt x="302" y="405"/>
                  </a:lnTo>
                  <a:cubicBezTo>
                    <a:pt x="126" y="455"/>
                    <a:pt x="1" y="630"/>
                    <a:pt x="26" y="831"/>
                  </a:cubicBezTo>
                  <a:cubicBezTo>
                    <a:pt x="69" y="1001"/>
                    <a:pt x="220" y="1117"/>
                    <a:pt x="372" y="1117"/>
                  </a:cubicBezTo>
                  <a:cubicBezTo>
                    <a:pt x="399" y="1117"/>
                    <a:pt x="426" y="1114"/>
                    <a:pt x="452" y="1106"/>
                  </a:cubicBezTo>
                  <a:lnTo>
                    <a:pt x="2257" y="705"/>
                  </a:lnTo>
                  <a:cubicBezTo>
                    <a:pt x="2457" y="680"/>
                    <a:pt x="2582" y="480"/>
                    <a:pt x="2532" y="279"/>
                  </a:cubicBezTo>
                  <a:cubicBezTo>
                    <a:pt x="2486" y="119"/>
                    <a:pt x="2336" y="0"/>
                    <a:pt x="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3807175" y="2966300"/>
              <a:ext cx="406025" cy="347050"/>
            </a:xfrm>
            <a:custGeom>
              <a:rect b="b" l="l" r="r" t="t"/>
              <a:pathLst>
                <a:path extrusionOk="0" h="13882" w="16241">
                  <a:moveTo>
                    <a:pt x="13260" y="1"/>
                  </a:moveTo>
                  <a:cubicBezTo>
                    <a:pt x="13202" y="1"/>
                    <a:pt x="13142" y="8"/>
                    <a:pt x="13083" y="21"/>
                  </a:cubicBezTo>
                  <a:lnTo>
                    <a:pt x="727" y="2653"/>
                  </a:lnTo>
                  <a:cubicBezTo>
                    <a:pt x="301" y="2753"/>
                    <a:pt x="0" y="3179"/>
                    <a:pt x="100" y="3605"/>
                  </a:cubicBezTo>
                  <a:lnTo>
                    <a:pt x="1404" y="10372"/>
                  </a:lnTo>
                  <a:lnTo>
                    <a:pt x="2105" y="13881"/>
                  </a:lnTo>
                  <a:lnTo>
                    <a:pt x="16241" y="10824"/>
                  </a:lnTo>
                  <a:lnTo>
                    <a:pt x="15489" y="7290"/>
                  </a:lnTo>
                  <a:lnTo>
                    <a:pt x="14035" y="623"/>
                  </a:lnTo>
                  <a:cubicBezTo>
                    <a:pt x="13949" y="256"/>
                    <a:pt x="13621" y="1"/>
                    <a:pt x="1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3859800" y="3114675"/>
              <a:ext cx="120950" cy="106550"/>
            </a:xfrm>
            <a:custGeom>
              <a:rect b="b" l="l" r="r" t="t"/>
              <a:pathLst>
                <a:path extrusionOk="0" h="4262" w="4838">
                  <a:moveTo>
                    <a:pt x="2038" y="1"/>
                  </a:moveTo>
                  <a:cubicBezTo>
                    <a:pt x="1977" y="1"/>
                    <a:pt x="1916" y="9"/>
                    <a:pt x="1855" y="26"/>
                  </a:cubicBezTo>
                  <a:lnTo>
                    <a:pt x="853" y="327"/>
                  </a:lnTo>
                  <a:cubicBezTo>
                    <a:pt x="552" y="427"/>
                    <a:pt x="351" y="728"/>
                    <a:pt x="402" y="1054"/>
                  </a:cubicBezTo>
                  <a:lnTo>
                    <a:pt x="627" y="2332"/>
                  </a:lnTo>
                  <a:lnTo>
                    <a:pt x="0" y="2457"/>
                  </a:lnTo>
                  <a:lnTo>
                    <a:pt x="351" y="4262"/>
                  </a:lnTo>
                  <a:lnTo>
                    <a:pt x="4838" y="3310"/>
                  </a:lnTo>
                  <a:lnTo>
                    <a:pt x="4762" y="2833"/>
                  </a:lnTo>
                  <a:lnTo>
                    <a:pt x="3234" y="3134"/>
                  </a:lnTo>
                  <a:lnTo>
                    <a:pt x="2657" y="503"/>
                  </a:lnTo>
                  <a:cubicBezTo>
                    <a:pt x="2595" y="192"/>
                    <a:pt x="2327"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4055925" y="3117425"/>
              <a:ext cx="106525" cy="60575"/>
            </a:xfrm>
            <a:custGeom>
              <a:rect b="b" l="l" r="r" t="t"/>
              <a:pathLst>
                <a:path extrusionOk="0" h="2423" w="4261">
                  <a:moveTo>
                    <a:pt x="3371" y="1"/>
                  </a:moveTo>
                  <a:cubicBezTo>
                    <a:pt x="3326" y="1"/>
                    <a:pt x="3279" y="6"/>
                    <a:pt x="3233" y="17"/>
                  </a:cubicBezTo>
                  <a:lnTo>
                    <a:pt x="2030" y="292"/>
                  </a:lnTo>
                  <a:cubicBezTo>
                    <a:pt x="1729" y="367"/>
                    <a:pt x="1504" y="693"/>
                    <a:pt x="1579" y="1019"/>
                  </a:cubicBezTo>
                  <a:lnTo>
                    <a:pt x="1604" y="1245"/>
                  </a:lnTo>
                  <a:lnTo>
                    <a:pt x="0" y="1596"/>
                  </a:lnTo>
                  <a:lnTo>
                    <a:pt x="151" y="2423"/>
                  </a:lnTo>
                  <a:lnTo>
                    <a:pt x="4261" y="1545"/>
                  </a:lnTo>
                  <a:lnTo>
                    <a:pt x="3985" y="468"/>
                  </a:lnTo>
                  <a:cubicBezTo>
                    <a:pt x="3899" y="188"/>
                    <a:pt x="3647" y="1"/>
                    <a:pt x="3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3842250" y="3148525"/>
              <a:ext cx="370950" cy="164825"/>
            </a:xfrm>
            <a:custGeom>
              <a:rect b="b" l="l" r="r" t="t"/>
              <a:pathLst>
                <a:path extrusionOk="0" h="6593" w="14838">
                  <a:moveTo>
                    <a:pt x="14086" y="1"/>
                  </a:moveTo>
                  <a:lnTo>
                    <a:pt x="1" y="3083"/>
                  </a:lnTo>
                  <a:lnTo>
                    <a:pt x="226" y="4136"/>
                  </a:lnTo>
                  <a:lnTo>
                    <a:pt x="702" y="6592"/>
                  </a:lnTo>
                  <a:lnTo>
                    <a:pt x="14838" y="3535"/>
                  </a:lnTo>
                  <a:lnTo>
                    <a:pt x="14236" y="778"/>
                  </a:lnTo>
                  <a:lnTo>
                    <a:pt x="140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3842250" y="3148525"/>
              <a:ext cx="355925" cy="123475"/>
            </a:xfrm>
            <a:custGeom>
              <a:rect b="b" l="l" r="r" t="t"/>
              <a:pathLst>
                <a:path extrusionOk="0" h="4939" w="14237">
                  <a:moveTo>
                    <a:pt x="14086" y="1"/>
                  </a:moveTo>
                  <a:lnTo>
                    <a:pt x="1" y="3083"/>
                  </a:lnTo>
                  <a:lnTo>
                    <a:pt x="226" y="4136"/>
                  </a:lnTo>
                  <a:lnTo>
                    <a:pt x="2056" y="3685"/>
                  </a:lnTo>
                  <a:lnTo>
                    <a:pt x="2357" y="4938"/>
                  </a:lnTo>
                  <a:lnTo>
                    <a:pt x="3860" y="4738"/>
                  </a:lnTo>
                  <a:lnTo>
                    <a:pt x="3685" y="3284"/>
                  </a:lnTo>
                  <a:lnTo>
                    <a:pt x="5565" y="2833"/>
                  </a:lnTo>
                  <a:lnTo>
                    <a:pt x="5765" y="3585"/>
                  </a:lnTo>
                  <a:lnTo>
                    <a:pt x="7369" y="3259"/>
                  </a:lnTo>
                  <a:lnTo>
                    <a:pt x="7169" y="2482"/>
                  </a:lnTo>
                  <a:lnTo>
                    <a:pt x="8798" y="2181"/>
                  </a:lnTo>
                  <a:lnTo>
                    <a:pt x="9149" y="3384"/>
                  </a:lnTo>
                  <a:lnTo>
                    <a:pt x="10928" y="3008"/>
                  </a:lnTo>
                  <a:lnTo>
                    <a:pt x="10602" y="1655"/>
                  </a:lnTo>
                  <a:lnTo>
                    <a:pt x="11830" y="1329"/>
                  </a:lnTo>
                  <a:lnTo>
                    <a:pt x="11956" y="1905"/>
                  </a:lnTo>
                  <a:lnTo>
                    <a:pt x="13359" y="1580"/>
                  </a:lnTo>
                  <a:lnTo>
                    <a:pt x="13234" y="978"/>
                  </a:lnTo>
                  <a:lnTo>
                    <a:pt x="14236" y="778"/>
                  </a:lnTo>
                  <a:lnTo>
                    <a:pt x="14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3854150" y="3047650"/>
              <a:ext cx="120975" cy="55800"/>
            </a:xfrm>
            <a:custGeom>
              <a:rect b="b" l="l" r="r" t="t"/>
              <a:pathLst>
                <a:path extrusionOk="0" h="2232" w="4839">
                  <a:moveTo>
                    <a:pt x="1780" y="1"/>
                  </a:moveTo>
                  <a:lnTo>
                    <a:pt x="953" y="226"/>
                  </a:lnTo>
                  <a:lnTo>
                    <a:pt x="1129" y="903"/>
                  </a:lnTo>
                  <a:lnTo>
                    <a:pt x="402" y="1078"/>
                  </a:lnTo>
                  <a:lnTo>
                    <a:pt x="552" y="1705"/>
                  </a:lnTo>
                  <a:lnTo>
                    <a:pt x="1" y="1855"/>
                  </a:lnTo>
                  <a:lnTo>
                    <a:pt x="101" y="2231"/>
                  </a:lnTo>
                  <a:lnTo>
                    <a:pt x="4838" y="1053"/>
                  </a:lnTo>
                  <a:lnTo>
                    <a:pt x="4713" y="577"/>
                  </a:lnTo>
                  <a:lnTo>
                    <a:pt x="3911" y="778"/>
                  </a:lnTo>
                  <a:lnTo>
                    <a:pt x="3760" y="126"/>
                  </a:lnTo>
                  <a:lnTo>
                    <a:pt x="2733" y="402"/>
                  </a:lnTo>
                  <a:lnTo>
                    <a:pt x="2633" y="51"/>
                  </a:lnTo>
                  <a:lnTo>
                    <a:pt x="1856" y="251"/>
                  </a:lnTo>
                  <a:lnTo>
                    <a:pt x="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4030850" y="3072725"/>
              <a:ext cx="120950" cy="55775"/>
            </a:xfrm>
            <a:custGeom>
              <a:rect b="b" l="l" r="r" t="t"/>
              <a:pathLst>
                <a:path extrusionOk="0" h="2231" w="4838">
                  <a:moveTo>
                    <a:pt x="1805" y="0"/>
                  </a:moveTo>
                  <a:lnTo>
                    <a:pt x="953" y="201"/>
                  </a:lnTo>
                  <a:lnTo>
                    <a:pt x="1128" y="877"/>
                  </a:lnTo>
                  <a:lnTo>
                    <a:pt x="427" y="1053"/>
                  </a:lnTo>
                  <a:lnTo>
                    <a:pt x="577" y="1679"/>
                  </a:lnTo>
                  <a:lnTo>
                    <a:pt x="1" y="1830"/>
                  </a:lnTo>
                  <a:lnTo>
                    <a:pt x="101" y="2231"/>
                  </a:lnTo>
                  <a:lnTo>
                    <a:pt x="4838" y="1028"/>
                  </a:lnTo>
                  <a:lnTo>
                    <a:pt x="4712" y="551"/>
                  </a:lnTo>
                  <a:lnTo>
                    <a:pt x="3936" y="752"/>
                  </a:lnTo>
                  <a:lnTo>
                    <a:pt x="3760" y="125"/>
                  </a:lnTo>
                  <a:lnTo>
                    <a:pt x="2732" y="376"/>
                  </a:lnTo>
                  <a:lnTo>
                    <a:pt x="2657" y="50"/>
                  </a:lnTo>
                  <a:lnTo>
                    <a:pt x="1855" y="251"/>
                  </a:lnTo>
                  <a:lnTo>
                    <a:pt x="18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4048400" y="3000650"/>
              <a:ext cx="29475" cy="28850"/>
            </a:xfrm>
            <a:custGeom>
              <a:rect b="b" l="l" r="r" t="t"/>
              <a:pathLst>
                <a:path extrusionOk="0" h="1154" w="1179">
                  <a:moveTo>
                    <a:pt x="577" y="1"/>
                  </a:moveTo>
                  <a:cubicBezTo>
                    <a:pt x="251" y="1"/>
                    <a:pt x="0" y="251"/>
                    <a:pt x="0" y="577"/>
                  </a:cubicBezTo>
                  <a:cubicBezTo>
                    <a:pt x="0" y="903"/>
                    <a:pt x="251" y="1154"/>
                    <a:pt x="577" y="1154"/>
                  </a:cubicBezTo>
                  <a:cubicBezTo>
                    <a:pt x="903" y="1154"/>
                    <a:pt x="1178" y="903"/>
                    <a:pt x="1178" y="577"/>
                  </a:cubicBezTo>
                  <a:cubicBezTo>
                    <a:pt x="1178" y="251"/>
                    <a:pt x="903"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4096025" y="2989375"/>
              <a:ext cx="29475" cy="28850"/>
            </a:xfrm>
            <a:custGeom>
              <a:rect b="b" l="l" r="r" t="t"/>
              <a:pathLst>
                <a:path extrusionOk="0" h="1154" w="1179">
                  <a:moveTo>
                    <a:pt x="602" y="1"/>
                  </a:moveTo>
                  <a:cubicBezTo>
                    <a:pt x="276" y="1"/>
                    <a:pt x="0" y="251"/>
                    <a:pt x="0" y="577"/>
                  </a:cubicBezTo>
                  <a:cubicBezTo>
                    <a:pt x="0" y="903"/>
                    <a:pt x="276" y="1154"/>
                    <a:pt x="602" y="1154"/>
                  </a:cubicBezTo>
                  <a:cubicBezTo>
                    <a:pt x="902" y="1154"/>
                    <a:pt x="1178" y="903"/>
                    <a:pt x="1178" y="577"/>
                  </a:cubicBezTo>
                  <a:cubicBezTo>
                    <a:pt x="1178" y="251"/>
                    <a:pt x="902"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47"/>
          <p:cNvSpPr txBox="1"/>
          <p:nvPr/>
        </p:nvSpPr>
        <p:spPr>
          <a:xfrm>
            <a:off x="3967075"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1</a:t>
            </a:r>
            <a:endParaRPr sz="1600">
              <a:solidFill>
                <a:schemeClr val="dk2"/>
              </a:solidFill>
              <a:latin typeface="Press Start 2P"/>
              <a:ea typeface="Press Start 2P"/>
              <a:cs typeface="Press Start 2P"/>
              <a:sym typeface="Press Start 2P"/>
            </a:endParaRPr>
          </a:p>
        </p:txBody>
      </p:sp>
      <p:sp>
        <p:nvSpPr>
          <p:cNvPr id="1260" name="Google Shape;1260;p47"/>
          <p:cNvSpPr txBox="1"/>
          <p:nvPr/>
        </p:nvSpPr>
        <p:spPr>
          <a:xfrm>
            <a:off x="3967075"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261" name="Google Shape;1261;p47"/>
          <p:cNvSpPr txBox="1"/>
          <p:nvPr/>
        </p:nvSpPr>
        <p:spPr>
          <a:xfrm>
            <a:off x="6444847"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2</a:t>
            </a:r>
            <a:endParaRPr sz="1600">
              <a:solidFill>
                <a:schemeClr val="dk2"/>
              </a:solidFill>
              <a:latin typeface="Press Start 2P"/>
              <a:ea typeface="Press Start 2P"/>
              <a:cs typeface="Press Start 2P"/>
              <a:sym typeface="Press Start 2P"/>
            </a:endParaRPr>
          </a:p>
        </p:txBody>
      </p:sp>
      <p:sp>
        <p:nvSpPr>
          <p:cNvPr id="1262" name="Google Shape;1262;p47"/>
          <p:cNvSpPr txBox="1"/>
          <p:nvPr/>
        </p:nvSpPr>
        <p:spPr>
          <a:xfrm>
            <a:off x="6444900"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chemeClr val="dk1"/>
              </a:solidFill>
              <a:latin typeface="Anaheim"/>
              <a:ea typeface="Anaheim"/>
              <a:cs typeface="Anaheim"/>
              <a:sym typeface="Anaheim"/>
            </a:endParaRPr>
          </a:p>
        </p:txBody>
      </p:sp>
      <p:sp>
        <p:nvSpPr>
          <p:cNvPr id="1263" name="Google Shape;1263;p47"/>
          <p:cNvSpPr txBox="1"/>
          <p:nvPr/>
        </p:nvSpPr>
        <p:spPr>
          <a:xfrm>
            <a:off x="3967075"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3</a:t>
            </a:r>
            <a:endParaRPr sz="1600">
              <a:solidFill>
                <a:schemeClr val="dk2"/>
              </a:solidFill>
              <a:latin typeface="Press Start 2P"/>
              <a:ea typeface="Press Start 2P"/>
              <a:cs typeface="Press Start 2P"/>
              <a:sym typeface="Press Start 2P"/>
            </a:endParaRPr>
          </a:p>
        </p:txBody>
      </p:sp>
      <p:sp>
        <p:nvSpPr>
          <p:cNvPr id="1264" name="Google Shape;1264;p47"/>
          <p:cNvSpPr txBox="1"/>
          <p:nvPr/>
        </p:nvSpPr>
        <p:spPr>
          <a:xfrm>
            <a:off x="3967075" y="34427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sp>
        <p:nvSpPr>
          <p:cNvPr id="1265" name="Google Shape;1265;p47"/>
          <p:cNvSpPr txBox="1"/>
          <p:nvPr/>
        </p:nvSpPr>
        <p:spPr>
          <a:xfrm>
            <a:off x="6444847"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4</a:t>
            </a:r>
            <a:endParaRPr sz="1600">
              <a:solidFill>
                <a:schemeClr val="dk2"/>
              </a:solidFill>
              <a:latin typeface="Press Start 2P"/>
              <a:ea typeface="Press Start 2P"/>
              <a:cs typeface="Press Start 2P"/>
              <a:sym typeface="Press Start 2P"/>
            </a:endParaRPr>
          </a:p>
        </p:txBody>
      </p:sp>
      <p:sp>
        <p:nvSpPr>
          <p:cNvPr id="1266" name="Google Shape;1266;p47"/>
          <p:cNvSpPr txBox="1"/>
          <p:nvPr/>
        </p:nvSpPr>
        <p:spPr>
          <a:xfrm>
            <a:off x="6444847" y="34427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Saturn is the only planet with rings</a:t>
            </a:r>
            <a:endParaRPr>
              <a:solidFill>
                <a:schemeClr val="dk1"/>
              </a:solidFill>
              <a:latin typeface="Anaheim"/>
              <a:ea typeface="Anaheim"/>
              <a:cs typeface="Anaheim"/>
              <a:sym typeface="Anaheim"/>
            </a:endParaRPr>
          </a:p>
        </p:txBody>
      </p:sp>
      <p:sp>
        <p:nvSpPr>
          <p:cNvPr id="1267" name="Google Shape;1267;p47"/>
          <p:cNvSpPr txBox="1"/>
          <p:nvPr/>
        </p:nvSpPr>
        <p:spPr>
          <a:xfrm>
            <a:off x="713075" y="10177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SHORT TERM</a:t>
            </a:r>
            <a:endParaRPr sz="1600">
              <a:solidFill>
                <a:schemeClr val="dk2"/>
              </a:solidFill>
              <a:latin typeface="Press Start 2P"/>
              <a:ea typeface="Press Start 2P"/>
              <a:cs typeface="Press Start 2P"/>
              <a:sym typeface="Press Start 2P"/>
            </a:endParaRPr>
          </a:p>
        </p:txBody>
      </p:sp>
      <p:sp>
        <p:nvSpPr>
          <p:cNvPr id="1268" name="Google Shape;1268;p47"/>
          <p:cNvSpPr txBox="1"/>
          <p:nvPr/>
        </p:nvSpPr>
        <p:spPr>
          <a:xfrm>
            <a:off x="713075" y="42301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LONG TERM</a:t>
            </a:r>
            <a:endParaRPr sz="1600">
              <a:solidFill>
                <a:schemeClr val="dk2"/>
              </a:solidFill>
              <a:latin typeface="Press Start 2P"/>
              <a:ea typeface="Press Start 2P"/>
              <a:cs typeface="Press Start 2P"/>
              <a:sym typeface="Press Start 2P"/>
            </a:endParaRPr>
          </a:p>
        </p:txBody>
      </p:sp>
      <p:cxnSp>
        <p:nvCxnSpPr>
          <p:cNvPr id="1269" name="Google Shape;1269;p47"/>
          <p:cNvCxnSpPr>
            <a:stCxn id="1267" idx="3"/>
            <a:endCxn id="1259" idx="1"/>
          </p:cNvCxnSpPr>
          <p:nvPr/>
        </p:nvCxnSpPr>
        <p:spPr>
          <a:xfrm>
            <a:off x="3280775" y="1205525"/>
            <a:ext cx="686400" cy="6159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1270" name="Google Shape;1270;p47"/>
          <p:cNvCxnSpPr>
            <a:stCxn id="1268" idx="3"/>
            <a:endCxn id="1263" idx="1"/>
          </p:cNvCxnSpPr>
          <p:nvPr/>
        </p:nvCxnSpPr>
        <p:spPr>
          <a:xfrm flipH="1" rot="10800000">
            <a:off x="3280775" y="3254825"/>
            <a:ext cx="686400" cy="11631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1271" name="Google Shape;1271;p47"/>
          <p:cNvCxnSpPr>
            <a:stCxn id="1259" idx="3"/>
            <a:endCxn id="1261" idx="1"/>
          </p:cNvCxnSpPr>
          <p:nvPr/>
        </p:nvCxnSpPr>
        <p:spPr>
          <a:xfrm>
            <a:off x="5953075" y="1821400"/>
            <a:ext cx="491700" cy="0"/>
          </a:xfrm>
          <a:prstGeom prst="straightConnector1">
            <a:avLst/>
          </a:prstGeom>
          <a:noFill/>
          <a:ln cap="flat" cmpd="sng" w="19050">
            <a:solidFill>
              <a:schemeClr val="dk2"/>
            </a:solidFill>
            <a:prstDash val="solid"/>
            <a:round/>
            <a:headEnd len="med" w="med" type="none"/>
            <a:tailEnd len="med" w="med" type="diamond"/>
          </a:ln>
        </p:spPr>
      </p:cxnSp>
      <p:cxnSp>
        <p:nvCxnSpPr>
          <p:cNvPr id="1272" name="Google Shape;1272;p47"/>
          <p:cNvCxnSpPr>
            <a:stCxn id="1263" idx="3"/>
            <a:endCxn id="1265" idx="1"/>
          </p:cNvCxnSpPr>
          <p:nvPr/>
        </p:nvCxnSpPr>
        <p:spPr>
          <a:xfrm>
            <a:off x="5953075" y="3254925"/>
            <a:ext cx="491700" cy="0"/>
          </a:xfrm>
          <a:prstGeom prst="straightConnector1">
            <a:avLst/>
          </a:prstGeom>
          <a:noFill/>
          <a:ln cap="flat" cmpd="sng" w="19050">
            <a:solidFill>
              <a:schemeClr val="dk2"/>
            </a:solidFill>
            <a:prstDash val="solid"/>
            <a:round/>
            <a:headEnd len="med" w="med" type="none"/>
            <a:tailEnd len="med" w="med" type="diamond"/>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4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cxnSp>
        <p:nvCxnSpPr>
          <p:cNvPr id="1283" name="Google Shape;1283;p49"/>
          <p:cNvCxnSpPr>
            <a:stCxn id="1284" idx="2"/>
            <a:endCxn id="1285" idx="0"/>
          </p:cNvCxnSpPr>
          <p:nvPr/>
        </p:nvCxnSpPr>
        <p:spPr>
          <a:xfrm flipH="1" rot="-5400000">
            <a:off x="5392175" y="885900"/>
            <a:ext cx="316200" cy="19704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86" name="Google Shape;1286;p49"/>
          <p:cNvCxnSpPr>
            <a:stCxn id="1287" idx="0"/>
            <a:endCxn id="1284" idx="2"/>
          </p:cNvCxnSpPr>
          <p:nvPr/>
        </p:nvCxnSpPr>
        <p:spPr>
          <a:xfrm rot="-5400000">
            <a:off x="3421750" y="885775"/>
            <a:ext cx="316200" cy="19704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88" name="Google Shape;1288;p49"/>
          <p:cNvCxnSpPr>
            <a:stCxn id="1287" idx="2"/>
            <a:endCxn id="1289" idx="0"/>
          </p:cNvCxnSpPr>
          <p:nvPr/>
        </p:nvCxnSpPr>
        <p:spPr>
          <a:xfrm flipH="1" rot="-5400000">
            <a:off x="2929150" y="2332075"/>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0" name="Google Shape;1290;p49"/>
          <p:cNvCxnSpPr>
            <a:stCxn id="1291" idx="0"/>
            <a:endCxn id="1287" idx="2"/>
          </p:cNvCxnSpPr>
          <p:nvPr/>
        </p:nvCxnSpPr>
        <p:spPr>
          <a:xfrm rot="-5400000">
            <a:off x="1944000" y="2331950"/>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2" name="Google Shape;1292;p49"/>
          <p:cNvCxnSpPr>
            <a:stCxn id="1285" idx="2"/>
            <a:endCxn id="1293" idx="0"/>
          </p:cNvCxnSpPr>
          <p:nvPr/>
        </p:nvCxnSpPr>
        <p:spPr>
          <a:xfrm flipH="1" rot="-5400000">
            <a:off x="6869925" y="2332075"/>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cxnSp>
        <p:nvCxnSpPr>
          <p:cNvPr id="1294" name="Google Shape;1294;p49"/>
          <p:cNvCxnSpPr>
            <a:stCxn id="1295" idx="0"/>
            <a:endCxn id="1285" idx="2"/>
          </p:cNvCxnSpPr>
          <p:nvPr/>
        </p:nvCxnSpPr>
        <p:spPr>
          <a:xfrm rot="-5400000">
            <a:off x="5884771" y="2331950"/>
            <a:ext cx="316200" cy="985200"/>
          </a:xfrm>
          <a:prstGeom prst="bentConnector3">
            <a:avLst>
              <a:gd fmla="val 49980" name="adj1"/>
            </a:avLst>
          </a:prstGeom>
          <a:noFill/>
          <a:ln cap="flat" cmpd="sng" w="19050">
            <a:solidFill>
              <a:schemeClr val="accent1"/>
            </a:solidFill>
            <a:prstDash val="solid"/>
            <a:round/>
            <a:headEnd len="sm" w="sm" type="none"/>
            <a:tailEnd len="sm" w="sm" type="none"/>
          </a:ln>
        </p:spPr>
      </p:cxnSp>
      <p:grpSp>
        <p:nvGrpSpPr>
          <p:cNvPr id="1296" name="Google Shape;1296;p49"/>
          <p:cNvGrpSpPr/>
          <p:nvPr/>
        </p:nvGrpSpPr>
        <p:grpSpPr>
          <a:xfrm flipH="1" rot="10800000">
            <a:off x="3245916" y="3936219"/>
            <a:ext cx="667869" cy="667869"/>
            <a:chOff x="1377750" y="1690325"/>
            <a:chExt cx="771300" cy="771300"/>
          </a:xfrm>
        </p:grpSpPr>
        <p:sp>
          <p:nvSpPr>
            <p:cNvPr id="1297" name="Google Shape;1297;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49"/>
          <p:cNvGrpSpPr/>
          <p:nvPr/>
        </p:nvGrpSpPr>
        <p:grpSpPr>
          <a:xfrm flipH="1" rot="10800000">
            <a:off x="1275566" y="3936219"/>
            <a:ext cx="667869" cy="667869"/>
            <a:chOff x="1377750" y="1690325"/>
            <a:chExt cx="771300" cy="771300"/>
          </a:xfrm>
        </p:grpSpPr>
        <p:sp>
          <p:nvSpPr>
            <p:cNvPr id="1303" name="Google Shape;1303;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49"/>
          <p:cNvGrpSpPr/>
          <p:nvPr/>
        </p:nvGrpSpPr>
        <p:grpSpPr>
          <a:xfrm flipH="1" rot="10800000">
            <a:off x="5216266" y="3936219"/>
            <a:ext cx="667869" cy="667869"/>
            <a:chOff x="1377750" y="1690325"/>
            <a:chExt cx="771300" cy="771300"/>
          </a:xfrm>
        </p:grpSpPr>
        <p:sp>
          <p:nvSpPr>
            <p:cNvPr id="1309" name="Google Shape;1309;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49"/>
          <p:cNvGrpSpPr/>
          <p:nvPr/>
        </p:nvGrpSpPr>
        <p:grpSpPr>
          <a:xfrm flipH="1" rot="10800000">
            <a:off x="7186616" y="3936219"/>
            <a:ext cx="667869" cy="667869"/>
            <a:chOff x="1377750" y="1690325"/>
            <a:chExt cx="771300" cy="771300"/>
          </a:xfrm>
        </p:grpSpPr>
        <p:sp>
          <p:nvSpPr>
            <p:cNvPr id="1315" name="Google Shape;1315;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0" name="Google Shape;1320;p49"/>
          <p:cNvCxnSpPr>
            <a:stCxn id="1291" idx="2"/>
            <a:endCxn id="1303" idx="2"/>
          </p:cNvCxnSpPr>
          <p:nvPr/>
        </p:nvCxnSpPr>
        <p:spPr>
          <a:xfrm>
            <a:off x="1609500"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1" name="Google Shape;1321;p49"/>
          <p:cNvCxnSpPr>
            <a:stCxn id="1289" idx="2"/>
            <a:endCxn id="1297" idx="2"/>
          </p:cNvCxnSpPr>
          <p:nvPr/>
        </p:nvCxnSpPr>
        <p:spPr>
          <a:xfrm>
            <a:off x="3579879"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2" name="Google Shape;1322;p49"/>
          <p:cNvCxnSpPr>
            <a:stCxn id="1295" idx="2"/>
            <a:endCxn id="1309" idx="2"/>
          </p:cNvCxnSpPr>
          <p:nvPr/>
        </p:nvCxnSpPr>
        <p:spPr>
          <a:xfrm>
            <a:off x="5550271" y="3620150"/>
            <a:ext cx="0" cy="316200"/>
          </a:xfrm>
          <a:prstGeom prst="straightConnector1">
            <a:avLst/>
          </a:prstGeom>
          <a:noFill/>
          <a:ln cap="flat" cmpd="sng" w="19050">
            <a:solidFill>
              <a:schemeClr val="accent1"/>
            </a:solidFill>
            <a:prstDash val="solid"/>
            <a:round/>
            <a:headEnd len="med" w="med" type="none"/>
            <a:tailEnd len="med" w="med" type="none"/>
          </a:ln>
        </p:spPr>
      </p:cxnSp>
      <p:cxnSp>
        <p:nvCxnSpPr>
          <p:cNvPr id="1323" name="Google Shape;1323;p49"/>
          <p:cNvCxnSpPr>
            <a:stCxn id="1293" idx="2"/>
            <a:endCxn id="1315" idx="2"/>
          </p:cNvCxnSpPr>
          <p:nvPr/>
        </p:nvCxnSpPr>
        <p:spPr>
          <a:xfrm>
            <a:off x="7520650" y="3620150"/>
            <a:ext cx="0" cy="316200"/>
          </a:xfrm>
          <a:prstGeom prst="straightConnector1">
            <a:avLst/>
          </a:prstGeom>
          <a:noFill/>
          <a:ln cap="flat" cmpd="sng" w="19050">
            <a:solidFill>
              <a:schemeClr val="accent1"/>
            </a:solidFill>
            <a:prstDash val="solid"/>
            <a:round/>
            <a:headEnd len="med" w="med" type="none"/>
            <a:tailEnd len="med" w="med" type="none"/>
          </a:ln>
        </p:spPr>
      </p:cxnSp>
      <p:grpSp>
        <p:nvGrpSpPr>
          <p:cNvPr id="1324" name="Google Shape;1324;p49"/>
          <p:cNvGrpSpPr/>
          <p:nvPr/>
        </p:nvGrpSpPr>
        <p:grpSpPr>
          <a:xfrm>
            <a:off x="712991" y="2982650"/>
            <a:ext cx="1793000" cy="637503"/>
            <a:chOff x="712991" y="2982650"/>
            <a:chExt cx="1793000" cy="637503"/>
          </a:xfrm>
        </p:grpSpPr>
        <p:sp>
          <p:nvSpPr>
            <p:cNvPr id="1291" name="Google Shape;1291;p49"/>
            <p:cNvSpPr/>
            <p:nvPr/>
          </p:nvSpPr>
          <p:spPr>
            <a:xfrm>
              <a:off x="713100"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smallest planet</a:t>
              </a:r>
              <a:endParaRPr>
                <a:solidFill>
                  <a:srgbClr val="FFFFFF"/>
                </a:solidFill>
              </a:endParaRPr>
            </a:p>
          </p:txBody>
        </p:sp>
        <p:sp>
          <p:nvSpPr>
            <p:cNvPr id="1325" name="Google Shape;1325;p49"/>
            <p:cNvSpPr/>
            <p:nvPr/>
          </p:nvSpPr>
          <p:spPr>
            <a:xfrm flipH="1" rot="10800000">
              <a:off x="241989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flipH="1" rot="10800000">
              <a:off x="241989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flipH="1" rot="10800000">
              <a:off x="71299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9"/>
            <p:cNvSpPr/>
            <p:nvPr/>
          </p:nvSpPr>
          <p:spPr>
            <a:xfrm flipH="1" rot="10800000">
              <a:off x="71299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49"/>
          <p:cNvGrpSpPr/>
          <p:nvPr/>
        </p:nvGrpSpPr>
        <p:grpSpPr>
          <a:xfrm>
            <a:off x="2683428" y="2982650"/>
            <a:ext cx="1793000" cy="637503"/>
            <a:chOff x="2683428" y="2982650"/>
            <a:chExt cx="1793000" cy="637503"/>
          </a:xfrm>
        </p:grpSpPr>
        <p:sp>
          <p:nvSpPr>
            <p:cNvPr id="1289" name="Google Shape;1289;p49"/>
            <p:cNvSpPr/>
            <p:nvPr/>
          </p:nvSpPr>
          <p:spPr>
            <a:xfrm>
              <a:off x="2683479"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Saturn is the only planet with rings</a:t>
              </a:r>
              <a:endParaRPr>
                <a:solidFill>
                  <a:srgbClr val="FFFFFF"/>
                </a:solidFill>
              </a:endParaRPr>
            </a:p>
          </p:txBody>
        </p:sp>
        <p:sp>
          <p:nvSpPr>
            <p:cNvPr id="1330" name="Google Shape;1330;p49"/>
            <p:cNvSpPr/>
            <p:nvPr/>
          </p:nvSpPr>
          <p:spPr>
            <a:xfrm flipH="1" rot="10800000">
              <a:off x="4390328"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9"/>
            <p:cNvSpPr/>
            <p:nvPr/>
          </p:nvSpPr>
          <p:spPr>
            <a:xfrm flipH="1" rot="10800000">
              <a:off x="4390328"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9"/>
            <p:cNvSpPr/>
            <p:nvPr/>
          </p:nvSpPr>
          <p:spPr>
            <a:xfrm flipH="1" rot="10800000">
              <a:off x="2683428"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flipH="1" rot="10800000">
              <a:off x="2683428"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49"/>
          <p:cNvGrpSpPr/>
          <p:nvPr/>
        </p:nvGrpSpPr>
        <p:grpSpPr>
          <a:xfrm>
            <a:off x="4653841" y="2982650"/>
            <a:ext cx="1793000" cy="637503"/>
            <a:chOff x="4653841" y="2982650"/>
            <a:chExt cx="1793000" cy="637503"/>
          </a:xfrm>
        </p:grpSpPr>
        <p:sp>
          <p:nvSpPr>
            <p:cNvPr id="1295" name="Google Shape;1295;p49"/>
            <p:cNvSpPr/>
            <p:nvPr/>
          </p:nvSpPr>
          <p:spPr>
            <a:xfrm>
              <a:off x="4653871"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Neptune is very far from the Sun</a:t>
              </a:r>
              <a:endParaRPr>
                <a:solidFill>
                  <a:srgbClr val="FFFFFF"/>
                </a:solidFill>
              </a:endParaRPr>
            </a:p>
          </p:txBody>
        </p:sp>
        <p:sp>
          <p:nvSpPr>
            <p:cNvPr id="1335" name="Google Shape;1335;p49"/>
            <p:cNvSpPr/>
            <p:nvPr/>
          </p:nvSpPr>
          <p:spPr>
            <a:xfrm flipH="1" rot="10800000">
              <a:off x="636074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flipH="1" rot="10800000">
              <a:off x="636074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9"/>
            <p:cNvSpPr/>
            <p:nvPr/>
          </p:nvSpPr>
          <p:spPr>
            <a:xfrm flipH="1" rot="10800000">
              <a:off x="4653841"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flipH="1" rot="10800000">
              <a:off x="4653841"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49"/>
          <p:cNvGrpSpPr/>
          <p:nvPr/>
        </p:nvGrpSpPr>
        <p:grpSpPr>
          <a:xfrm>
            <a:off x="6624250" y="2982650"/>
            <a:ext cx="1793016" cy="637503"/>
            <a:chOff x="6624250" y="2982650"/>
            <a:chExt cx="1793016" cy="637503"/>
          </a:xfrm>
        </p:grpSpPr>
        <p:sp>
          <p:nvSpPr>
            <p:cNvPr id="1293" name="Google Shape;1293;p49"/>
            <p:cNvSpPr/>
            <p:nvPr/>
          </p:nvSpPr>
          <p:spPr>
            <a:xfrm>
              <a:off x="6624250" y="2982650"/>
              <a:ext cx="1792800" cy="63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rgbClr val="FFFFFF"/>
                </a:solidFill>
              </a:endParaRPr>
            </a:p>
          </p:txBody>
        </p:sp>
        <p:sp>
          <p:nvSpPr>
            <p:cNvPr id="1340" name="Google Shape;1340;p49"/>
            <p:cNvSpPr/>
            <p:nvPr/>
          </p:nvSpPr>
          <p:spPr>
            <a:xfrm flipH="1" rot="10800000">
              <a:off x="8331166"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flipH="1" rot="10800000">
              <a:off x="8331166"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flipH="1" rot="10800000">
              <a:off x="6624266" y="3534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flipH="1" rot="10800000">
              <a:off x="6624266" y="2982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9"/>
          <p:cNvGrpSpPr/>
          <p:nvPr/>
        </p:nvGrpSpPr>
        <p:grpSpPr>
          <a:xfrm>
            <a:off x="1037491" y="2029075"/>
            <a:ext cx="3114309" cy="637503"/>
            <a:chOff x="1037491" y="2029075"/>
            <a:chExt cx="3114309" cy="637503"/>
          </a:xfrm>
        </p:grpSpPr>
        <p:sp>
          <p:nvSpPr>
            <p:cNvPr id="1287" name="Google Shape;1287;p49"/>
            <p:cNvSpPr/>
            <p:nvPr/>
          </p:nvSpPr>
          <p:spPr>
            <a:xfrm>
              <a:off x="1037500" y="2029075"/>
              <a:ext cx="3114300" cy="637500"/>
            </a:xfrm>
            <a:prstGeom prst="rect">
              <a:avLst/>
            </a:prstGeom>
            <a:solidFill>
              <a:schemeClr val="dk2"/>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kEY ACTION 1</a:t>
              </a:r>
              <a:endParaRPr sz="1000">
                <a:solidFill>
                  <a:schemeClr val="lt1"/>
                </a:solidFill>
                <a:latin typeface="Roboto"/>
                <a:ea typeface="Roboto"/>
                <a:cs typeface="Roboto"/>
                <a:sym typeface="Roboto"/>
              </a:endParaRPr>
            </a:p>
          </p:txBody>
        </p:sp>
        <p:grpSp>
          <p:nvGrpSpPr>
            <p:cNvPr id="1345" name="Google Shape;1345;p49"/>
            <p:cNvGrpSpPr/>
            <p:nvPr/>
          </p:nvGrpSpPr>
          <p:grpSpPr>
            <a:xfrm>
              <a:off x="1037491" y="2029078"/>
              <a:ext cx="3114300" cy="637500"/>
              <a:chOff x="1037491" y="2029078"/>
              <a:chExt cx="3114300" cy="637500"/>
            </a:xfrm>
          </p:grpSpPr>
          <p:sp>
            <p:nvSpPr>
              <p:cNvPr id="1346" name="Google Shape;1346;p49"/>
              <p:cNvSpPr/>
              <p:nvPr/>
            </p:nvSpPr>
            <p:spPr>
              <a:xfrm flipH="1" rot="10800000">
                <a:off x="40656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9"/>
              <p:cNvSpPr/>
              <p:nvPr/>
            </p:nvSpPr>
            <p:spPr>
              <a:xfrm flipH="1" rot="10800000">
                <a:off x="40656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0" name="Google Shape;1350;p49"/>
          <p:cNvGrpSpPr/>
          <p:nvPr/>
        </p:nvGrpSpPr>
        <p:grpSpPr>
          <a:xfrm>
            <a:off x="4978266" y="2029075"/>
            <a:ext cx="3114309" cy="637503"/>
            <a:chOff x="4978266" y="2029075"/>
            <a:chExt cx="3114309" cy="637503"/>
          </a:xfrm>
        </p:grpSpPr>
        <p:sp>
          <p:nvSpPr>
            <p:cNvPr id="1285" name="Google Shape;1285;p49"/>
            <p:cNvSpPr/>
            <p:nvPr/>
          </p:nvSpPr>
          <p:spPr>
            <a:xfrm>
              <a:off x="4978275" y="2029075"/>
              <a:ext cx="3114300" cy="637500"/>
            </a:xfrm>
            <a:prstGeom prst="rect">
              <a:avLst/>
            </a:prstGeom>
            <a:solidFill>
              <a:schemeClr val="dk2"/>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kEY ACTION 2</a:t>
              </a:r>
              <a:endParaRPr>
                <a:solidFill>
                  <a:schemeClr val="lt1"/>
                </a:solidFill>
              </a:endParaRPr>
            </a:p>
          </p:txBody>
        </p:sp>
        <p:grpSp>
          <p:nvGrpSpPr>
            <p:cNvPr id="1351" name="Google Shape;1351;p49"/>
            <p:cNvGrpSpPr/>
            <p:nvPr/>
          </p:nvGrpSpPr>
          <p:grpSpPr>
            <a:xfrm>
              <a:off x="4978266" y="2029078"/>
              <a:ext cx="3114300" cy="637500"/>
              <a:chOff x="1037491" y="2029078"/>
              <a:chExt cx="3114300" cy="637500"/>
            </a:xfrm>
          </p:grpSpPr>
          <p:sp>
            <p:nvSpPr>
              <p:cNvPr id="1352" name="Google Shape;1352;p49"/>
              <p:cNvSpPr/>
              <p:nvPr/>
            </p:nvSpPr>
            <p:spPr>
              <a:xfrm flipH="1" rot="10800000">
                <a:off x="40656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flipH="1" rot="10800000">
                <a:off x="40656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49"/>
          <p:cNvGrpSpPr/>
          <p:nvPr/>
        </p:nvGrpSpPr>
        <p:grpSpPr>
          <a:xfrm>
            <a:off x="3668666" y="1075500"/>
            <a:ext cx="1792809" cy="637503"/>
            <a:chOff x="3668666" y="1075500"/>
            <a:chExt cx="1792809" cy="637503"/>
          </a:xfrm>
        </p:grpSpPr>
        <p:sp>
          <p:nvSpPr>
            <p:cNvPr id="1284" name="Google Shape;1284;p49"/>
            <p:cNvSpPr/>
            <p:nvPr/>
          </p:nvSpPr>
          <p:spPr>
            <a:xfrm>
              <a:off x="3668675" y="1075500"/>
              <a:ext cx="1792800" cy="637500"/>
            </a:xfrm>
            <a:prstGeom prst="rect">
              <a:avLst/>
            </a:prstGeom>
            <a:solidFill>
              <a:schemeClr val="accent3"/>
            </a:solidFill>
            <a:ln>
              <a:noFill/>
            </a:ln>
          </p:spPr>
          <p:txBody>
            <a:bodyPr anchorCtr="0" anchor="ctr" bIns="91425" lIns="91425" spcFirstLastPara="1" rIns="91425" wrap="square" tIns="182875">
              <a:noAutofit/>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GOAL</a:t>
              </a:r>
              <a:endParaRPr>
                <a:solidFill>
                  <a:schemeClr val="lt1"/>
                </a:solidFill>
              </a:endParaRPr>
            </a:p>
          </p:txBody>
        </p:sp>
        <p:grpSp>
          <p:nvGrpSpPr>
            <p:cNvPr id="1357" name="Google Shape;1357;p49"/>
            <p:cNvGrpSpPr/>
            <p:nvPr/>
          </p:nvGrpSpPr>
          <p:grpSpPr>
            <a:xfrm>
              <a:off x="3668666" y="1075503"/>
              <a:ext cx="86100" cy="637500"/>
              <a:chOff x="1037491" y="2029078"/>
              <a:chExt cx="86100" cy="637500"/>
            </a:xfrm>
          </p:grpSpPr>
          <p:sp>
            <p:nvSpPr>
              <p:cNvPr id="1358" name="Google Shape;1358;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49"/>
            <p:cNvGrpSpPr/>
            <p:nvPr/>
          </p:nvGrpSpPr>
          <p:grpSpPr>
            <a:xfrm>
              <a:off x="5375366" y="1075503"/>
              <a:ext cx="86100" cy="637500"/>
              <a:chOff x="1037491" y="2029078"/>
              <a:chExt cx="86100" cy="637500"/>
            </a:xfrm>
          </p:grpSpPr>
          <p:sp>
            <p:nvSpPr>
              <p:cNvPr id="1361" name="Google Shape;1361;p49"/>
              <p:cNvSpPr/>
              <p:nvPr/>
            </p:nvSpPr>
            <p:spPr>
              <a:xfrm flipH="1" rot="10800000">
                <a:off x="1037491" y="20290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flipH="1" rot="10800000">
                <a:off x="1037491" y="2580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3" name="Google Shape;1363;p49"/>
          <p:cNvGrpSpPr/>
          <p:nvPr/>
        </p:nvGrpSpPr>
        <p:grpSpPr>
          <a:xfrm>
            <a:off x="5361950" y="4081913"/>
            <a:ext cx="376500" cy="376500"/>
            <a:chOff x="5027075" y="1660475"/>
            <a:chExt cx="376500" cy="376500"/>
          </a:xfrm>
        </p:grpSpPr>
        <p:sp>
          <p:nvSpPr>
            <p:cNvPr id="1364" name="Google Shape;1364;p49"/>
            <p:cNvSpPr/>
            <p:nvPr/>
          </p:nvSpPr>
          <p:spPr>
            <a:xfrm>
              <a:off x="5205050" y="1783575"/>
              <a:ext cx="75875" cy="75425"/>
            </a:xfrm>
            <a:custGeom>
              <a:rect b="b" l="l" r="r" t="t"/>
              <a:pathLst>
                <a:path extrusionOk="0" h="3017" w="3035">
                  <a:moveTo>
                    <a:pt x="54" y="1"/>
                  </a:moveTo>
                  <a:cubicBezTo>
                    <a:pt x="19" y="179"/>
                    <a:pt x="1" y="340"/>
                    <a:pt x="1" y="518"/>
                  </a:cubicBezTo>
                  <a:cubicBezTo>
                    <a:pt x="1" y="1892"/>
                    <a:pt x="1125" y="3016"/>
                    <a:pt x="2499" y="3016"/>
                  </a:cubicBezTo>
                  <a:lnTo>
                    <a:pt x="3034" y="3016"/>
                  </a:lnTo>
                  <a:cubicBezTo>
                    <a:pt x="2659" y="1553"/>
                    <a:pt x="1518" y="41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5183200" y="1660475"/>
              <a:ext cx="220375" cy="198525"/>
            </a:xfrm>
            <a:custGeom>
              <a:rect b="b" l="l" r="r" t="t"/>
              <a:pathLst>
                <a:path extrusionOk="0" h="7941" w="8815">
                  <a:moveTo>
                    <a:pt x="2731" y="1624"/>
                  </a:moveTo>
                  <a:cubicBezTo>
                    <a:pt x="2980" y="1624"/>
                    <a:pt x="3177" y="1820"/>
                    <a:pt x="3177" y="2070"/>
                  </a:cubicBezTo>
                  <a:cubicBezTo>
                    <a:pt x="3177" y="2302"/>
                    <a:pt x="2980" y="2498"/>
                    <a:pt x="2731" y="2498"/>
                  </a:cubicBezTo>
                  <a:cubicBezTo>
                    <a:pt x="2481" y="2498"/>
                    <a:pt x="2284" y="2302"/>
                    <a:pt x="2284" y="2070"/>
                  </a:cubicBezTo>
                  <a:cubicBezTo>
                    <a:pt x="2284" y="1820"/>
                    <a:pt x="2481" y="1624"/>
                    <a:pt x="2731" y="1624"/>
                  </a:cubicBezTo>
                  <a:close/>
                  <a:moveTo>
                    <a:pt x="3087" y="0"/>
                  </a:moveTo>
                  <a:cubicBezTo>
                    <a:pt x="2017" y="0"/>
                    <a:pt x="1125" y="768"/>
                    <a:pt x="928" y="1767"/>
                  </a:cubicBezTo>
                  <a:lnTo>
                    <a:pt x="447" y="1767"/>
                  </a:lnTo>
                  <a:cubicBezTo>
                    <a:pt x="197" y="1767"/>
                    <a:pt x="1" y="1963"/>
                    <a:pt x="1" y="2213"/>
                  </a:cubicBezTo>
                  <a:cubicBezTo>
                    <a:pt x="1" y="2463"/>
                    <a:pt x="197" y="2659"/>
                    <a:pt x="447" y="2659"/>
                  </a:cubicBezTo>
                  <a:lnTo>
                    <a:pt x="928" y="2659"/>
                  </a:lnTo>
                  <a:cubicBezTo>
                    <a:pt x="1018" y="3069"/>
                    <a:pt x="1214" y="3462"/>
                    <a:pt x="1517" y="3765"/>
                  </a:cubicBezTo>
                  <a:cubicBezTo>
                    <a:pt x="1428" y="3872"/>
                    <a:pt x="1339" y="3979"/>
                    <a:pt x="1267" y="4104"/>
                  </a:cubicBezTo>
                  <a:cubicBezTo>
                    <a:pt x="3052" y="4639"/>
                    <a:pt x="4426" y="6120"/>
                    <a:pt x="4818" y="7940"/>
                  </a:cubicBezTo>
                  <a:lnTo>
                    <a:pt x="6317" y="7940"/>
                  </a:lnTo>
                  <a:cubicBezTo>
                    <a:pt x="7691" y="7940"/>
                    <a:pt x="8815" y="6816"/>
                    <a:pt x="8815" y="5442"/>
                  </a:cubicBezTo>
                  <a:lnTo>
                    <a:pt x="8815" y="2213"/>
                  </a:lnTo>
                  <a:cubicBezTo>
                    <a:pt x="8815" y="2034"/>
                    <a:pt x="8708" y="1874"/>
                    <a:pt x="8547" y="1802"/>
                  </a:cubicBezTo>
                  <a:cubicBezTo>
                    <a:pt x="8492" y="1778"/>
                    <a:pt x="8433" y="1766"/>
                    <a:pt x="8374" y="1766"/>
                  </a:cubicBezTo>
                  <a:cubicBezTo>
                    <a:pt x="8260" y="1766"/>
                    <a:pt x="8148" y="1810"/>
                    <a:pt x="8065" y="1892"/>
                  </a:cubicBezTo>
                  <a:cubicBezTo>
                    <a:pt x="7387" y="2570"/>
                    <a:pt x="6495" y="2944"/>
                    <a:pt x="5532" y="2944"/>
                  </a:cubicBezTo>
                  <a:lnTo>
                    <a:pt x="5157" y="2944"/>
                  </a:lnTo>
                  <a:cubicBezTo>
                    <a:pt x="5246" y="2712"/>
                    <a:pt x="5282" y="2463"/>
                    <a:pt x="5282" y="2213"/>
                  </a:cubicBezTo>
                  <a:cubicBezTo>
                    <a:pt x="5282" y="1000"/>
                    <a:pt x="4301"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5027075" y="1735400"/>
              <a:ext cx="301575" cy="301575"/>
            </a:xfrm>
            <a:custGeom>
              <a:rect b="b" l="l" r="r" t="t"/>
              <a:pathLst>
                <a:path extrusionOk="0" h="12063" w="12063">
                  <a:moveTo>
                    <a:pt x="6031" y="1"/>
                  </a:moveTo>
                  <a:cubicBezTo>
                    <a:pt x="5800" y="1"/>
                    <a:pt x="5603" y="197"/>
                    <a:pt x="5603" y="447"/>
                  </a:cubicBezTo>
                  <a:lnTo>
                    <a:pt x="5603" y="911"/>
                  </a:lnTo>
                  <a:cubicBezTo>
                    <a:pt x="3105" y="1125"/>
                    <a:pt x="1125" y="3105"/>
                    <a:pt x="911" y="5603"/>
                  </a:cubicBezTo>
                  <a:lnTo>
                    <a:pt x="447" y="5603"/>
                  </a:lnTo>
                  <a:cubicBezTo>
                    <a:pt x="197" y="5603"/>
                    <a:pt x="1" y="5800"/>
                    <a:pt x="1" y="6032"/>
                  </a:cubicBezTo>
                  <a:cubicBezTo>
                    <a:pt x="1" y="6281"/>
                    <a:pt x="197" y="6478"/>
                    <a:pt x="447" y="6478"/>
                  </a:cubicBezTo>
                  <a:lnTo>
                    <a:pt x="911" y="6478"/>
                  </a:lnTo>
                  <a:cubicBezTo>
                    <a:pt x="1125" y="8958"/>
                    <a:pt x="3105" y="10956"/>
                    <a:pt x="5603" y="11170"/>
                  </a:cubicBezTo>
                  <a:lnTo>
                    <a:pt x="5603" y="11616"/>
                  </a:lnTo>
                  <a:cubicBezTo>
                    <a:pt x="5603" y="11866"/>
                    <a:pt x="5800" y="12062"/>
                    <a:pt x="6031" y="12062"/>
                  </a:cubicBezTo>
                  <a:cubicBezTo>
                    <a:pt x="6281" y="12062"/>
                    <a:pt x="6478" y="11866"/>
                    <a:pt x="6478" y="11616"/>
                  </a:cubicBezTo>
                  <a:lnTo>
                    <a:pt x="6478" y="11170"/>
                  </a:lnTo>
                  <a:cubicBezTo>
                    <a:pt x="8958" y="10956"/>
                    <a:pt x="10956" y="8958"/>
                    <a:pt x="11170" y="6478"/>
                  </a:cubicBezTo>
                  <a:lnTo>
                    <a:pt x="11616" y="6478"/>
                  </a:lnTo>
                  <a:cubicBezTo>
                    <a:pt x="11866" y="6478"/>
                    <a:pt x="12062" y="6281"/>
                    <a:pt x="12062" y="6032"/>
                  </a:cubicBezTo>
                  <a:cubicBezTo>
                    <a:pt x="12062" y="5800"/>
                    <a:pt x="11866" y="5603"/>
                    <a:pt x="11616" y="5603"/>
                  </a:cubicBezTo>
                  <a:lnTo>
                    <a:pt x="11170" y="5603"/>
                  </a:lnTo>
                  <a:cubicBezTo>
                    <a:pt x="11152" y="5372"/>
                    <a:pt x="11117" y="5157"/>
                    <a:pt x="11063" y="4943"/>
                  </a:cubicBezTo>
                  <a:lnTo>
                    <a:pt x="10153" y="4943"/>
                  </a:lnTo>
                  <a:cubicBezTo>
                    <a:pt x="10207" y="5157"/>
                    <a:pt x="10260" y="5372"/>
                    <a:pt x="10278" y="5603"/>
                  </a:cubicBezTo>
                  <a:lnTo>
                    <a:pt x="9868" y="5603"/>
                  </a:lnTo>
                  <a:cubicBezTo>
                    <a:pt x="9618" y="5603"/>
                    <a:pt x="9422" y="5800"/>
                    <a:pt x="9422" y="6032"/>
                  </a:cubicBezTo>
                  <a:cubicBezTo>
                    <a:pt x="9422" y="6281"/>
                    <a:pt x="9618" y="6478"/>
                    <a:pt x="9868" y="6478"/>
                  </a:cubicBezTo>
                  <a:lnTo>
                    <a:pt x="10278" y="6478"/>
                  </a:lnTo>
                  <a:cubicBezTo>
                    <a:pt x="10064" y="8476"/>
                    <a:pt x="8476" y="10064"/>
                    <a:pt x="6478" y="10278"/>
                  </a:cubicBezTo>
                  <a:lnTo>
                    <a:pt x="6478" y="9868"/>
                  </a:lnTo>
                  <a:cubicBezTo>
                    <a:pt x="6478" y="9618"/>
                    <a:pt x="6281" y="9422"/>
                    <a:pt x="6031" y="9422"/>
                  </a:cubicBezTo>
                  <a:cubicBezTo>
                    <a:pt x="5800" y="9422"/>
                    <a:pt x="5603" y="9618"/>
                    <a:pt x="5603" y="9868"/>
                  </a:cubicBezTo>
                  <a:lnTo>
                    <a:pt x="5603" y="10278"/>
                  </a:lnTo>
                  <a:cubicBezTo>
                    <a:pt x="3587" y="10064"/>
                    <a:pt x="1999" y="8476"/>
                    <a:pt x="1803" y="6478"/>
                  </a:cubicBezTo>
                  <a:lnTo>
                    <a:pt x="2213" y="6478"/>
                  </a:lnTo>
                  <a:cubicBezTo>
                    <a:pt x="2463" y="6478"/>
                    <a:pt x="2659" y="6281"/>
                    <a:pt x="2659" y="6032"/>
                  </a:cubicBezTo>
                  <a:cubicBezTo>
                    <a:pt x="2659" y="5800"/>
                    <a:pt x="2463" y="5603"/>
                    <a:pt x="2213" y="5603"/>
                  </a:cubicBezTo>
                  <a:lnTo>
                    <a:pt x="1803" y="5603"/>
                  </a:lnTo>
                  <a:cubicBezTo>
                    <a:pt x="1999" y="3587"/>
                    <a:pt x="3587" y="1999"/>
                    <a:pt x="5603" y="1803"/>
                  </a:cubicBezTo>
                  <a:lnTo>
                    <a:pt x="5603" y="2213"/>
                  </a:lnTo>
                  <a:cubicBezTo>
                    <a:pt x="5603" y="2463"/>
                    <a:pt x="5800" y="2659"/>
                    <a:pt x="6031" y="2659"/>
                  </a:cubicBezTo>
                  <a:cubicBezTo>
                    <a:pt x="6281" y="2659"/>
                    <a:pt x="6478" y="2463"/>
                    <a:pt x="6478" y="2213"/>
                  </a:cubicBezTo>
                  <a:lnTo>
                    <a:pt x="6478" y="1803"/>
                  </a:lnTo>
                  <a:cubicBezTo>
                    <a:pt x="6710" y="1821"/>
                    <a:pt x="6959" y="1857"/>
                    <a:pt x="7173" y="1928"/>
                  </a:cubicBezTo>
                  <a:cubicBezTo>
                    <a:pt x="7245" y="1642"/>
                    <a:pt x="7352" y="1357"/>
                    <a:pt x="7512" y="1107"/>
                  </a:cubicBezTo>
                  <a:cubicBezTo>
                    <a:pt x="7191" y="1000"/>
                    <a:pt x="6834" y="947"/>
                    <a:pt x="6478" y="911"/>
                  </a:cubicBezTo>
                  <a:lnTo>
                    <a:pt x="6478" y="447"/>
                  </a:lnTo>
                  <a:cubicBezTo>
                    <a:pt x="6478" y="197"/>
                    <a:pt x="6281" y="1"/>
                    <a:pt x="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9"/>
          <p:cNvGrpSpPr/>
          <p:nvPr/>
        </p:nvGrpSpPr>
        <p:grpSpPr>
          <a:xfrm>
            <a:off x="3391588" y="4081913"/>
            <a:ext cx="376525" cy="376500"/>
            <a:chOff x="4448075" y="1660475"/>
            <a:chExt cx="376525" cy="376500"/>
          </a:xfrm>
        </p:grpSpPr>
        <p:sp>
          <p:nvSpPr>
            <p:cNvPr id="1368" name="Google Shape;1368;p49"/>
            <p:cNvSpPr/>
            <p:nvPr/>
          </p:nvSpPr>
          <p:spPr>
            <a:xfrm>
              <a:off x="4662650" y="1660475"/>
              <a:ext cx="161950" cy="154350"/>
            </a:xfrm>
            <a:custGeom>
              <a:rect b="b" l="l" r="r" t="t"/>
              <a:pathLst>
                <a:path extrusionOk="0" h="6174" w="6478">
                  <a:moveTo>
                    <a:pt x="3393" y="0"/>
                  </a:moveTo>
                  <a:cubicBezTo>
                    <a:pt x="2601" y="0"/>
                    <a:pt x="1811" y="304"/>
                    <a:pt x="1214" y="910"/>
                  </a:cubicBezTo>
                  <a:cubicBezTo>
                    <a:pt x="0" y="2106"/>
                    <a:pt x="0" y="4068"/>
                    <a:pt x="1214" y="5282"/>
                  </a:cubicBezTo>
                  <a:cubicBezTo>
                    <a:pt x="1820" y="5871"/>
                    <a:pt x="2605" y="6174"/>
                    <a:pt x="3390" y="6174"/>
                  </a:cubicBezTo>
                  <a:cubicBezTo>
                    <a:pt x="4193" y="6174"/>
                    <a:pt x="4978" y="5871"/>
                    <a:pt x="5585" y="5282"/>
                  </a:cubicBezTo>
                  <a:cubicBezTo>
                    <a:pt x="6156" y="4693"/>
                    <a:pt x="6477" y="3908"/>
                    <a:pt x="6477" y="3087"/>
                  </a:cubicBezTo>
                  <a:cubicBezTo>
                    <a:pt x="6477" y="2266"/>
                    <a:pt x="6156" y="1499"/>
                    <a:pt x="5585" y="910"/>
                  </a:cubicBezTo>
                  <a:cubicBezTo>
                    <a:pt x="4978" y="304"/>
                    <a:pt x="4184" y="0"/>
                    <a:pt x="3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9"/>
            <p:cNvSpPr/>
            <p:nvPr/>
          </p:nvSpPr>
          <p:spPr>
            <a:xfrm>
              <a:off x="4614025" y="1811900"/>
              <a:ext cx="60250" cy="58700"/>
            </a:xfrm>
            <a:custGeom>
              <a:rect b="b" l="l" r="r" t="t"/>
              <a:pathLst>
                <a:path extrusionOk="0" h="2348" w="2410">
                  <a:moveTo>
                    <a:pt x="1930" y="1"/>
                  </a:moveTo>
                  <a:cubicBezTo>
                    <a:pt x="1816" y="1"/>
                    <a:pt x="1704" y="45"/>
                    <a:pt x="1624" y="135"/>
                  </a:cubicBezTo>
                  <a:lnTo>
                    <a:pt x="161" y="1580"/>
                  </a:lnTo>
                  <a:cubicBezTo>
                    <a:pt x="0" y="1758"/>
                    <a:pt x="0" y="2044"/>
                    <a:pt x="161" y="2204"/>
                  </a:cubicBezTo>
                  <a:cubicBezTo>
                    <a:pt x="250" y="2294"/>
                    <a:pt x="357" y="2347"/>
                    <a:pt x="482" y="2347"/>
                  </a:cubicBezTo>
                  <a:cubicBezTo>
                    <a:pt x="589" y="2347"/>
                    <a:pt x="696" y="2294"/>
                    <a:pt x="785" y="2204"/>
                  </a:cubicBezTo>
                  <a:lnTo>
                    <a:pt x="2249" y="759"/>
                  </a:lnTo>
                  <a:cubicBezTo>
                    <a:pt x="2409" y="581"/>
                    <a:pt x="2409" y="295"/>
                    <a:pt x="2249" y="135"/>
                  </a:cubicBezTo>
                  <a:cubicBezTo>
                    <a:pt x="2159" y="45"/>
                    <a:pt x="2043"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4593050" y="1754825"/>
              <a:ext cx="55350" cy="53325"/>
            </a:xfrm>
            <a:custGeom>
              <a:rect b="b" l="l" r="r" t="t"/>
              <a:pathLst>
                <a:path extrusionOk="0" h="2133" w="2214">
                  <a:moveTo>
                    <a:pt x="1729" y="0"/>
                  </a:moveTo>
                  <a:cubicBezTo>
                    <a:pt x="1616" y="0"/>
                    <a:pt x="1500" y="45"/>
                    <a:pt x="1410" y="134"/>
                  </a:cubicBezTo>
                  <a:lnTo>
                    <a:pt x="179" y="1383"/>
                  </a:lnTo>
                  <a:cubicBezTo>
                    <a:pt x="1" y="1543"/>
                    <a:pt x="1" y="1829"/>
                    <a:pt x="179" y="1989"/>
                  </a:cubicBezTo>
                  <a:cubicBezTo>
                    <a:pt x="251" y="2079"/>
                    <a:pt x="375" y="2132"/>
                    <a:pt x="483" y="2132"/>
                  </a:cubicBezTo>
                  <a:cubicBezTo>
                    <a:pt x="590" y="2132"/>
                    <a:pt x="714" y="2079"/>
                    <a:pt x="804" y="1989"/>
                  </a:cubicBezTo>
                  <a:lnTo>
                    <a:pt x="2035" y="758"/>
                  </a:lnTo>
                  <a:cubicBezTo>
                    <a:pt x="2213" y="580"/>
                    <a:pt x="2213" y="294"/>
                    <a:pt x="2035" y="134"/>
                  </a:cubicBezTo>
                  <a:cubicBezTo>
                    <a:pt x="1955" y="45"/>
                    <a:pt x="1843" y="0"/>
                    <a:pt x="1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4676025" y="1837775"/>
              <a:ext cx="55775" cy="53325"/>
            </a:xfrm>
            <a:custGeom>
              <a:rect b="b" l="l" r="r" t="t"/>
              <a:pathLst>
                <a:path extrusionOk="0" h="2133" w="2231">
                  <a:moveTo>
                    <a:pt x="1740" y="1"/>
                  </a:moveTo>
                  <a:cubicBezTo>
                    <a:pt x="1629" y="1"/>
                    <a:pt x="1517" y="45"/>
                    <a:pt x="1428" y="135"/>
                  </a:cubicBezTo>
                  <a:lnTo>
                    <a:pt x="179" y="1384"/>
                  </a:lnTo>
                  <a:cubicBezTo>
                    <a:pt x="1" y="1562"/>
                    <a:pt x="1" y="1830"/>
                    <a:pt x="179" y="2008"/>
                  </a:cubicBezTo>
                  <a:cubicBezTo>
                    <a:pt x="268" y="2097"/>
                    <a:pt x="375" y="2133"/>
                    <a:pt x="482" y="2133"/>
                  </a:cubicBezTo>
                  <a:cubicBezTo>
                    <a:pt x="607" y="2133"/>
                    <a:pt x="714" y="2097"/>
                    <a:pt x="803" y="2008"/>
                  </a:cubicBezTo>
                  <a:lnTo>
                    <a:pt x="2052" y="759"/>
                  </a:lnTo>
                  <a:cubicBezTo>
                    <a:pt x="2231" y="581"/>
                    <a:pt x="2231" y="313"/>
                    <a:pt x="2052" y="135"/>
                  </a:cubicBezTo>
                  <a:cubicBezTo>
                    <a:pt x="1963" y="45"/>
                    <a:pt x="1852" y="1"/>
                    <a:pt x="1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4558700" y="1926775"/>
              <a:ext cx="111100" cy="110200"/>
            </a:xfrm>
            <a:custGeom>
              <a:rect b="b" l="l" r="r" t="t"/>
              <a:pathLst>
                <a:path extrusionOk="0" h="4408" w="4444">
                  <a:moveTo>
                    <a:pt x="1" y="0"/>
                  </a:moveTo>
                  <a:lnTo>
                    <a:pt x="1" y="4407"/>
                  </a:lnTo>
                  <a:lnTo>
                    <a:pt x="4444" y="4407"/>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9"/>
            <p:cNvSpPr/>
            <p:nvPr/>
          </p:nvSpPr>
          <p:spPr>
            <a:xfrm>
              <a:off x="4691650" y="1926775"/>
              <a:ext cx="21875" cy="110200"/>
            </a:xfrm>
            <a:custGeom>
              <a:rect b="b" l="l" r="r" t="t"/>
              <a:pathLst>
                <a:path extrusionOk="0" h="4408" w="875">
                  <a:moveTo>
                    <a:pt x="0" y="0"/>
                  </a:moveTo>
                  <a:lnTo>
                    <a:pt x="0" y="4407"/>
                  </a:lnTo>
                  <a:lnTo>
                    <a:pt x="874" y="4407"/>
                  </a:lnTo>
                  <a:lnTo>
                    <a:pt x="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9"/>
            <p:cNvSpPr/>
            <p:nvPr/>
          </p:nvSpPr>
          <p:spPr>
            <a:xfrm>
              <a:off x="4514550" y="1926775"/>
              <a:ext cx="21875" cy="110200"/>
            </a:xfrm>
            <a:custGeom>
              <a:rect b="b" l="l" r="r" t="t"/>
              <a:pathLst>
                <a:path extrusionOk="0" h="4408" w="875">
                  <a:moveTo>
                    <a:pt x="0" y="0"/>
                  </a:moveTo>
                  <a:lnTo>
                    <a:pt x="0" y="4407"/>
                  </a:lnTo>
                  <a:lnTo>
                    <a:pt x="875" y="4407"/>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4735800" y="1927675"/>
              <a:ext cx="44175" cy="108400"/>
            </a:xfrm>
            <a:custGeom>
              <a:rect b="b" l="l" r="r" t="t"/>
              <a:pathLst>
                <a:path extrusionOk="0" h="4336" w="1767">
                  <a:moveTo>
                    <a:pt x="0" y="0"/>
                  </a:moveTo>
                  <a:lnTo>
                    <a:pt x="0" y="4336"/>
                  </a:lnTo>
                  <a:cubicBezTo>
                    <a:pt x="1000" y="4122"/>
                    <a:pt x="1767" y="3230"/>
                    <a:pt x="1767" y="2177"/>
                  </a:cubicBezTo>
                  <a:cubicBezTo>
                    <a:pt x="1767" y="1106"/>
                    <a:pt x="1000" y="2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4448075" y="1927675"/>
              <a:ext cx="44200" cy="108400"/>
            </a:xfrm>
            <a:custGeom>
              <a:rect b="b" l="l" r="r" t="t"/>
              <a:pathLst>
                <a:path extrusionOk="0" h="4336" w="1768">
                  <a:moveTo>
                    <a:pt x="1767" y="0"/>
                  </a:moveTo>
                  <a:cubicBezTo>
                    <a:pt x="768" y="214"/>
                    <a:pt x="1" y="1106"/>
                    <a:pt x="1" y="2177"/>
                  </a:cubicBezTo>
                  <a:cubicBezTo>
                    <a:pt x="1" y="3230"/>
                    <a:pt x="768" y="4122"/>
                    <a:pt x="1767" y="4336"/>
                  </a:cubicBezTo>
                  <a:lnTo>
                    <a:pt x="1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49"/>
          <p:cNvGrpSpPr/>
          <p:nvPr/>
        </p:nvGrpSpPr>
        <p:grpSpPr>
          <a:xfrm>
            <a:off x="7332275" y="4081913"/>
            <a:ext cx="376525" cy="376500"/>
            <a:chOff x="3889600" y="1660475"/>
            <a:chExt cx="376525" cy="376500"/>
          </a:xfrm>
        </p:grpSpPr>
        <p:sp>
          <p:nvSpPr>
            <p:cNvPr id="1378" name="Google Shape;1378;p49"/>
            <p:cNvSpPr/>
            <p:nvPr/>
          </p:nvSpPr>
          <p:spPr>
            <a:xfrm>
              <a:off x="4038150" y="1660475"/>
              <a:ext cx="227975" cy="332350"/>
            </a:xfrm>
            <a:custGeom>
              <a:rect b="b" l="l" r="r" t="t"/>
              <a:pathLst>
                <a:path extrusionOk="0" h="13294" w="9119">
                  <a:moveTo>
                    <a:pt x="6923" y="10652"/>
                  </a:moveTo>
                  <a:cubicBezTo>
                    <a:pt x="7155" y="10652"/>
                    <a:pt x="7352" y="10849"/>
                    <a:pt x="7352" y="11098"/>
                  </a:cubicBezTo>
                  <a:cubicBezTo>
                    <a:pt x="7352" y="11330"/>
                    <a:pt x="7155" y="11527"/>
                    <a:pt x="6923" y="11527"/>
                  </a:cubicBezTo>
                  <a:lnTo>
                    <a:pt x="6335" y="11527"/>
                  </a:lnTo>
                  <a:cubicBezTo>
                    <a:pt x="6085" y="11527"/>
                    <a:pt x="5889" y="11330"/>
                    <a:pt x="5889" y="11098"/>
                  </a:cubicBezTo>
                  <a:cubicBezTo>
                    <a:pt x="5889" y="10849"/>
                    <a:pt x="6085" y="10652"/>
                    <a:pt x="6335" y="10652"/>
                  </a:cubicBezTo>
                  <a:close/>
                  <a:moveTo>
                    <a:pt x="447" y="0"/>
                  </a:moveTo>
                  <a:cubicBezTo>
                    <a:pt x="197" y="0"/>
                    <a:pt x="1" y="197"/>
                    <a:pt x="1" y="446"/>
                  </a:cubicBezTo>
                  <a:lnTo>
                    <a:pt x="1" y="892"/>
                  </a:lnTo>
                  <a:lnTo>
                    <a:pt x="2748" y="892"/>
                  </a:lnTo>
                  <a:cubicBezTo>
                    <a:pt x="3462" y="892"/>
                    <a:pt x="4069" y="1481"/>
                    <a:pt x="4069" y="2213"/>
                  </a:cubicBezTo>
                  <a:lnTo>
                    <a:pt x="4069" y="4140"/>
                  </a:lnTo>
                  <a:cubicBezTo>
                    <a:pt x="4247" y="4211"/>
                    <a:pt x="4408" y="4300"/>
                    <a:pt x="4568" y="4425"/>
                  </a:cubicBezTo>
                  <a:cubicBezTo>
                    <a:pt x="4872" y="4175"/>
                    <a:pt x="5246" y="4051"/>
                    <a:pt x="5639" y="4051"/>
                  </a:cubicBezTo>
                  <a:cubicBezTo>
                    <a:pt x="6103" y="4051"/>
                    <a:pt x="6531" y="4229"/>
                    <a:pt x="6852" y="4550"/>
                  </a:cubicBezTo>
                  <a:cubicBezTo>
                    <a:pt x="7173" y="4871"/>
                    <a:pt x="7352" y="5300"/>
                    <a:pt x="7352" y="5763"/>
                  </a:cubicBezTo>
                  <a:cubicBezTo>
                    <a:pt x="7352" y="6210"/>
                    <a:pt x="7173" y="6656"/>
                    <a:pt x="6852" y="6977"/>
                  </a:cubicBezTo>
                  <a:lnTo>
                    <a:pt x="4872" y="8957"/>
                  </a:lnTo>
                  <a:cubicBezTo>
                    <a:pt x="4782" y="9029"/>
                    <a:pt x="4675" y="9082"/>
                    <a:pt x="4568" y="9082"/>
                  </a:cubicBezTo>
                  <a:cubicBezTo>
                    <a:pt x="4443" y="9082"/>
                    <a:pt x="4336" y="9029"/>
                    <a:pt x="4247" y="8957"/>
                  </a:cubicBezTo>
                  <a:lnTo>
                    <a:pt x="4069" y="8761"/>
                  </a:lnTo>
                  <a:lnTo>
                    <a:pt x="4069" y="13293"/>
                  </a:lnTo>
                  <a:lnTo>
                    <a:pt x="8672" y="13293"/>
                  </a:lnTo>
                  <a:cubicBezTo>
                    <a:pt x="8922" y="13293"/>
                    <a:pt x="9118" y="13097"/>
                    <a:pt x="9118" y="12865"/>
                  </a:cubicBezTo>
                  <a:lnTo>
                    <a:pt x="9118" y="446"/>
                  </a:lnTo>
                  <a:cubicBezTo>
                    <a:pt x="9118" y="197"/>
                    <a:pt x="8922" y="0"/>
                    <a:pt x="8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p:nvPr/>
          </p:nvSpPr>
          <p:spPr>
            <a:xfrm>
              <a:off x="4139850" y="1783575"/>
              <a:ext cx="60250" cy="77200"/>
            </a:xfrm>
            <a:custGeom>
              <a:rect b="b" l="l" r="r" t="t"/>
              <a:pathLst>
                <a:path extrusionOk="0" h="3088" w="2410">
                  <a:moveTo>
                    <a:pt x="1571" y="1"/>
                  </a:moveTo>
                  <a:cubicBezTo>
                    <a:pt x="1357" y="1"/>
                    <a:pt x="1143" y="90"/>
                    <a:pt x="982" y="251"/>
                  </a:cubicBezTo>
                  <a:lnTo>
                    <a:pt x="804" y="429"/>
                  </a:lnTo>
                  <a:cubicBezTo>
                    <a:pt x="732" y="518"/>
                    <a:pt x="607" y="554"/>
                    <a:pt x="500" y="554"/>
                  </a:cubicBezTo>
                  <a:cubicBezTo>
                    <a:pt x="375" y="554"/>
                    <a:pt x="268" y="518"/>
                    <a:pt x="179" y="429"/>
                  </a:cubicBezTo>
                  <a:lnTo>
                    <a:pt x="1" y="251"/>
                  </a:lnTo>
                  <a:lnTo>
                    <a:pt x="1" y="2588"/>
                  </a:lnTo>
                  <a:lnTo>
                    <a:pt x="500" y="3088"/>
                  </a:lnTo>
                  <a:lnTo>
                    <a:pt x="2160" y="1428"/>
                  </a:lnTo>
                  <a:cubicBezTo>
                    <a:pt x="2320" y="1268"/>
                    <a:pt x="2409" y="1054"/>
                    <a:pt x="2409" y="839"/>
                  </a:cubicBezTo>
                  <a:cubicBezTo>
                    <a:pt x="2409" y="608"/>
                    <a:pt x="2320" y="411"/>
                    <a:pt x="2160" y="251"/>
                  </a:cubicBezTo>
                  <a:cubicBezTo>
                    <a:pt x="1999" y="90"/>
                    <a:pt x="180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9"/>
            <p:cNvSpPr/>
            <p:nvPr/>
          </p:nvSpPr>
          <p:spPr>
            <a:xfrm>
              <a:off x="3889600" y="1704625"/>
              <a:ext cx="227975" cy="332350"/>
            </a:xfrm>
            <a:custGeom>
              <a:rect b="b" l="l" r="r" t="t"/>
              <a:pathLst>
                <a:path extrusionOk="0" h="13294" w="9119">
                  <a:moveTo>
                    <a:pt x="2802" y="1767"/>
                  </a:moveTo>
                  <a:cubicBezTo>
                    <a:pt x="3052" y="1767"/>
                    <a:pt x="3248" y="1963"/>
                    <a:pt x="3248" y="2213"/>
                  </a:cubicBezTo>
                  <a:cubicBezTo>
                    <a:pt x="3248" y="2445"/>
                    <a:pt x="3052" y="2641"/>
                    <a:pt x="2802" y="2641"/>
                  </a:cubicBezTo>
                  <a:lnTo>
                    <a:pt x="2213" y="2641"/>
                  </a:lnTo>
                  <a:cubicBezTo>
                    <a:pt x="1964" y="2641"/>
                    <a:pt x="1767" y="2445"/>
                    <a:pt x="1767" y="2213"/>
                  </a:cubicBezTo>
                  <a:cubicBezTo>
                    <a:pt x="1767" y="1963"/>
                    <a:pt x="1964" y="1767"/>
                    <a:pt x="2213" y="1767"/>
                  </a:cubicBezTo>
                  <a:close/>
                  <a:moveTo>
                    <a:pt x="4566" y="3253"/>
                  </a:moveTo>
                  <a:cubicBezTo>
                    <a:pt x="4680" y="3253"/>
                    <a:pt x="4792" y="3293"/>
                    <a:pt x="4872" y="3373"/>
                  </a:cubicBezTo>
                  <a:lnTo>
                    <a:pt x="6852" y="5354"/>
                  </a:lnTo>
                  <a:cubicBezTo>
                    <a:pt x="7174" y="5675"/>
                    <a:pt x="7352" y="6121"/>
                    <a:pt x="7352" y="6567"/>
                  </a:cubicBezTo>
                  <a:cubicBezTo>
                    <a:pt x="7352" y="7031"/>
                    <a:pt x="7174" y="7459"/>
                    <a:pt x="6852" y="7780"/>
                  </a:cubicBezTo>
                  <a:cubicBezTo>
                    <a:pt x="6531" y="8119"/>
                    <a:pt x="6085" y="8280"/>
                    <a:pt x="5639" y="8280"/>
                  </a:cubicBezTo>
                  <a:cubicBezTo>
                    <a:pt x="5425" y="8280"/>
                    <a:pt x="5211" y="8244"/>
                    <a:pt x="5015" y="8155"/>
                  </a:cubicBezTo>
                  <a:lnTo>
                    <a:pt x="5015" y="8922"/>
                  </a:lnTo>
                  <a:lnTo>
                    <a:pt x="5746" y="8922"/>
                  </a:lnTo>
                  <a:cubicBezTo>
                    <a:pt x="5978" y="8922"/>
                    <a:pt x="6174" y="9118"/>
                    <a:pt x="6174" y="9350"/>
                  </a:cubicBezTo>
                  <a:cubicBezTo>
                    <a:pt x="6174" y="9600"/>
                    <a:pt x="5978" y="9796"/>
                    <a:pt x="5746" y="9796"/>
                  </a:cubicBezTo>
                  <a:lnTo>
                    <a:pt x="3391" y="9796"/>
                  </a:lnTo>
                  <a:cubicBezTo>
                    <a:pt x="3141" y="9796"/>
                    <a:pt x="2945" y="9600"/>
                    <a:pt x="2945" y="9350"/>
                  </a:cubicBezTo>
                  <a:cubicBezTo>
                    <a:pt x="2945" y="9118"/>
                    <a:pt x="3141" y="8922"/>
                    <a:pt x="3391" y="8922"/>
                  </a:cubicBezTo>
                  <a:lnTo>
                    <a:pt x="4123" y="8922"/>
                  </a:lnTo>
                  <a:lnTo>
                    <a:pt x="4123" y="8155"/>
                  </a:lnTo>
                  <a:cubicBezTo>
                    <a:pt x="3914" y="8238"/>
                    <a:pt x="3694" y="8280"/>
                    <a:pt x="3475" y="8280"/>
                  </a:cubicBezTo>
                  <a:cubicBezTo>
                    <a:pt x="3036" y="8280"/>
                    <a:pt x="2600" y="8113"/>
                    <a:pt x="2267" y="7780"/>
                  </a:cubicBezTo>
                  <a:cubicBezTo>
                    <a:pt x="1946" y="7459"/>
                    <a:pt x="1767" y="7031"/>
                    <a:pt x="1767" y="6567"/>
                  </a:cubicBezTo>
                  <a:cubicBezTo>
                    <a:pt x="1767" y="6121"/>
                    <a:pt x="1946" y="5675"/>
                    <a:pt x="2267" y="5354"/>
                  </a:cubicBezTo>
                  <a:lnTo>
                    <a:pt x="4247" y="3373"/>
                  </a:lnTo>
                  <a:cubicBezTo>
                    <a:pt x="4337" y="3293"/>
                    <a:pt x="4453" y="3253"/>
                    <a:pt x="4566" y="3253"/>
                  </a:cubicBezTo>
                  <a:close/>
                  <a:moveTo>
                    <a:pt x="6924" y="10653"/>
                  </a:moveTo>
                  <a:cubicBezTo>
                    <a:pt x="7156" y="10653"/>
                    <a:pt x="7352" y="10849"/>
                    <a:pt x="7352" y="11099"/>
                  </a:cubicBezTo>
                  <a:cubicBezTo>
                    <a:pt x="7352" y="11331"/>
                    <a:pt x="7156" y="11527"/>
                    <a:pt x="6924" y="11527"/>
                  </a:cubicBezTo>
                  <a:lnTo>
                    <a:pt x="6335" y="11527"/>
                  </a:lnTo>
                  <a:cubicBezTo>
                    <a:pt x="6085" y="11527"/>
                    <a:pt x="5889" y="11331"/>
                    <a:pt x="5889" y="11099"/>
                  </a:cubicBezTo>
                  <a:cubicBezTo>
                    <a:pt x="5889" y="10849"/>
                    <a:pt x="6085" y="10653"/>
                    <a:pt x="6335" y="10653"/>
                  </a:cubicBezTo>
                  <a:close/>
                  <a:moveTo>
                    <a:pt x="447" y="1"/>
                  </a:moveTo>
                  <a:cubicBezTo>
                    <a:pt x="197" y="1"/>
                    <a:pt x="1" y="197"/>
                    <a:pt x="1" y="447"/>
                  </a:cubicBezTo>
                  <a:lnTo>
                    <a:pt x="1" y="12847"/>
                  </a:lnTo>
                  <a:cubicBezTo>
                    <a:pt x="1" y="13097"/>
                    <a:pt x="197" y="13293"/>
                    <a:pt x="447" y="13293"/>
                  </a:cubicBezTo>
                  <a:lnTo>
                    <a:pt x="8690" y="13293"/>
                  </a:lnTo>
                  <a:cubicBezTo>
                    <a:pt x="8922" y="13293"/>
                    <a:pt x="9119" y="13097"/>
                    <a:pt x="9119" y="12847"/>
                  </a:cubicBezTo>
                  <a:lnTo>
                    <a:pt x="9119" y="447"/>
                  </a:lnTo>
                  <a:cubicBezTo>
                    <a:pt x="9119" y="197"/>
                    <a:pt x="8922" y="1"/>
                    <a:pt x="8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3956075" y="1812575"/>
              <a:ext cx="95475" cy="76975"/>
            </a:xfrm>
            <a:custGeom>
              <a:rect b="b" l="l" r="r" t="t"/>
              <a:pathLst>
                <a:path extrusionOk="0" h="3079" w="3819">
                  <a:moveTo>
                    <a:pt x="1910" y="1"/>
                  </a:moveTo>
                  <a:lnTo>
                    <a:pt x="232" y="1660"/>
                  </a:lnTo>
                  <a:cubicBezTo>
                    <a:pt x="90" y="1821"/>
                    <a:pt x="0" y="2035"/>
                    <a:pt x="0" y="2249"/>
                  </a:cubicBezTo>
                  <a:cubicBezTo>
                    <a:pt x="0" y="2481"/>
                    <a:pt x="90" y="2677"/>
                    <a:pt x="232" y="2838"/>
                  </a:cubicBezTo>
                  <a:cubicBezTo>
                    <a:pt x="393" y="2998"/>
                    <a:pt x="607" y="3079"/>
                    <a:pt x="821" y="3079"/>
                  </a:cubicBezTo>
                  <a:cubicBezTo>
                    <a:pt x="1035" y="3079"/>
                    <a:pt x="1249" y="2998"/>
                    <a:pt x="1410" y="2838"/>
                  </a:cubicBezTo>
                  <a:lnTo>
                    <a:pt x="1588" y="2659"/>
                  </a:lnTo>
                  <a:cubicBezTo>
                    <a:pt x="1678" y="2570"/>
                    <a:pt x="1785" y="2534"/>
                    <a:pt x="1910" y="2534"/>
                  </a:cubicBezTo>
                  <a:cubicBezTo>
                    <a:pt x="2017" y="2534"/>
                    <a:pt x="2142" y="2570"/>
                    <a:pt x="2213" y="2659"/>
                  </a:cubicBezTo>
                  <a:lnTo>
                    <a:pt x="2391" y="2838"/>
                  </a:lnTo>
                  <a:cubicBezTo>
                    <a:pt x="2561" y="2998"/>
                    <a:pt x="2775" y="3079"/>
                    <a:pt x="2987" y="3079"/>
                  </a:cubicBezTo>
                  <a:cubicBezTo>
                    <a:pt x="3199" y="3079"/>
                    <a:pt x="3408" y="2998"/>
                    <a:pt x="3569" y="2838"/>
                  </a:cubicBezTo>
                  <a:cubicBezTo>
                    <a:pt x="3730" y="2677"/>
                    <a:pt x="3819" y="2481"/>
                    <a:pt x="3819" y="2249"/>
                  </a:cubicBezTo>
                  <a:cubicBezTo>
                    <a:pt x="3819" y="2035"/>
                    <a:pt x="3730" y="1821"/>
                    <a:pt x="3569" y="1660"/>
                  </a:cubicBezTo>
                  <a:lnTo>
                    <a:pt x="19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49"/>
          <p:cNvGrpSpPr/>
          <p:nvPr/>
        </p:nvGrpSpPr>
        <p:grpSpPr>
          <a:xfrm>
            <a:off x="1421250" y="4082813"/>
            <a:ext cx="376500" cy="374700"/>
            <a:chOff x="3323100" y="1661375"/>
            <a:chExt cx="376500" cy="374700"/>
          </a:xfrm>
        </p:grpSpPr>
        <p:sp>
          <p:nvSpPr>
            <p:cNvPr id="1383" name="Google Shape;1383;p49"/>
            <p:cNvSpPr/>
            <p:nvPr/>
          </p:nvSpPr>
          <p:spPr>
            <a:xfrm>
              <a:off x="3470300" y="1661375"/>
              <a:ext cx="82100" cy="80750"/>
            </a:xfrm>
            <a:custGeom>
              <a:rect b="b" l="l" r="r" t="t"/>
              <a:pathLst>
                <a:path extrusionOk="0" h="3230" w="3284">
                  <a:moveTo>
                    <a:pt x="465" y="0"/>
                  </a:moveTo>
                  <a:cubicBezTo>
                    <a:pt x="304" y="0"/>
                    <a:pt x="161" y="71"/>
                    <a:pt x="90" y="214"/>
                  </a:cubicBezTo>
                  <a:cubicBezTo>
                    <a:pt x="1" y="339"/>
                    <a:pt x="1" y="500"/>
                    <a:pt x="72" y="642"/>
                  </a:cubicBezTo>
                  <a:lnTo>
                    <a:pt x="1250" y="2998"/>
                  </a:lnTo>
                  <a:cubicBezTo>
                    <a:pt x="1321" y="3140"/>
                    <a:pt x="1464" y="3230"/>
                    <a:pt x="1642" y="3230"/>
                  </a:cubicBezTo>
                  <a:cubicBezTo>
                    <a:pt x="1803" y="3230"/>
                    <a:pt x="1964" y="3140"/>
                    <a:pt x="2035" y="2998"/>
                  </a:cubicBezTo>
                  <a:lnTo>
                    <a:pt x="3213" y="642"/>
                  </a:lnTo>
                  <a:cubicBezTo>
                    <a:pt x="3284" y="500"/>
                    <a:pt x="3266" y="339"/>
                    <a:pt x="3195" y="214"/>
                  </a:cubicBezTo>
                  <a:cubicBezTo>
                    <a:pt x="3105" y="71"/>
                    <a:pt x="2963" y="0"/>
                    <a:pt x="2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9"/>
            <p:cNvSpPr/>
            <p:nvPr/>
          </p:nvSpPr>
          <p:spPr>
            <a:xfrm>
              <a:off x="3613500" y="1708750"/>
              <a:ext cx="70500" cy="136425"/>
            </a:xfrm>
            <a:custGeom>
              <a:rect b="b" l="l" r="r" t="t"/>
              <a:pathLst>
                <a:path extrusionOk="0" h="5457" w="2820">
                  <a:moveTo>
                    <a:pt x="484" y="1"/>
                  </a:moveTo>
                  <a:cubicBezTo>
                    <a:pt x="371" y="1"/>
                    <a:pt x="259" y="41"/>
                    <a:pt x="179" y="121"/>
                  </a:cubicBezTo>
                  <a:cubicBezTo>
                    <a:pt x="0" y="300"/>
                    <a:pt x="0" y="585"/>
                    <a:pt x="179" y="746"/>
                  </a:cubicBezTo>
                  <a:cubicBezTo>
                    <a:pt x="1303" y="1888"/>
                    <a:pt x="1945" y="3404"/>
                    <a:pt x="1945" y="5010"/>
                  </a:cubicBezTo>
                  <a:cubicBezTo>
                    <a:pt x="1945" y="5260"/>
                    <a:pt x="2141" y="5456"/>
                    <a:pt x="2373" y="5456"/>
                  </a:cubicBezTo>
                  <a:cubicBezTo>
                    <a:pt x="2623" y="5456"/>
                    <a:pt x="2819" y="5260"/>
                    <a:pt x="2819" y="5010"/>
                  </a:cubicBezTo>
                  <a:cubicBezTo>
                    <a:pt x="2819" y="3172"/>
                    <a:pt x="2106" y="1442"/>
                    <a:pt x="803" y="121"/>
                  </a:cubicBezTo>
                  <a:cubicBezTo>
                    <a:pt x="714" y="41"/>
                    <a:pt x="598"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3338275" y="1823275"/>
              <a:ext cx="70500" cy="136075"/>
            </a:xfrm>
            <a:custGeom>
              <a:rect b="b" l="l" r="r" t="t"/>
              <a:pathLst>
                <a:path extrusionOk="0" h="5443" w="2820">
                  <a:moveTo>
                    <a:pt x="446" y="1"/>
                  </a:moveTo>
                  <a:cubicBezTo>
                    <a:pt x="197" y="1"/>
                    <a:pt x="0" y="197"/>
                    <a:pt x="0" y="429"/>
                  </a:cubicBezTo>
                  <a:cubicBezTo>
                    <a:pt x="0" y="2285"/>
                    <a:pt x="732" y="4015"/>
                    <a:pt x="2034" y="5318"/>
                  </a:cubicBezTo>
                  <a:cubicBezTo>
                    <a:pt x="2124" y="5407"/>
                    <a:pt x="2231" y="5443"/>
                    <a:pt x="2338" y="5443"/>
                  </a:cubicBezTo>
                  <a:cubicBezTo>
                    <a:pt x="2463" y="5443"/>
                    <a:pt x="2570" y="5407"/>
                    <a:pt x="2659" y="5318"/>
                  </a:cubicBezTo>
                  <a:cubicBezTo>
                    <a:pt x="2820" y="5140"/>
                    <a:pt x="2820" y="4872"/>
                    <a:pt x="2659" y="4693"/>
                  </a:cubicBezTo>
                  <a:cubicBezTo>
                    <a:pt x="1517" y="3552"/>
                    <a:pt x="893" y="2035"/>
                    <a:pt x="893" y="429"/>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3323100" y="1962450"/>
              <a:ext cx="376500" cy="73625"/>
            </a:xfrm>
            <a:custGeom>
              <a:rect b="b" l="l" r="r" t="t"/>
              <a:pathLst>
                <a:path extrusionOk="0" h="2945" w="15060">
                  <a:moveTo>
                    <a:pt x="4372" y="1"/>
                  </a:moveTo>
                  <a:lnTo>
                    <a:pt x="3427" y="2071"/>
                  </a:lnTo>
                  <a:lnTo>
                    <a:pt x="447" y="2071"/>
                  </a:lnTo>
                  <a:cubicBezTo>
                    <a:pt x="197" y="2071"/>
                    <a:pt x="1" y="2267"/>
                    <a:pt x="1" y="2517"/>
                  </a:cubicBezTo>
                  <a:cubicBezTo>
                    <a:pt x="1" y="2749"/>
                    <a:pt x="197" y="2945"/>
                    <a:pt x="447" y="2945"/>
                  </a:cubicBezTo>
                  <a:lnTo>
                    <a:pt x="14614" y="2945"/>
                  </a:lnTo>
                  <a:cubicBezTo>
                    <a:pt x="14864" y="2945"/>
                    <a:pt x="15060" y="2749"/>
                    <a:pt x="15060" y="2517"/>
                  </a:cubicBezTo>
                  <a:cubicBezTo>
                    <a:pt x="15060" y="2267"/>
                    <a:pt x="14864" y="2071"/>
                    <a:pt x="14614" y="2071"/>
                  </a:cubicBezTo>
                  <a:lnTo>
                    <a:pt x="11634" y="2071"/>
                  </a:lnTo>
                  <a:lnTo>
                    <a:pt x="10689" y="1"/>
                  </a:lnTo>
                  <a:cubicBezTo>
                    <a:pt x="9761" y="572"/>
                    <a:pt x="8690" y="893"/>
                    <a:pt x="7530" y="893"/>
                  </a:cubicBezTo>
                  <a:cubicBezTo>
                    <a:pt x="6371" y="893"/>
                    <a:pt x="5282" y="572"/>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3546575" y="1845150"/>
              <a:ext cx="92825" cy="71825"/>
            </a:xfrm>
            <a:custGeom>
              <a:rect b="b" l="l" r="r" t="t"/>
              <a:pathLst>
                <a:path extrusionOk="0" h="2873" w="3713">
                  <a:moveTo>
                    <a:pt x="144" y="0"/>
                  </a:moveTo>
                  <a:cubicBezTo>
                    <a:pt x="108" y="125"/>
                    <a:pt x="54" y="232"/>
                    <a:pt x="1" y="339"/>
                  </a:cubicBezTo>
                  <a:lnTo>
                    <a:pt x="2517" y="2873"/>
                  </a:lnTo>
                  <a:cubicBezTo>
                    <a:pt x="3195" y="2088"/>
                    <a:pt x="3623" y="1089"/>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9"/>
            <p:cNvSpPr/>
            <p:nvPr/>
          </p:nvSpPr>
          <p:spPr>
            <a:xfrm>
              <a:off x="3382875" y="1845150"/>
              <a:ext cx="93250" cy="71825"/>
            </a:xfrm>
            <a:custGeom>
              <a:rect b="b" l="l" r="r" t="t"/>
              <a:pathLst>
                <a:path extrusionOk="0" h="2873" w="3730">
                  <a:moveTo>
                    <a:pt x="1" y="0"/>
                  </a:moveTo>
                  <a:cubicBezTo>
                    <a:pt x="108" y="1089"/>
                    <a:pt x="536" y="2088"/>
                    <a:pt x="1196" y="2873"/>
                  </a:cubicBezTo>
                  <a:lnTo>
                    <a:pt x="3730" y="339"/>
                  </a:lnTo>
                  <a:cubicBezTo>
                    <a:pt x="3658" y="232"/>
                    <a:pt x="3605" y="125"/>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3382875" y="1751475"/>
              <a:ext cx="93250" cy="71825"/>
            </a:xfrm>
            <a:custGeom>
              <a:rect b="b" l="l" r="r" t="t"/>
              <a:pathLst>
                <a:path extrusionOk="0" h="2873" w="3730">
                  <a:moveTo>
                    <a:pt x="1196" y="0"/>
                  </a:moveTo>
                  <a:cubicBezTo>
                    <a:pt x="536" y="785"/>
                    <a:pt x="108" y="1784"/>
                    <a:pt x="1" y="2873"/>
                  </a:cubicBezTo>
                  <a:lnTo>
                    <a:pt x="3587" y="2873"/>
                  </a:lnTo>
                  <a:cubicBezTo>
                    <a:pt x="3605" y="2748"/>
                    <a:pt x="3658" y="2623"/>
                    <a:pt x="3730" y="2516"/>
                  </a:cubicBezTo>
                  <a:lnTo>
                    <a:pt x="1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3546575" y="1751475"/>
              <a:ext cx="92825" cy="71825"/>
            </a:xfrm>
            <a:custGeom>
              <a:rect b="b" l="l" r="r" t="t"/>
              <a:pathLst>
                <a:path extrusionOk="0" h="2873" w="3713">
                  <a:moveTo>
                    <a:pt x="2517" y="0"/>
                  </a:moveTo>
                  <a:lnTo>
                    <a:pt x="1" y="2516"/>
                  </a:lnTo>
                  <a:cubicBezTo>
                    <a:pt x="54" y="2623"/>
                    <a:pt x="108" y="2748"/>
                    <a:pt x="144" y="2873"/>
                  </a:cubicBezTo>
                  <a:lnTo>
                    <a:pt x="3712" y="2873"/>
                  </a:lnTo>
                  <a:cubicBezTo>
                    <a:pt x="3623" y="1784"/>
                    <a:pt x="3195" y="785"/>
                    <a:pt x="2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3522050" y="1869225"/>
              <a:ext cx="71850" cy="93250"/>
            </a:xfrm>
            <a:custGeom>
              <a:rect b="b" l="l" r="r" t="t"/>
              <a:pathLst>
                <a:path extrusionOk="0" h="3730" w="2874">
                  <a:moveTo>
                    <a:pt x="357" y="1"/>
                  </a:moveTo>
                  <a:cubicBezTo>
                    <a:pt x="250" y="72"/>
                    <a:pt x="125" y="108"/>
                    <a:pt x="1" y="143"/>
                  </a:cubicBezTo>
                  <a:lnTo>
                    <a:pt x="1" y="3730"/>
                  </a:lnTo>
                  <a:cubicBezTo>
                    <a:pt x="1089" y="3623"/>
                    <a:pt x="2088" y="3194"/>
                    <a:pt x="2873" y="2534"/>
                  </a:cubicBez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3428375" y="1869225"/>
              <a:ext cx="71850" cy="93250"/>
            </a:xfrm>
            <a:custGeom>
              <a:rect b="b" l="l" r="r" t="t"/>
              <a:pathLst>
                <a:path extrusionOk="0" h="3730" w="2874">
                  <a:moveTo>
                    <a:pt x="2534" y="1"/>
                  </a:moveTo>
                  <a:lnTo>
                    <a:pt x="1" y="2534"/>
                  </a:lnTo>
                  <a:cubicBezTo>
                    <a:pt x="786" y="3194"/>
                    <a:pt x="1785" y="3623"/>
                    <a:pt x="2873" y="3730"/>
                  </a:cubicBezTo>
                  <a:lnTo>
                    <a:pt x="2873" y="143"/>
                  </a:lnTo>
                  <a:cubicBezTo>
                    <a:pt x="2748" y="108"/>
                    <a:pt x="2641" y="72"/>
                    <a:pt x="2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9"/>
            <p:cNvSpPr/>
            <p:nvPr/>
          </p:nvSpPr>
          <p:spPr>
            <a:xfrm>
              <a:off x="3522050" y="1714000"/>
              <a:ext cx="71850" cy="84775"/>
            </a:xfrm>
            <a:custGeom>
              <a:rect b="b" l="l" r="r" t="t"/>
              <a:pathLst>
                <a:path extrusionOk="0" h="3391" w="2874">
                  <a:moveTo>
                    <a:pt x="1392" y="0"/>
                  </a:moveTo>
                  <a:lnTo>
                    <a:pt x="750" y="1285"/>
                  </a:lnTo>
                  <a:cubicBezTo>
                    <a:pt x="589" y="1588"/>
                    <a:pt x="322" y="1820"/>
                    <a:pt x="1" y="1927"/>
                  </a:cubicBezTo>
                  <a:lnTo>
                    <a:pt x="1" y="3248"/>
                  </a:lnTo>
                  <a:cubicBezTo>
                    <a:pt x="125" y="3283"/>
                    <a:pt x="250" y="3337"/>
                    <a:pt x="357" y="3391"/>
                  </a:cubicBezTo>
                  <a:lnTo>
                    <a:pt x="2873" y="875"/>
                  </a:lnTo>
                  <a:cubicBezTo>
                    <a:pt x="2445" y="500"/>
                    <a:pt x="1945" y="197"/>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9"/>
            <p:cNvSpPr/>
            <p:nvPr/>
          </p:nvSpPr>
          <p:spPr>
            <a:xfrm>
              <a:off x="3428375" y="1714000"/>
              <a:ext cx="71850" cy="84775"/>
            </a:xfrm>
            <a:custGeom>
              <a:rect b="b" l="l" r="r" t="t"/>
              <a:pathLst>
                <a:path extrusionOk="0" h="3391" w="2874">
                  <a:moveTo>
                    <a:pt x="1482" y="0"/>
                  </a:moveTo>
                  <a:cubicBezTo>
                    <a:pt x="946" y="197"/>
                    <a:pt x="447" y="500"/>
                    <a:pt x="1" y="875"/>
                  </a:cubicBezTo>
                  <a:lnTo>
                    <a:pt x="2534" y="3391"/>
                  </a:lnTo>
                  <a:cubicBezTo>
                    <a:pt x="2641" y="3337"/>
                    <a:pt x="2748" y="3283"/>
                    <a:pt x="2873" y="3248"/>
                  </a:cubicBezTo>
                  <a:lnTo>
                    <a:pt x="2873" y="1927"/>
                  </a:lnTo>
                  <a:cubicBezTo>
                    <a:pt x="2552" y="1820"/>
                    <a:pt x="2284" y="1588"/>
                    <a:pt x="2124" y="1285"/>
                  </a:cubicBezTo>
                  <a:lnTo>
                    <a:pt x="1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p:nvPr/>
          </p:nvSpPr>
          <p:spPr>
            <a:xfrm>
              <a:off x="3493050" y="1815700"/>
              <a:ext cx="36600" cy="36600"/>
            </a:xfrm>
            <a:custGeom>
              <a:rect b="b" l="l" r="r" t="t"/>
              <a:pathLst>
                <a:path extrusionOk="0" h="1464" w="1464">
                  <a:moveTo>
                    <a:pt x="732" y="1"/>
                  </a:moveTo>
                  <a:cubicBezTo>
                    <a:pt x="322" y="1"/>
                    <a:pt x="1" y="340"/>
                    <a:pt x="1" y="732"/>
                  </a:cubicBezTo>
                  <a:cubicBezTo>
                    <a:pt x="1" y="1142"/>
                    <a:pt x="322" y="1464"/>
                    <a:pt x="732" y="1464"/>
                  </a:cubicBezTo>
                  <a:cubicBezTo>
                    <a:pt x="1125" y="1464"/>
                    <a:pt x="1464" y="1142"/>
                    <a:pt x="1464" y="732"/>
                  </a:cubicBezTo>
                  <a:cubicBezTo>
                    <a:pt x="1464" y="340"/>
                    <a:pt x="1125"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68" name="Google Shape;468;p32"/>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lt1"/>
                </a:solidFill>
              </a:rPr>
              <a:t> template: </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slide structure based on a marketing plan presentation,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An assortment of graphic resources that are suitable for use in the presentation can be found in the </a:t>
            </a:r>
            <a:r>
              <a:rPr b="1" lang="en">
                <a:solidFill>
                  <a:schemeClr val="lt1"/>
                </a:solidFill>
                <a:uFill>
                  <a:noFill/>
                </a:uFill>
                <a:hlinkClick action="ppaction://hlinksldjump" r:id="rId6">
                  <a:extLst>
                    <a:ext uri="{A12FA001-AC4F-418D-AE19-62706E023703}">
                      <ahyp:hlinkClr val="tx"/>
                    </a:ext>
                  </a:extLst>
                </a:hlinkClick>
              </a:rPr>
              <a:t>alternative resources slide</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a:t>
            </a:r>
            <a:r>
              <a:rPr b="1" lang="en">
                <a:solidFill>
                  <a:schemeClr val="lt1"/>
                </a:solidFill>
                <a:uFill>
                  <a:noFill/>
                </a:uFill>
                <a:hlinkClick action="ppaction://hlinksldjump" r:id="rId7">
                  <a:extLst>
                    <a:ext uri="{A12FA001-AC4F-418D-AE19-62706E023703}">
                      <ahyp:hlinkClr val="tx"/>
                    </a:ext>
                  </a:extLst>
                </a:hlinkClick>
              </a:rPr>
              <a:t>thanks slide</a:t>
            </a:r>
            <a:r>
              <a:rPr lang="en">
                <a:solidFill>
                  <a:schemeClr val="lt1"/>
                </a:solidFill>
              </a:rPr>
              <a:t>, which you must keep so that proper credits for our design are given.</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A </a:t>
            </a:r>
            <a:r>
              <a:rPr b="1" lang="en">
                <a:solidFill>
                  <a:schemeClr val="lt1"/>
                </a:solidFill>
                <a:uFill>
                  <a:noFill/>
                </a:uFill>
                <a:hlinkClick action="ppaction://hlinksldjump" r:id="rId8">
                  <a:extLst>
                    <a:ext uri="{A12FA001-AC4F-418D-AE19-62706E023703}">
                      <ahyp:hlinkClr val="tx"/>
                    </a:ext>
                  </a:extLst>
                </a:hlinkClick>
              </a:rPr>
              <a:t>resources slide</a:t>
            </a:r>
            <a:r>
              <a:rPr lang="en">
                <a:solidFill>
                  <a:schemeClr val="lt1"/>
                </a:solidFill>
              </a:rPr>
              <a:t>, where you’ll find links to all the elements used in the template.</a:t>
            </a:r>
            <a:endParaRPr>
              <a:solidFill>
                <a:schemeClr val="lt1"/>
              </a:solidFill>
            </a:endParaRPr>
          </a:p>
          <a:p>
            <a:pPr indent="-307975" lvl="0" marL="457200" rtl="0" algn="l">
              <a:spcBef>
                <a:spcPts val="0"/>
              </a:spcBef>
              <a:spcAft>
                <a:spcPts val="0"/>
              </a:spcAft>
              <a:buClr>
                <a:schemeClr val="lt1"/>
              </a:buClr>
              <a:buSzPts val="1250"/>
              <a:buAutoNum type="arabicPeriod"/>
            </a:pPr>
            <a:r>
              <a:rPr b="1" lang="en">
                <a:solidFill>
                  <a:schemeClr val="lt1"/>
                </a:solidFill>
                <a:uFill>
                  <a:noFill/>
                </a:uFill>
                <a:hlinkClick action="ppaction://hlinksldjump" r:id="rId9">
                  <a:extLst>
                    <a:ext uri="{A12FA001-AC4F-418D-AE19-62706E023703}">
                      <ahyp:hlinkClr val="tx"/>
                    </a:ext>
                  </a:extLst>
                </a:hlinkClick>
              </a:rPr>
              <a:t>Instructions for use</a:t>
            </a:r>
            <a:r>
              <a:rPr lang="en">
                <a:solidFill>
                  <a:schemeClr val="lt1"/>
                </a:solidFill>
              </a:rPr>
              <a:t>.</a:t>
            </a:r>
            <a:endParaRPr>
              <a:solidFill>
                <a:schemeClr val="lt1"/>
              </a:solidFill>
            </a:endParaRPr>
          </a:p>
          <a:p>
            <a:pPr indent="-307975" lvl="0" marL="457200" rtl="0" algn="l">
              <a:spcBef>
                <a:spcPts val="0"/>
              </a:spcBef>
              <a:spcAft>
                <a:spcPts val="0"/>
              </a:spcAft>
              <a:buClr>
                <a:schemeClr val="lt1"/>
              </a:buClr>
              <a:buSzPts val="1250"/>
              <a:buAutoNum type="arabicPeriod"/>
            </a:pPr>
            <a:r>
              <a:rPr lang="en">
                <a:solidFill>
                  <a:schemeClr val="lt1"/>
                </a:solidFill>
              </a:rPr>
              <a:t>Final slides with:</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The</a:t>
            </a:r>
            <a:r>
              <a:rPr lang="en">
                <a:solidFill>
                  <a:schemeClr val="lt1"/>
                </a:solidFill>
                <a:uFill>
                  <a:noFill/>
                </a:uFill>
                <a:hlinkClick action="ppaction://hlinksldjump" r:id="rId10">
                  <a:extLst>
                    <a:ext uri="{A12FA001-AC4F-418D-AE19-62706E023703}">
                      <ahyp:hlinkClr val="tx"/>
                    </a:ext>
                  </a:extLst>
                </a:hlinkClick>
              </a:rPr>
              <a:t> </a:t>
            </a:r>
            <a:r>
              <a:rPr b="1" lang="en">
                <a:solidFill>
                  <a:schemeClr val="lt1"/>
                </a:solidFill>
                <a:uFill>
                  <a:noFill/>
                </a:uFill>
                <a:hlinkClick action="ppaction://hlinksldjump" r:id="rId11">
                  <a:extLst>
                    <a:ext uri="{A12FA001-AC4F-418D-AE19-62706E023703}">
                      <ahyp:hlinkClr val="tx"/>
                    </a:ext>
                  </a:extLst>
                </a:hlinkClick>
              </a:rPr>
              <a:t>fonts and colors</a:t>
            </a:r>
            <a:r>
              <a:rPr lang="en">
                <a:solidFill>
                  <a:schemeClr val="lt1"/>
                </a:solidFill>
              </a:rPr>
              <a:t> used in the template.</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A </a:t>
            </a:r>
            <a:r>
              <a:rPr b="1" lang="en">
                <a:solidFill>
                  <a:schemeClr val="lt1"/>
                </a:solidFill>
                <a:uFill>
                  <a:noFill/>
                </a:uFill>
                <a:hlinkClick action="ppaction://hlinksldjump" r:id="rId12">
                  <a:extLst>
                    <a:ext uri="{A12FA001-AC4F-418D-AE19-62706E023703}">
                      <ahyp:hlinkClr val="tx"/>
                    </a:ext>
                  </a:extLst>
                </a:hlinkClick>
              </a:rPr>
              <a:t>selection of illustrations</a:t>
            </a:r>
            <a:r>
              <a:rPr b="1" lang="en">
                <a:solidFill>
                  <a:schemeClr val="lt1"/>
                </a:solidFill>
              </a:rPr>
              <a:t>.</a:t>
            </a:r>
            <a:r>
              <a:rPr lang="en">
                <a:solidFill>
                  <a:schemeClr val="lt1"/>
                </a:solidFill>
              </a:rPr>
              <a:t> You can also customize and animate them as you wish with the online editor. Visit</a:t>
            </a:r>
            <a:r>
              <a:rPr b="1" lang="en">
                <a:solidFill>
                  <a:schemeClr val="lt1"/>
                </a:solidFill>
              </a:rPr>
              <a:t> </a:t>
            </a:r>
            <a:r>
              <a:rPr b="1" lang="en">
                <a:solidFill>
                  <a:schemeClr val="lt1"/>
                </a:solidFill>
                <a:uFill>
                  <a:noFill/>
                </a:uFill>
                <a:hlinkClick r:id="rId13">
                  <a:extLst>
                    <a:ext uri="{A12FA001-AC4F-418D-AE19-62706E023703}">
                      <ahyp:hlinkClr val="tx"/>
                    </a:ext>
                  </a:extLst>
                </a:hlinkClick>
              </a:rPr>
              <a:t>Storyset</a:t>
            </a:r>
            <a:r>
              <a:rPr lang="en">
                <a:solidFill>
                  <a:schemeClr val="lt1"/>
                </a:solidFill>
              </a:rPr>
              <a:t> to find more. </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More</a:t>
            </a:r>
            <a:r>
              <a:rPr lang="en">
                <a:solidFill>
                  <a:schemeClr val="lt1"/>
                </a:solidFill>
                <a:uFill>
                  <a:noFill/>
                </a:uFill>
                <a:hlinkClick action="ppaction://hlinksldjump" r:id="rId14">
                  <a:extLst>
                    <a:ext uri="{A12FA001-AC4F-418D-AE19-62706E023703}">
                      <ahyp:hlinkClr val="tx"/>
                    </a:ext>
                  </a:extLst>
                </a:hlinkClick>
              </a:rPr>
              <a:t> </a:t>
            </a:r>
            <a:r>
              <a:rPr b="1" lang="en">
                <a:solidFill>
                  <a:schemeClr val="lt1"/>
                </a:solidFill>
                <a:uFill>
                  <a:noFill/>
                </a:uFill>
                <a:hlinkClick action="ppaction://hlinksldjump" r:id="rId15">
                  <a:extLst>
                    <a:ext uri="{A12FA001-AC4F-418D-AE19-62706E023703}">
                      <ahyp:hlinkClr val="tx"/>
                    </a:ext>
                  </a:extLst>
                </a:hlinkClick>
              </a:rPr>
              <a:t>infographic resources</a:t>
            </a:r>
            <a:r>
              <a:rPr lang="en">
                <a:solidFill>
                  <a:schemeClr val="lt1"/>
                </a:solidFill>
              </a:rPr>
              <a:t>, whose size and color can be edited. </a:t>
            </a:r>
            <a:endParaRPr>
              <a:solidFill>
                <a:schemeClr val="lt1"/>
              </a:solidFill>
            </a:endParaRPr>
          </a:p>
          <a:p>
            <a:pPr indent="-307975" lvl="0" marL="914400" rtl="0" algn="l">
              <a:spcBef>
                <a:spcPts val="0"/>
              </a:spcBef>
              <a:spcAft>
                <a:spcPts val="0"/>
              </a:spcAft>
              <a:buClr>
                <a:schemeClr val="lt1"/>
              </a:buClr>
              <a:buSzPts val="1250"/>
              <a:buChar char="●"/>
            </a:pPr>
            <a:r>
              <a:rPr lang="en">
                <a:solidFill>
                  <a:schemeClr val="lt1"/>
                </a:solidFill>
              </a:rPr>
              <a:t>Sets of </a:t>
            </a:r>
            <a:r>
              <a:rPr b="1" lang="en">
                <a:solidFill>
                  <a:schemeClr val="lt1"/>
                </a:solidFill>
                <a:uFill>
                  <a:noFill/>
                </a:uFill>
                <a:hlinkClick action="ppaction://hlinksldjump" r:id="rId16">
                  <a:extLst>
                    <a:ext uri="{A12FA001-AC4F-418D-AE19-62706E023703}">
                      <ahyp:hlinkClr val="tx"/>
                    </a:ext>
                  </a:extLst>
                </a:hlinkClick>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1600"/>
              </a:spcBef>
              <a:spcAft>
                <a:spcPts val="0"/>
              </a:spcAft>
              <a:buNone/>
            </a:pPr>
            <a:r>
              <a:rPr lang="en">
                <a:solidFill>
                  <a:schemeClr val="lt1"/>
                </a:solidFill>
              </a:rPr>
              <a:t>You can delete this slide when you’re done editing the presentation.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50"/>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1401" name="Google Shape;1401;p50"/>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1402" name="Google Shape;1402;p50"/>
          <p:cNvPicPr preferRelativeResize="0"/>
          <p:nvPr/>
        </p:nvPicPr>
        <p:blipFill>
          <a:blip r:embed="rId3">
            <a:alphaModFix/>
          </a:blip>
          <a:stretch>
            <a:fillRect/>
          </a:stretch>
        </p:blipFill>
        <p:spPr>
          <a:xfrm>
            <a:off x="5342564" y="539400"/>
            <a:ext cx="2709160" cy="4064701"/>
          </a:xfrm>
          <a:prstGeom prst="rect">
            <a:avLst/>
          </a:prstGeom>
          <a:noFill/>
          <a:ln>
            <a:noFill/>
          </a:ln>
          <a:effectLst>
            <a:outerShdw rotWithShape="0" algn="bl" dir="2760000" dist="76200">
              <a:schemeClr val="accent5">
                <a:alpha val="21000"/>
              </a:schemeClr>
            </a:outerShdw>
          </a:effectLst>
        </p:spPr>
      </p:pic>
      <p:sp>
        <p:nvSpPr>
          <p:cNvPr id="1403" name="Google Shape;1403;p50"/>
          <p:cNvSpPr/>
          <p:nvPr/>
        </p:nvSpPr>
        <p:spPr>
          <a:xfrm>
            <a:off x="5277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7944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5277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7944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grpSp>
        <p:nvGrpSpPr>
          <p:cNvPr id="1411" name="Google Shape;1411;p51"/>
          <p:cNvGrpSpPr/>
          <p:nvPr/>
        </p:nvGrpSpPr>
        <p:grpSpPr>
          <a:xfrm>
            <a:off x="726891" y="1266650"/>
            <a:ext cx="7697109" cy="3185250"/>
            <a:chOff x="726891" y="1419050"/>
            <a:chExt cx="7697109" cy="3185250"/>
          </a:xfrm>
        </p:grpSpPr>
        <p:sp>
          <p:nvSpPr>
            <p:cNvPr id="1412" name="Google Shape;1412;p51"/>
            <p:cNvSpPr/>
            <p:nvPr/>
          </p:nvSpPr>
          <p:spPr>
            <a:xfrm>
              <a:off x="726900" y="2135300"/>
              <a:ext cx="2708100" cy="246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1"/>
            <p:cNvSpPr/>
            <p:nvPr/>
          </p:nvSpPr>
          <p:spPr>
            <a:xfrm>
              <a:off x="3435000" y="1419050"/>
              <a:ext cx="4989000" cy="7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1"/>
            <p:cNvSpPr/>
            <p:nvPr/>
          </p:nvSpPr>
          <p:spPr>
            <a:xfrm flipH="1" rot="10800000">
              <a:off x="726891" y="21353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1"/>
            <p:cNvSpPr/>
            <p:nvPr/>
          </p:nvSpPr>
          <p:spPr>
            <a:xfrm flipH="1" rot="10800000">
              <a:off x="726891" y="45180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flipH="1" rot="10800000">
              <a:off x="3348891" y="21353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flipH="1" rot="10800000">
              <a:off x="3348891" y="45180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flipH="1" rot="10800000">
              <a:off x="3434941" y="1419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flipH="1" rot="10800000">
              <a:off x="3434941" y="20492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flipH="1" rot="10800000">
              <a:off x="8337891" y="141905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flipH="1" rot="10800000">
              <a:off x="8337891" y="20492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422" name="Google Shape;1422;p51"/>
          <p:cNvGraphicFramePr/>
          <p:nvPr/>
        </p:nvGraphicFramePr>
        <p:xfrm>
          <a:off x="726900" y="1266650"/>
          <a:ext cx="3000000" cy="3000000"/>
        </p:xfrm>
        <a:graphic>
          <a:graphicData uri="http://schemas.openxmlformats.org/drawingml/2006/table">
            <a:tbl>
              <a:tblPr>
                <a:noFill/>
                <a:tableStyleId>{91740F76-F502-4DD4-B6E5-4022E97DF1AD}</a:tableStyleId>
              </a:tblPr>
              <a:tblGrid>
                <a:gridCol w="2708050"/>
                <a:gridCol w="1665275"/>
                <a:gridCol w="1665275"/>
                <a:gridCol w="1665275"/>
              </a:tblGrid>
              <a:tr h="6568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FIRST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SECOND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THIRD QUARTER</a:t>
                      </a:r>
                      <a:endParaRPr>
                        <a:solidFill>
                          <a:schemeClr val="lt1"/>
                        </a:solidFill>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1</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2</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6850">
                <a:tc>
                  <a:txBody>
                    <a:bodyPr/>
                    <a:lstStyle/>
                    <a:p>
                      <a:pPr indent="0" lvl="0" marL="0" rtl="0" algn="ctr">
                        <a:spcBef>
                          <a:spcPts val="0"/>
                        </a:spcBef>
                        <a:spcAft>
                          <a:spcPts val="0"/>
                        </a:spcAft>
                        <a:buNone/>
                      </a:pPr>
                      <a:r>
                        <a:rPr lang="en">
                          <a:solidFill>
                            <a:schemeClr val="accent2"/>
                          </a:solidFill>
                          <a:latin typeface="Press Start 2P"/>
                          <a:ea typeface="Press Start 2P"/>
                          <a:cs typeface="Press Start 2P"/>
                          <a:sym typeface="Press Start 2P"/>
                        </a:rPr>
                        <a:t>KEY ACTION 3</a:t>
                      </a:r>
                      <a:endParaRPr>
                        <a:solidFill>
                          <a:schemeClr val="accent2"/>
                        </a:solidFill>
                      </a:endParaRPr>
                    </a:p>
                  </a:txBody>
                  <a:tcPr marT="3657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naheim"/>
                          <a:ea typeface="Anaheim"/>
                          <a:cs typeface="Anaheim"/>
                          <a:sym typeface="Anaheim"/>
                        </a:rPr>
                        <a:t>You can describe your items for the quarter here</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23" name="Google Shape;1423;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ACTION ITEMS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grpSp>
        <p:nvGrpSpPr>
          <p:cNvPr id="1429" name="Google Shape;1429;p52"/>
          <p:cNvGrpSpPr/>
          <p:nvPr/>
        </p:nvGrpSpPr>
        <p:grpSpPr>
          <a:xfrm flipH="1" rot="10800000">
            <a:off x="1256277" y="1498032"/>
            <a:ext cx="667869" cy="667869"/>
            <a:chOff x="1377750" y="1690325"/>
            <a:chExt cx="771300" cy="771300"/>
          </a:xfrm>
        </p:grpSpPr>
        <p:sp>
          <p:nvSpPr>
            <p:cNvPr id="1430" name="Google Shape;1430;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52"/>
          <p:cNvSpPr txBox="1"/>
          <p:nvPr/>
        </p:nvSpPr>
        <p:spPr>
          <a:xfrm>
            <a:off x="713100" y="3529401"/>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1</a:t>
            </a:r>
            <a:endParaRPr sz="1600">
              <a:solidFill>
                <a:schemeClr val="dk2"/>
              </a:solidFill>
              <a:latin typeface="Press Start 2P"/>
              <a:ea typeface="Press Start 2P"/>
              <a:cs typeface="Press Start 2P"/>
              <a:sym typeface="Press Start 2P"/>
            </a:endParaRPr>
          </a:p>
        </p:txBody>
      </p:sp>
      <p:sp>
        <p:nvSpPr>
          <p:cNvPr id="1436" name="Google Shape;1436;p52"/>
          <p:cNvSpPr txBox="1"/>
          <p:nvPr/>
        </p:nvSpPr>
        <p:spPr>
          <a:xfrm>
            <a:off x="713100" y="390726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p:txBody>
      </p:sp>
      <p:grpSp>
        <p:nvGrpSpPr>
          <p:cNvPr id="1437" name="Google Shape;1437;p52"/>
          <p:cNvGrpSpPr/>
          <p:nvPr/>
        </p:nvGrpSpPr>
        <p:grpSpPr>
          <a:xfrm>
            <a:off x="3239548" y="3615933"/>
            <a:ext cx="667869" cy="667869"/>
            <a:chOff x="1377750" y="1690325"/>
            <a:chExt cx="771300" cy="771300"/>
          </a:xfrm>
        </p:grpSpPr>
        <p:sp>
          <p:nvSpPr>
            <p:cNvPr id="1438" name="Google Shape;1438;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52"/>
          <p:cNvSpPr txBox="1"/>
          <p:nvPr/>
        </p:nvSpPr>
        <p:spPr>
          <a:xfrm>
            <a:off x="2696371" y="1414244"/>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2</a:t>
            </a:r>
            <a:endParaRPr sz="1600">
              <a:solidFill>
                <a:schemeClr val="dk2"/>
              </a:solidFill>
              <a:latin typeface="Press Start 2P"/>
              <a:ea typeface="Press Start 2P"/>
              <a:cs typeface="Press Start 2P"/>
              <a:sym typeface="Press Start 2P"/>
            </a:endParaRPr>
          </a:p>
        </p:txBody>
      </p:sp>
      <p:sp>
        <p:nvSpPr>
          <p:cNvPr id="1444" name="Google Shape;1444;p52"/>
          <p:cNvSpPr txBox="1"/>
          <p:nvPr/>
        </p:nvSpPr>
        <p:spPr>
          <a:xfrm>
            <a:off x="2696371" y="1792107"/>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nvGrpSpPr>
          <p:cNvPr id="1445" name="Google Shape;1445;p52"/>
          <p:cNvGrpSpPr/>
          <p:nvPr/>
        </p:nvGrpSpPr>
        <p:grpSpPr>
          <a:xfrm flipH="1" rot="10800000">
            <a:off x="5222818" y="1498032"/>
            <a:ext cx="667869" cy="667869"/>
            <a:chOff x="1377750" y="1690325"/>
            <a:chExt cx="771300" cy="771300"/>
          </a:xfrm>
        </p:grpSpPr>
        <p:sp>
          <p:nvSpPr>
            <p:cNvPr id="1446" name="Google Shape;1446;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52"/>
          <p:cNvSpPr txBox="1"/>
          <p:nvPr/>
        </p:nvSpPr>
        <p:spPr>
          <a:xfrm>
            <a:off x="4679641" y="3529401"/>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3</a:t>
            </a:r>
            <a:endParaRPr sz="1600">
              <a:solidFill>
                <a:schemeClr val="dk2"/>
              </a:solidFill>
              <a:latin typeface="Press Start 2P"/>
              <a:ea typeface="Press Start 2P"/>
              <a:cs typeface="Press Start 2P"/>
              <a:sym typeface="Press Start 2P"/>
            </a:endParaRPr>
          </a:p>
        </p:txBody>
      </p:sp>
      <p:sp>
        <p:nvSpPr>
          <p:cNvPr id="1452" name="Google Shape;1452;p52"/>
          <p:cNvSpPr txBox="1"/>
          <p:nvPr/>
        </p:nvSpPr>
        <p:spPr>
          <a:xfrm>
            <a:off x="4679641" y="390726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1453" name="Google Shape;1453;p52"/>
          <p:cNvGrpSpPr/>
          <p:nvPr/>
        </p:nvGrpSpPr>
        <p:grpSpPr>
          <a:xfrm>
            <a:off x="7206089" y="3615933"/>
            <a:ext cx="667869" cy="667869"/>
            <a:chOff x="1377750" y="1690325"/>
            <a:chExt cx="771300" cy="771300"/>
          </a:xfrm>
        </p:grpSpPr>
        <p:sp>
          <p:nvSpPr>
            <p:cNvPr id="1454" name="Google Shape;1454;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2"/>
          <p:cNvSpPr txBox="1"/>
          <p:nvPr/>
        </p:nvSpPr>
        <p:spPr>
          <a:xfrm>
            <a:off x="6662912" y="1414244"/>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DAY 4</a:t>
            </a:r>
            <a:endParaRPr sz="1600">
              <a:solidFill>
                <a:schemeClr val="dk2"/>
              </a:solidFill>
              <a:latin typeface="Press Start 2P"/>
              <a:ea typeface="Press Start 2P"/>
              <a:cs typeface="Press Start 2P"/>
              <a:sym typeface="Press Start 2P"/>
            </a:endParaRPr>
          </a:p>
        </p:txBody>
      </p:sp>
      <p:sp>
        <p:nvSpPr>
          <p:cNvPr id="1460" name="Google Shape;1460;p52"/>
          <p:cNvSpPr txBox="1"/>
          <p:nvPr/>
        </p:nvSpPr>
        <p:spPr>
          <a:xfrm>
            <a:off x="6662912" y="1792107"/>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grpSp>
        <p:nvGrpSpPr>
          <p:cNvPr id="1461" name="Google Shape;1461;p52"/>
          <p:cNvGrpSpPr/>
          <p:nvPr/>
        </p:nvGrpSpPr>
        <p:grpSpPr>
          <a:xfrm flipH="1" rot="10800000">
            <a:off x="1345619" y="2646639"/>
            <a:ext cx="489236" cy="489236"/>
            <a:chOff x="1377750" y="1690325"/>
            <a:chExt cx="771300" cy="771300"/>
          </a:xfrm>
        </p:grpSpPr>
        <p:sp>
          <p:nvSpPr>
            <p:cNvPr id="1462" name="Google Shape;1462;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52"/>
          <p:cNvSpPr txBox="1"/>
          <p:nvPr/>
        </p:nvSpPr>
        <p:spPr>
          <a:xfrm>
            <a:off x="142089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1</a:t>
            </a:r>
            <a:endParaRPr>
              <a:solidFill>
                <a:schemeClr val="dk2"/>
              </a:solidFill>
              <a:latin typeface="Press Start 2P"/>
              <a:ea typeface="Press Start 2P"/>
              <a:cs typeface="Press Start 2P"/>
              <a:sym typeface="Press Start 2P"/>
            </a:endParaRPr>
          </a:p>
        </p:txBody>
      </p:sp>
      <p:grpSp>
        <p:nvGrpSpPr>
          <p:cNvPr id="1468" name="Google Shape;1468;p52"/>
          <p:cNvGrpSpPr/>
          <p:nvPr/>
        </p:nvGrpSpPr>
        <p:grpSpPr>
          <a:xfrm flipH="1" rot="10800000">
            <a:off x="3328869" y="2646639"/>
            <a:ext cx="489236" cy="489236"/>
            <a:chOff x="1377750" y="1690325"/>
            <a:chExt cx="771300" cy="771300"/>
          </a:xfrm>
        </p:grpSpPr>
        <p:sp>
          <p:nvSpPr>
            <p:cNvPr id="1469" name="Google Shape;1469;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52"/>
          <p:cNvSpPr txBox="1"/>
          <p:nvPr/>
        </p:nvSpPr>
        <p:spPr>
          <a:xfrm>
            <a:off x="340414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2</a:t>
            </a:r>
            <a:endParaRPr>
              <a:solidFill>
                <a:schemeClr val="dk2"/>
              </a:solidFill>
              <a:latin typeface="Press Start 2P"/>
              <a:ea typeface="Press Start 2P"/>
              <a:cs typeface="Press Start 2P"/>
              <a:sym typeface="Press Start 2P"/>
            </a:endParaRPr>
          </a:p>
        </p:txBody>
      </p:sp>
      <p:grpSp>
        <p:nvGrpSpPr>
          <p:cNvPr id="1475" name="Google Shape;1475;p52"/>
          <p:cNvGrpSpPr/>
          <p:nvPr/>
        </p:nvGrpSpPr>
        <p:grpSpPr>
          <a:xfrm flipH="1" rot="10800000">
            <a:off x="5312119" y="2646639"/>
            <a:ext cx="489236" cy="489236"/>
            <a:chOff x="1377750" y="1690325"/>
            <a:chExt cx="771300" cy="771300"/>
          </a:xfrm>
        </p:grpSpPr>
        <p:sp>
          <p:nvSpPr>
            <p:cNvPr id="1476" name="Google Shape;1476;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1" name="Google Shape;1481;p52"/>
          <p:cNvSpPr txBox="1"/>
          <p:nvPr/>
        </p:nvSpPr>
        <p:spPr>
          <a:xfrm>
            <a:off x="538739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3</a:t>
            </a:r>
            <a:endParaRPr>
              <a:solidFill>
                <a:schemeClr val="dk2"/>
              </a:solidFill>
              <a:latin typeface="Press Start 2P"/>
              <a:ea typeface="Press Start 2P"/>
              <a:cs typeface="Press Start 2P"/>
              <a:sym typeface="Press Start 2P"/>
            </a:endParaRPr>
          </a:p>
        </p:txBody>
      </p:sp>
      <p:grpSp>
        <p:nvGrpSpPr>
          <p:cNvPr id="1482" name="Google Shape;1482;p52"/>
          <p:cNvGrpSpPr/>
          <p:nvPr/>
        </p:nvGrpSpPr>
        <p:grpSpPr>
          <a:xfrm flipH="1" rot="10800000">
            <a:off x="7295369" y="2646639"/>
            <a:ext cx="489236" cy="489236"/>
            <a:chOff x="1377750" y="1690325"/>
            <a:chExt cx="771300" cy="771300"/>
          </a:xfrm>
        </p:grpSpPr>
        <p:sp>
          <p:nvSpPr>
            <p:cNvPr id="1483" name="Google Shape;1483;p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52"/>
          <p:cNvSpPr txBox="1"/>
          <p:nvPr/>
        </p:nvSpPr>
        <p:spPr>
          <a:xfrm>
            <a:off x="7370642" y="2783191"/>
            <a:ext cx="3387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ess Start 2P"/>
                <a:ea typeface="Press Start 2P"/>
                <a:cs typeface="Press Start 2P"/>
                <a:sym typeface="Press Start 2P"/>
              </a:rPr>
              <a:t>4</a:t>
            </a:r>
            <a:endParaRPr>
              <a:solidFill>
                <a:schemeClr val="dk2"/>
              </a:solidFill>
              <a:latin typeface="Press Start 2P"/>
              <a:ea typeface="Press Start 2P"/>
              <a:cs typeface="Press Start 2P"/>
              <a:sym typeface="Press Start 2P"/>
            </a:endParaRPr>
          </a:p>
        </p:txBody>
      </p:sp>
      <p:cxnSp>
        <p:nvCxnSpPr>
          <p:cNvPr id="1489" name="Google Shape;1489;p52"/>
          <p:cNvCxnSpPr>
            <a:stCxn id="1430" idx="0"/>
            <a:endCxn id="1462" idx="2"/>
          </p:cNvCxnSpPr>
          <p:nvPr/>
        </p:nvCxnSpPr>
        <p:spPr>
          <a:xfrm>
            <a:off x="1590212" y="2165900"/>
            <a:ext cx="0" cy="480600"/>
          </a:xfrm>
          <a:prstGeom prst="straightConnector1">
            <a:avLst/>
          </a:prstGeom>
          <a:noFill/>
          <a:ln cap="flat" cmpd="sng" w="19050">
            <a:solidFill>
              <a:schemeClr val="accent1"/>
            </a:solidFill>
            <a:prstDash val="solid"/>
            <a:round/>
            <a:headEnd len="med" w="med" type="none"/>
            <a:tailEnd len="med" w="med" type="none"/>
          </a:ln>
        </p:spPr>
      </p:cxnSp>
      <p:cxnSp>
        <p:nvCxnSpPr>
          <p:cNvPr id="1490" name="Google Shape;1490;p52"/>
          <p:cNvCxnSpPr>
            <a:stCxn id="1438" idx="0"/>
            <a:endCxn id="1469" idx="0"/>
          </p:cNvCxnSpPr>
          <p:nvPr/>
        </p:nvCxnSpPr>
        <p:spPr>
          <a:xfrm rot="10800000">
            <a:off x="3573482" y="3135933"/>
            <a:ext cx="0" cy="480000"/>
          </a:xfrm>
          <a:prstGeom prst="straightConnector1">
            <a:avLst/>
          </a:prstGeom>
          <a:noFill/>
          <a:ln cap="flat" cmpd="sng" w="19050">
            <a:solidFill>
              <a:schemeClr val="accent1"/>
            </a:solidFill>
            <a:prstDash val="solid"/>
            <a:round/>
            <a:headEnd len="med" w="med" type="none"/>
            <a:tailEnd len="med" w="med" type="none"/>
          </a:ln>
        </p:spPr>
      </p:cxnSp>
      <p:cxnSp>
        <p:nvCxnSpPr>
          <p:cNvPr id="1491" name="Google Shape;1491;p52"/>
          <p:cNvCxnSpPr>
            <a:stCxn id="1446" idx="0"/>
            <a:endCxn id="1476" idx="2"/>
          </p:cNvCxnSpPr>
          <p:nvPr/>
        </p:nvCxnSpPr>
        <p:spPr>
          <a:xfrm>
            <a:off x="5556753" y="2165900"/>
            <a:ext cx="0" cy="480600"/>
          </a:xfrm>
          <a:prstGeom prst="straightConnector1">
            <a:avLst/>
          </a:prstGeom>
          <a:noFill/>
          <a:ln cap="flat" cmpd="sng" w="19050">
            <a:solidFill>
              <a:schemeClr val="accent1"/>
            </a:solidFill>
            <a:prstDash val="solid"/>
            <a:round/>
            <a:headEnd len="med" w="med" type="none"/>
            <a:tailEnd len="med" w="med" type="none"/>
          </a:ln>
        </p:spPr>
      </p:cxnSp>
      <p:cxnSp>
        <p:nvCxnSpPr>
          <p:cNvPr id="1492" name="Google Shape;1492;p52"/>
          <p:cNvCxnSpPr>
            <a:stCxn id="1454" idx="0"/>
            <a:endCxn id="1483" idx="0"/>
          </p:cNvCxnSpPr>
          <p:nvPr/>
        </p:nvCxnSpPr>
        <p:spPr>
          <a:xfrm rot="10800000">
            <a:off x="7540023" y="3135933"/>
            <a:ext cx="0" cy="480000"/>
          </a:xfrm>
          <a:prstGeom prst="straightConnector1">
            <a:avLst/>
          </a:prstGeom>
          <a:noFill/>
          <a:ln cap="flat" cmpd="sng" w="19050">
            <a:solidFill>
              <a:schemeClr val="accent1"/>
            </a:solidFill>
            <a:prstDash val="solid"/>
            <a:round/>
            <a:headEnd len="med" w="med" type="none"/>
            <a:tailEnd len="med" w="med" type="none"/>
          </a:ln>
        </p:spPr>
      </p:cxnSp>
      <p:cxnSp>
        <p:nvCxnSpPr>
          <p:cNvPr id="1493" name="Google Shape;1493;p52"/>
          <p:cNvCxnSpPr>
            <a:endCxn id="1469" idx="1"/>
          </p:cNvCxnSpPr>
          <p:nvPr/>
        </p:nvCxnSpPr>
        <p:spPr>
          <a:xfrm>
            <a:off x="1834869" y="2891257"/>
            <a:ext cx="1494000" cy="0"/>
          </a:xfrm>
          <a:prstGeom prst="straightConnector1">
            <a:avLst/>
          </a:prstGeom>
          <a:noFill/>
          <a:ln cap="flat" cmpd="sng" w="19050">
            <a:solidFill>
              <a:schemeClr val="accent1"/>
            </a:solidFill>
            <a:prstDash val="solid"/>
            <a:round/>
            <a:headEnd len="med" w="med" type="none"/>
            <a:tailEnd len="med" w="med" type="none"/>
          </a:ln>
        </p:spPr>
      </p:cxnSp>
      <p:cxnSp>
        <p:nvCxnSpPr>
          <p:cNvPr id="1494" name="Google Shape;1494;p52"/>
          <p:cNvCxnSpPr>
            <a:endCxn id="1476" idx="1"/>
          </p:cNvCxnSpPr>
          <p:nvPr/>
        </p:nvCxnSpPr>
        <p:spPr>
          <a:xfrm>
            <a:off x="3818119" y="2891257"/>
            <a:ext cx="1494000" cy="0"/>
          </a:xfrm>
          <a:prstGeom prst="straightConnector1">
            <a:avLst/>
          </a:prstGeom>
          <a:noFill/>
          <a:ln cap="flat" cmpd="sng" w="19050">
            <a:solidFill>
              <a:schemeClr val="accent1"/>
            </a:solidFill>
            <a:prstDash val="solid"/>
            <a:round/>
            <a:headEnd len="med" w="med" type="none"/>
            <a:tailEnd len="med" w="med" type="none"/>
          </a:ln>
        </p:spPr>
      </p:cxnSp>
      <p:cxnSp>
        <p:nvCxnSpPr>
          <p:cNvPr id="1495" name="Google Shape;1495;p52"/>
          <p:cNvCxnSpPr>
            <a:stCxn id="1476" idx="3"/>
            <a:endCxn id="1483" idx="1"/>
          </p:cNvCxnSpPr>
          <p:nvPr/>
        </p:nvCxnSpPr>
        <p:spPr>
          <a:xfrm>
            <a:off x="5801354" y="2891257"/>
            <a:ext cx="1494000" cy="0"/>
          </a:xfrm>
          <a:prstGeom prst="straightConnector1">
            <a:avLst/>
          </a:prstGeom>
          <a:noFill/>
          <a:ln cap="flat" cmpd="sng" w="19050">
            <a:solidFill>
              <a:schemeClr val="accent1"/>
            </a:solidFill>
            <a:prstDash val="solid"/>
            <a:round/>
            <a:headEnd len="med" w="med" type="none"/>
            <a:tailEnd len="med" w="med" type="none"/>
          </a:ln>
        </p:spPr>
      </p:cxnSp>
      <p:grpSp>
        <p:nvGrpSpPr>
          <p:cNvPr id="1496" name="Google Shape;1496;p52"/>
          <p:cNvGrpSpPr/>
          <p:nvPr/>
        </p:nvGrpSpPr>
        <p:grpSpPr>
          <a:xfrm>
            <a:off x="1401888" y="1643938"/>
            <a:ext cx="376525" cy="376500"/>
            <a:chOff x="4448075" y="2235900"/>
            <a:chExt cx="376525" cy="376500"/>
          </a:xfrm>
        </p:grpSpPr>
        <p:sp>
          <p:nvSpPr>
            <p:cNvPr id="1497" name="Google Shape;1497;p52"/>
            <p:cNvSpPr/>
            <p:nvPr/>
          </p:nvSpPr>
          <p:spPr>
            <a:xfrm>
              <a:off x="4625625" y="2413425"/>
              <a:ext cx="21875" cy="21875"/>
            </a:xfrm>
            <a:custGeom>
              <a:rect b="b" l="l" r="r" t="t"/>
              <a:pathLst>
                <a:path extrusionOk="0" h="875" w="875">
                  <a:moveTo>
                    <a:pt x="429" y="1"/>
                  </a:moveTo>
                  <a:cubicBezTo>
                    <a:pt x="197" y="1"/>
                    <a:pt x="0" y="197"/>
                    <a:pt x="0" y="429"/>
                  </a:cubicBezTo>
                  <a:cubicBezTo>
                    <a:pt x="0" y="679"/>
                    <a:pt x="197" y="875"/>
                    <a:pt x="429" y="875"/>
                  </a:cubicBezTo>
                  <a:cubicBezTo>
                    <a:pt x="678" y="875"/>
                    <a:pt x="875" y="679"/>
                    <a:pt x="875" y="429"/>
                  </a:cubicBezTo>
                  <a:cubicBezTo>
                    <a:pt x="875" y="197"/>
                    <a:pt x="67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4448075" y="2235900"/>
              <a:ext cx="376525" cy="376500"/>
            </a:xfrm>
            <a:custGeom>
              <a:rect b="b" l="l" r="r" t="t"/>
              <a:pathLst>
                <a:path extrusionOk="0" h="15060" w="15061">
                  <a:moveTo>
                    <a:pt x="7531" y="2248"/>
                  </a:moveTo>
                  <a:cubicBezTo>
                    <a:pt x="10046" y="2248"/>
                    <a:pt x="12152" y="3997"/>
                    <a:pt x="12705" y="6352"/>
                  </a:cubicBezTo>
                  <a:cubicBezTo>
                    <a:pt x="12580" y="6317"/>
                    <a:pt x="12455" y="6281"/>
                    <a:pt x="12330" y="6245"/>
                  </a:cubicBezTo>
                  <a:cubicBezTo>
                    <a:pt x="11117" y="5853"/>
                    <a:pt x="9475" y="5335"/>
                    <a:pt x="7531" y="5335"/>
                  </a:cubicBezTo>
                  <a:cubicBezTo>
                    <a:pt x="5604" y="5335"/>
                    <a:pt x="3944" y="5853"/>
                    <a:pt x="2731" y="6245"/>
                  </a:cubicBezTo>
                  <a:cubicBezTo>
                    <a:pt x="2606" y="6281"/>
                    <a:pt x="2499" y="6317"/>
                    <a:pt x="2374" y="6352"/>
                  </a:cubicBezTo>
                  <a:cubicBezTo>
                    <a:pt x="2909" y="3997"/>
                    <a:pt x="5033" y="2248"/>
                    <a:pt x="7531" y="2248"/>
                  </a:cubicBezTo>
                  <a:close/>
                  <a:moveTo>
                    <a:pt x="4301" y="7102"/>
                  </a:moveTo>
                  <a:cubicBezTo>
                    <a:pt x="4551" y="7102"/>
                    <a:pt x="4747" y="7298"/>
                    <a:pt x="4747" y="7530"/>
                  </a:cubicBezTo>
                  <a:cubicBezTo>
                    <a:pt x="4747" y="7780"/>
                    <a:pt x="4551" y="7976"/>
                    <a:pt x="4301" y="7976"/>
                  </a:cubicBezTo>
                  <a:cubicBezTo>
                    <a:pt x="4051" y="7976"/>
                    <a:pt x="3855" y="7780"/>
                    <a:pt x="3855" y="7530"/>
                  </a:cubicBezTo>
                  <a:cubicBezTo>
                    <a:pt x="3855" y="7298"/>
                    <a:pt x="4051" y="7102"/>
                    <a:pt x="4301" y="7102"/>
                  </a:cubicBezTo>
                  <a:close/>
                  <a:moveTo>
                    <a:pt x="10778" y="7102"/>
                  </a:moveTo>
                  <a:cubicBezTo>
                    <a:pt x="11010" y="7102"/>
                    <a:pt x="11206" y="7298"/>
                    <a:pt x="11206" y="7530"/>
                  </a:cubicBezTo>
                  <a:cubicBezTo>
                    <a:pt x="11206" y="7780"/>
                    <a:pt x="11010" y="7976"/>
                    <a:pt x="10778" y="7976"/>
                  </a:cubicBezTo>
                  <a:cubicBezTo>
                    <a:pt x="10528" y="7976"/>
                    <a:pt x="10332" y="7780"/>
                    <a:pt x="10332" y="7530"/>
                  </a:cubicBezTo>
                  <a:cubicBezTo>
                    <a:pt x="10332" y="7298"/>
                    <a:pt x="10528" y="7102"/>
                    <a:pt x="10778" y="7102"/>
                  </a:cubicBezTo>
                  <a:close/>
                  <a:moveTo>
                    <a:pt x="7531" y="6210"/>
                  </a:moveTo>
                  <a:cubicBezTo>
                    <a:pt x="8262" y="6210"/>
                    <a:pt x="8869" y="6798"/>
                    <a:pt x="8869" y="7530"/>
                  </a:cubicBezTo>
                  <a:cubicBezTo>
                    <a:pt x="8869" y="8261"/>
                    <a:pt x="8262" y="8850"/>
                    <a:pt x="7531" y="8850"/>
                  </a:cubicBezTo>
                  <a:cubicBezTo>
                    <a:pt x="6799" y="8850"/>
                    <a:pt x="6210" y="8261"/>
                    <a:pt x="6210" y="7530"/>
                  </a:cubicBezTo>
                  <a:cubicBezTo>
                    <a:pt x="6210" y="6798"/>
                    <a:pt x="6799" y="6210"/>
                    <a:pt x="7531" y="6210"/>
                  </a:cubicBezTo>
                  <a:close/>
                  <a:moveTo>
                    <a:pt x="5711" y="9154"/>
                  </a:moveTo>
                  <a:lnTo>
                    <a:pt x="5247" y="12312"/>
                  </a:lnTo>
                  <a:cubicBezTo>
                    <a:pt x="3944" y="11687"/>
                    <a:pt x="2945" y="10545"/>
                    <a:pt x="2499" y="9154"/>
                  </a:cubicBezTo>
                  <a:close/>
                  <a:moveTo>
                    <a:pt x="12580" y="9154"/>
                  </a:moveTo>
                  <a:cubicBezTo>
                    <a:pt x="12134" y="10545"/>
                    <a:pt x="11117" y="11687"/>
                    <a:pt x="9814" y="12312"/>
                  </a:cubicBezTo>
                  <a:lnTo>
                    <a:pt x="9368" y="9154"/>
                  </a:lnTo>
                  <a:close/>
                  <a:moveTo>
                    <a:pt x="7531" y="0"/>
                  </a:moveTo>
                  <a:cubicBezTo>
                    <a:pt x="5532" y="0"/>
                    <a:pt x="3641" y="785"/>
                    <a:pt x="2213" y="2213"/>
                  </a:cubicBezTo>
                  <a:cubicBezTo>
                    <a:pt x="786" y="3640"/>
                    <a:pt x="1" y="5532"/>
                    <a:pt x="1" y="7530"/>
                  </a:cubicBezTo>
                  <a:cubicBezTo>
                    <a:pt x="1" y="9546"/>
                    <a:pt x="786" y="11437"/>
                    <a:pt x="2213" y="12865"/>
                  </a:cubicBezTo>
                  <a:cubicBezTo>
                    <a:pt x="3641" y="14274"/>
                    <a:pt x="5532" y="15059"/>
                    <a:pt x="7531" y="15059"/>
                  </a:cubicBezTo>
                  <a:cubicBezTo>
                    <a:pt x="9547" y="15059"/>
                    <a:pt x="11438" y="14274"/>
                    <a:pt x="12865" y="12865"/>
                  </a:cubicBezTo>
                  <a:cubicBezTo>
                    <a:pt x="14275" y="11437"/>
                    <a:pt x="15060" y="9546"/>
                    <a:pt x="15060" y="7530"/>
                  </a:cubicBezTo>
                  <a:cubicBezTo>
                    <a:pt x="15060" y="5532"/>
                    <a:pt x="14275" y="3640"/>
                    <a:pt x="12865" y="2213"/>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2"/>
          <p:cNvGrpSpPr/>
          <p:nvPr/>
        </p:nvGrpSpPr>
        <p:grpSpPr>
          <a:xfrm>
            <a:off x="3382050" y="3761763"/>
            <a:ext cx="382750" cy="376200"/>
            <a:chOff x="3321775" y="3402225"/>
            <a:chExt cx="382750" cy="376200"/>
          </a:xfrm>
        </p:grpSpPr>
        <p:sp>
          <p:nvSpPr>
            <p:cNvPr id="1500" name="Google Shape;1500;p52"/>
            <p:cNvSpPr/>
            <p:nvPr/>
          </p:nvSpPr>
          <p:spPr>
            <a:xfrm>
              <a:off x="3607700" y="3402225"/>
              <a:ext cx="96375" cy="91600"/>
            </a:xfrm>
            <a:custGeom>
              <a:rect b="b" l="l" r="r" t="t"/>
              <a:pathLst>
                <a:path extrusionOk="0" h="3664" w="3855">
                  <a:moveTo>
                    <a:pt x="2538" y="1"/>
                  </a:moveTo>
                  <a:cubicBezTo>
                    <a:pt x="2054" y="1"/>
                    <a:pt x="1434" y="210"/>
                    <a:pt x="678" y="630"/>
                  </a:cubicBezTo>
                  <a:cubicBezTo>
                    <a:pt x="446" y="755"/>
                    <a:pt x="232" y="880"/>
                    <a:pt x="0" y="1041"/>
                  </a:cubicBezTo>
                  <a:cubicBezTo>
                    <a:pt x="179" y="2397"/>
                    <a:pt x="1267" y="3485"/>
                    <a:pt x="2623" y="3664"/>
                  </a:cubicBezTo>
                  <a:cubicBezTo>
                    <a:pt x="2784" y="3432"/>
                    <a:pt x="2909" y="3217"/>
                    <a:pt x="3034" y="2985"/>
                  </a:cubicBezTo>
                  <a:cubicBezTo>
                    <a:pt x="3747" y="1701"/>
                    <a:pt x="3854" y="809"/>
                    <a:pt x="3355" y="309"/>
                  </a:cubicBezTo>
                  <a:cubicBezTo>
                    <a:pt x="3149" y="103"/>
                    <a:pt x="2877" y="1"/>
                    <a:pt x="2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3417675" y="3705000"/>
              <a:ext cx="68275" cy="66275"/>
            </a:xfrm>
            <a:custGeom>
              <a:rect b="b" l="l" r="r" t="t"/>
              <a:pathLst>
                <a:path extrusionOk="0" h="2651" w="2731">
                  <a:moveTo>
                    <a:pt x="2240" y="1"/>
                  </a:moveTo>
                  <a:cubicBezTo>
                    <a:pt x="2128" y="1"/>
                    <a:pt x="2017" y="46"/>
                    <a:pt x="1927" y="135"/>
                  </a:cubicBezTo>
                  <a:lnTo>
                    <a:pt x="161" y="1901"/>
                  </a:lnTo>
                  <a:cubicBezTo>
                    <a:pt x="0" y="2062"/>
                    <a:pt x="0" y="2347"/>
                    <a:pt x="161" y="2508"/>
                  </a:cubicBezTo>
                  <a:cubicBezTo>
                    <a:pt x="250" y="2597"/>
                    <a:pt x="357" y="2651"/>
                    <a:pt x="482" y="2651"/>
                  </a:cubicBezTo>
                  <a:cubicBezTo>
                    <a:pt x="589" y="2651"/>
                    <a:pt x="696" y="2597"/>
                    <a:pt x="785" y="2508"/>
                  </a:cubicBezTo>
                  <a:lnTo>
                    <a:pt x="2552" y="759"/>
                  </a:lnTo>
                  <a:cubicBezTo>
                    <a:pt x="2730" y="581"/>
                    <a:pt x="2730" y="295"/>
                    <a:pt x="2552" y="135"/>
                  </a:cubicBezTo>
                  <a:cubicBezTo>
                    <a:pt x="2463" y="46"/>
                    <a:pt x="2351" y="1"/>
                    <a:pt x="2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3329350" y="3616700"/>
              <a:ext cx="68275" cy="66250"/>
            </a:xfrm>
            <a:custGeom>
              <a:rect b="b" l="l" r="r" t="t"/>
              <a:pathLst>
                <a:path extrusionOk="0" h="2650" w="2731">
                  <a:moveTo>
                    <a:pt x="2246" y="0"/>
                  </a:moveTo>
                  <a:cubicBezTo>
                    <a:pt x="2133" y="0"/>
                    <a:pt x="2017" y="45"/>
                    <a:pt x="1928" y="134"/>
                  </a:cubicBezTo>
                  <a:lnTo>
                    <a:pt x="179" y="1900"/>
                  </a:lnTo>
                  <a:cubicBezTo>
                    <a:pt x="1" y="2061"/>
                    <a:pt x="1" y="2346"/>
                    <a:pt x="179" y="2525"/>
                  </a:cubicBezTo>
                  <a:cubicBezTo>
                    <a:pt x="250" y="2614"/>
                    <a:pt x="375" y="2650"/>
                    <a:pt x="482" y="2650"/>
                  </a:cubicBezTo>
                  <a:cubicBezTo>
                    <a:pt x="589" y="2650"/>
                    <a:pt x="714" y="2614"/>
                    <a:pt x="786" y="2525"/>
                  </a:cubicBezTo>
                  <a:lnTo>
                    <a:pt x="2552" y="758"/>
                  </a:lnTo>
                  <a:cubicBezTo>
                    <a:pt x="2730" y="580"/>
                    <a:pt x="2730" y="312"/>
                    <a:pt x="2552" y="134"/>
                  </a:cubicBezTo>
                  <a:cubicBezTo>
                    <a:pt x="2472" y="45"/>
                    <a:pt x="2360"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3321775" y="3683050"/>
              <a:ext cx="97700" cy="95375"/>
            </a:xfrm>
            <a:custGeom>
              <a:rect b="b" l="l" r="r" t="t"/>
              <a:pathLst>
                <a:path extrusionOk="0" h="3815" w="3908">
                  <a:moveTo>
                    <a:pt x="3428" y="0"/>
                  </a:moveTo>
                  <a:cubicBezTo>
                    <a:pt x="3315" y="0"/>
                    <a:pt x="3203" y="40"/>
                    <a:pt x="3123" y="121"/>
                  </a:cubicBezTo>
                  <a:lnTo>
                    <a:pt x="179" y="3065"/>
                  </a:lnTo>
                  <a:cubicBezTo>
                    <a:pt x="0" y="3243"/>
                    <a:pt x="0" y="3511"/>
                    <a:pt x="179" y="3689"/>
                  </a:cubicBezTo>
                  <a:cubicBezTo>
                    <a:pt x="268" y="3778"/>
                    <a:pt x="375" y="3814"/>
                    <a:pt x="500" y="3814"/>
                  </a:cubicBezTo>
                  <a:cubicBezTo>
                    <a:pt x="607" y="3814"/>
                    <a:pt x="714" y="3778"/>
                    <a:pt x="803" y="3689"/>
                  </a:cubicBezTo>
                  <a:lnTo>
                    <a:pt x="3747" y="745"/>
                  </a:lnTo>
                  <a:cubicBezTo>
                    <a:pt x="3908" y="567"/>
                    <a:pt x="3908" y="299"/>
                    <a:pt x="3747" y="121"/>
                  </a:cubicBezTo>
                  <a:cubicBezTo>
                    <a:pt x="3658" y="40"/>
                    <a:pt x="3542" y="0"/>
                    <a:pt x="3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3423475" y="3613800"/>
              <a:ext cx="64250" cy="64250"/>
            </a:xfrm>
            <a:custGeom>
              <a:rect b="b" l="l" r="r" t="t"/>
              <a:pathLst>
                <a:path extrusionOk="0" h="2570" w="2570">
                  <a:moveTo>
                    <a:pt x="589" y="0"/>
                  </a:moveTo>
                  <a:cubicBezTo>
                    <a:pt x="72" y="1035"/>
                    <a:pt x="0" y="2052"/>
                    <a:pt x="0" y="2106"/>
                  </a:cubicBezTo>
                  <a:cubicBezTo>
                    <a:pt x="0" y="2231"/>
                    <a:pt x="36" y="2355"/>
                    <a:pt x="125" y="2445"/>
                  </a:cubicBezTo>
                  <a:cubicBezTo>
                    <a:pt x="214" y="2516"/>
                    <a:pt x="322" y="2570"/>
                    <a:pt x="446" y="2570"/>
                  </a:cubicBezTo>
                  <a:lnTo>
                    <a:pt x="464" y="2570"/>
                  </a:lnTo>
                  <a:cubicBezTo>
                    <a:pt x="518" y="2570"/>
                    <a:pt x="1535" y="2498"/>
                    <a:pt x="2570" y="1981"/>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3382875" y="3404550"/>
              <a:ext cx="321650" cy="306500"/>
            </a:xfrm>
            <a:custGeom>
              <a:rect b="b" l="l" r="r" t="t"/>
              <a:pathLst>
                <a:path extrusionOk="0" h="12260" w="12866">
                  <a:moveTo>
                    <a:pt x="8300" y="3825"/>
                  </a:moveTo>
                  <a:cubicBezTo>
                    <a:pt x="8413" y="3825"/>
                    <a:pt x="8529" y="3865"/>
                    <a:pt x="8619" y="3945"/>
                  </a:cubicBezTo>
                  <a:cubicBezTo>
                    <a:pt x="8779" y="4124"/>
                    <a:pt x="8779" y="4409"/>
                    <a:pt x="8619" y="4570"/>
                  </a:cubicBezTo>
                  <a:lnTo>
                    <a:pt x="7370" y="5819"/>
                  </a:lnTo>
                  <a:cubicBezTo>
                    <a:pt x="7280" y="5908"/>
                    <a:pt x="7173" y="5944"/>
                    <a:pt x="7049" y="5944"/>
                  </a:cubicBezTo>
                  <a:cubicBezTo>
                    <a:pt x="6941" y="5944"/>
                    <a:pt x="6834" y="5908"/>
                    <a:pt x="6745" y="5819"/>
                  </a:cubicBezTo>
                  <a:cubicBezTo>
                    <a:pt x="6567" y="5658"/>
                    <a:pt x="6567" y="5373"/>
                    <a:pt x="6745" y="5194"/>
                  </a:cubicBezTo>
                  <a:lnTo>
                    <a:pt x="7994" y="3945"/>
                  </a:lnTo>
                  <a:cubicBezTo>
                    <a:pt x="8074" y="3865"/>
                    <a:pt x="8186" y="3825"/>
                    <a:pt x="8300" y="3825"/>
                  </a:cubicBezTo>
                  <a:close/>
                  <a:moveTo>
                    <a:pt x="5580" y="0"/>
                  </a:moveTo>
                  <a:cubicBezTo>
                    <a:pt x="5124" y="0"/>
                    <a:pt x="4619" y="306"/>
                    <a:pt x="4408" y="430"/>
                  </a:cubicBezTo>
                  <a:cubicBezTo>
                    <a:pt x="3783" y="805"/>
                    <a:pt x="3070" y="1394"/>
                    <a:pt x="2374" y="2072"/>
                  </a:cubicBezTo>
                  <a:cubicBezTo>
                    <a:pt x="1678" y="2768"/>
                    <a:pt x="1107" y="3499"/>
                    <a:pt x="732" y="4106"/>
                  </a:cubicBezTo>
                  <a:cubicBezTo>
                    <a:pt x="554" y="4409"/>
                    <a:pt x="1" y="5319"/>
                    <a:pt x="500" y="5819"/>
                  </a:cubicBezTo>
                  <a:cubicBezTo>
                    <a:pt x="638" y="5956"/>
                    <a:pt x="818" y="6023"/>
                    <a:pt x="1036" y="6023"/>
                  </a:cubicBezTo>
                  <a:cubicBezTo>
                    <a:pt x="1214" y="6023"/>
                    <a:pt x="1417" y="5978"/>
                    <a:pt x="1642" y="5890"/>
                  </a:cubicBezTo>
                  <a:cubicBezTo>
                    <a:pt x="1910" y="5783"/>
                    <a:pt x="2213" y="5605"/>
                    <a:pt x="2552" y="5373"/>
                  </a:cubicBezTo>
                  <a:lnTo>
                    <a:pt x="3212" y="6033"/>
                  </a:lnTo>
                  <a:lnTo>
                    <a:pt x="2695" y="7210"/>
                  </a:lnTo>
                  <a:cubicBezTo>
                    <a:pt x="2624" y="7371"/>
                    <a:pt x="2659" y="7567"/>
                    <a:pt x="2784" y="7692"/>
                  </a:cubicBezTo>
                  <a:lnTo>
                    <a:pt x="4872" y="9780"/>
                  </a:lnTo>
                  <a:cubicBezTo>
                    <a:pt x="4954" y="9862"/>
                    <a:pt x="5067" y="9905"/>
                    <a:pt x="5180" y="9905"/>
                  </a:cubicBezTo>
                  <a:cubicBezTo>
                    <a:pt x="5239" y="9905"/>
                    <a:pt x="5298" y="9893"/>
                    <a:pt x="5353" y="9869"/>
                  </a:cubicBezTo>
                  <a:lnTo>
                    <a:pt x="6531" y="9352"/>
                  </a:lnTo>
                  <a:lnTo>
                    <a:pt x="7191" y="10012"/>
                  </a:lnTo>
                  <a:cubicBezTo>
                    <a:pt x="6959" y="10351"/>
                    <a:pt x="6781" y="10654"/>
                    <a:pt x="6674" y="10922"/>
                  </a:cubicBezTo>
                  <a:cubicBezTo>
                    <a:pt x="6478" y="11421"/>
                    <a:pt x="6495" y="11814"/>
                    <a:pt x="6745" y="12064"/>
                  </a:cubicBezTo>
                  <a:cubicBezTo>
                    <a:pt x="6888" y="12206"/>
                    <a:pt x="7084" y="12260"/>
                    <a:pt x="7280" y="12260"/>
                  </a:cubicBezTo>
                  <a:cubicBezTo>
                    <a:pt x="7727" y="12260"/>
                    <a:pt x="8244" y="11957"/>
                    <a:pt x="8458" y="11832"/>
                  </a:cubicBezTo>
                  <a:cubicBezTo>
                    <a:pt x="9065" y="11457"/>
                    <a:pt x="9796" y="10886"/>
                    <a:pt x="10492" y="10190"/>
                  </a:cubicBezTo>
                  <a:cubicBezTo>
                    <a:pt x="11170" y="9494"/>
                    <a:pt x="11759" y="8781"/>
                    <a:pt x="12134" y="8156"/>
                  </a:cubicBezTo>
                  <a:cubicBezTo>
                    <a:pt x="12312" y="7853"/>
                    <a:pt x="12865" y="6943"/>
                    <a:pt x="12348" y="6443"/>
                  </a:cubicBezTo>
                  <a:cubicBezTo>
                    <a:pt x="12199" y="6295"/>
                    <a:pt x="12015" y="6239"/>
                    <a:pt x="11821" y="6239"/>
                  </a:cubicBezTo>
                  <a:cubicBezTo>
                    <a:pt x="11363" y="6239"/>
                    <a:pt x="10853" y="6550"/>
                    <a:pt x="10653" y="6675"/>
                  </a:cubicBezTo>
                  <a:cubicBezTo>
                    <a:pt x="10117" y="6978"/>
                    <a:pt x="9529" y="7460"/>
                    <a:pt x="8922" y="8013"/>
                  </a:cubicBezTo>
                  <a:lnTo>
                    <a:pt x="8280" y="7353"/>
                  </a:lnTo>
                  <a:cubicBezTo>
                    <a:pt x="8601" y="7068"/>
                    <a:pt x="8922" y="6764"/>
                    <a:pt x="9243" y="6443"/>
                  </a:cubicBezTo>
                  <a:cubicBezTo>
                    <a:pt x="9921" y="5765"/>
                    <a:pt x="10546" y="5051"/>
                    <a:pt x="11063" y="4373"/>
                  </a:cubicBezTo>
                  <a:cubicBezTo>
                    <a:pt x="9654" y="4017"/>
                    <a:pt x="8547" y="2910"/>
                    <a:pt x="8190" y="1501"/>
                  </a:cubicBezTo>
                  <a:cubicBezTo>
                    <a:pt x="7512" y="2018"/>
                    <a:pt x="6799" y="2643"/>
                    <a:pt x="6121" y="3321"/>
                  </a:cubicBezTo>
                  <a:cubicBezTo>
                    <a:pt x="5800" y="3642"/>
                    <a:pt x="5496" y="3963"/>
                    <a:pt x="5211" y="4284"/>
                  </a:cubicBezTo>
                  <a:lnTo>
                    <a:pt x="4551" y="3642"/>
                  </a:lnTo>
                  <a:cubicBezTo>
                    <a:pt x="5104" y="3035"/>
                    <a:pt x="5585" y="2446"/>
                    <a:pt x="5889" y="1911"/>
                  </a:cubicBezTo>
                  <a:cubicBezTo>
                    <a:pt x="6067" y="1626"/>
                    <a:pt x="6620" y="716"/>
                    <a:pt x="6121" y="216"/>
                  </a:cubicBezTo>
                  <a:cubicBezTo>
                    <a:pt x="5969" y="59"/>
                    <a:pt x="5779" y="0"/>
                    <a:pt x="5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2"/>
          <p:cNvGrpSpPr/>
          <p:nvPr/>
        </p:nvGrpSpPr>
        <p:grpSpPr>
          <a:xfrm>
            <a:off x="5428200" y="1643925"/>
            <a:ext cx="256975" cy="376500"/>
            <a:chOff x="1698075" y="2235900"/>
            <a:chExt cx="256975" cy="376500"/>
          </a:xfrm>
        </p:grpSpPr>
        <p:sp>
          <p:nvSpPr>
            <p:cNvPr id="1507" name="Google Shape;1507;p52"/>
            <p:cNvSpPr/>
            <p:nvPr/>
          </p:nvSpPr>
          <p:spPr>
            <a:xfrm>
              <a:off x="1698075" y="2235900"/>
              <a:ext cx="256975" cy="287725"/>
            </a:xfrm>
            <a:custGeom>
              <a:rect b="b" l="l" r="r" t="t"/>
              <a:pathLst>
                <a:path extrusionOk="0" h="11509" w="10279">
                  <a:moveTo>
                    <a:pt x="4105" y="7120"/>
                  </a:moveTo>
                  <a:cubicBezTo>
                    <a:pt x="4355" y="7120"/>
                    <a:pt x="4551" y="7316"/>
                    <a:pt x="4551" y="7566"/>
                  </a:cubicBezTo>
                  <a:cubicBezTo>
                    <a:pt x="4551" y="7815"/>
                    <a:pt x="4355" y="8012"/>
                    <a:pt x="4105" y="8012"/>
                  </a:cubicBezTo>
                  <a:cubicBezTo>
                    <a:pt x="3873" y="8012"/>
                    <a:pt x="3677" y="7815"/>
                    <a:pt x="3677" y="7566"/>
                  </a:cubicBezTo>
                  <a:cubicBezTo>
                    <a:pt x="3677" y="7316"/>
                    <a:pt x="3873" y="7120"/>
                    <a:pt x="4105" y="7120"/>
                  </a:cubicBezTo>
                  <a:close/>
                  <a:moveTo>
                    <a:pt x="6175" y="7120"/>
                  </a:moveTo>
                  <a:cubicBezTo>
                    <a:pt x="6406" y="7120"/>
                    <a:pt x="6603" y="7316"/>
                    <a:pt x="6603" y="7566"/>
                  </a:cubicBezTo>
                  <a:cubicBezTo>
                    <a:pt x="6603" y="7815"/>
                    <a:pt x="6406" y="8012"/>
                    <a:pt x="6175" y="8012"/>
                  </a:cubicBezTo>
                  <a:cubicBezTo>
                    <a:pt x="5925" y="8012"/>
                    <a:pt x="5728" y="7815"/>
                    <a:pt x="5728" y="7566"/>
                  </a:cubicBezTo>
                  <a:cubicBezTo>
                    <a:pt x="5728" y="7316"/>
                    <a:pt x="5925" y="7120"/>
                    <a:pt x="6175" y="7120"/>
                  </a:cubicBezTo>
                  <a:close/>
                  <a:moveTo>
                    <a:pt x="7281" y="2659"/>
                  </a:moveTo>
                  <a:lnTo>
                    <a:pt x="9404" y="5300"/>
                  </a:lnTo>
                  <a:lnTo>
                    <a:pt x="9404" y="7316"/>
                  </a:lnTo>
                  <a:lnTo>
                    <a:pt x="8530" y="8154"/>
                  </a:lnTo>
                  <a:cubicBezTo>
                    <a:pt x="8530" y="7726"/>
                    <a:pt x="8441" y="7316"/>
                    <a:pt x="8280" y="6923"/>
                  </a:cubicBezTo>
                  <a:cubicBezTo>
                    <a:pt x="8441" y="6673"/>
                    <a:pt x="8530" y="6388"/>
                    <a:pt x="8530" y="6085"/>
                  </a:cubicBezTo>
                  <a:cubicBezTo>
                    <a:pt x="8530" y="5210"/>
                    <a:pt x="7798" y="4479"/>
                    <a:pt x="6906" y="4479"/>
                  </a:cubicBezTo>
                  <a:cubicBezTo>
                    <a:pt x="6531" y="4479"/>
                    <a:pt x="6157" y="4604"/>
                    <a:pt x="5871" y="4854"/>
                  </a:cubicBezTo>
                  <a:cubicBezTo>
                    <a:pt x="5630" y="4800"/>
                    <a:pt x="5385" y="4773"/>
                    <a:pt x="5140" y="4773"/>
                  </a:cubicBezTo>
                  <a:cubicBezTo>
                    <a:pt x="4894" y="4773"/>
                    <a:pt x="4649" y="4800"/>
                    <a:pt x="4408" y="4854"/>
                  </a:cubicBezTo>
                  <a:cubicBezTo>
                    <a:pt x="4123" y="4604"/>
                    <a:pt x="3748" y="4479"/>
                    <a:pt x="3373" y="4479"/>
                  </a:cubicBezTo>
                  <a:cubicBezTo>
                    <a:pt x="2481" y="4479"/>
                    <a:pt x="1750" y="5210"/>
                    <a:pt x="1750" y="6085"/>
                  </a:cubicBezTo>
                  <a:cubicBezTo>
                    <a:pt x="1750" y="6388"/>
                    <a:pt x="1839" y="6673"/>
                    <a:pt x="1999" y="6923"/>
                  </a:cubicBezTo>
                  <a:cubicBezTo>
                    <a:pt x="1839" y="7316"/>
                    <a:pt x="1767" y="7726"/>
                    <a:pt x="1767" y="8154"/>
                  </a:cubicBezTo>
                  <a:lnTo>
                    <a:pt x="875" y="7316"/>
                  </a:lnTo>
                  <a:lnTo>
                    <a:pt x="875" y="5300"/>
                  </a:lnTo>
                  <a:lnTo>
                    <a:pt x="2999" y="2659"/>
                  </a:lnTo>
                  <a:close/>
                  <a:moveTo>
                    <a:pt x="429" y="0"/>
                  </a:moveTo>
                  <a:cubicBezTo>
                    <a:pt x="197" y="0"/>
                    <a:pt x="1" y="197"/>
                    <a:pt x="1" y="446"/>
                  </a:cubicBezTo>
                  <a:lnTo>
                    <a:pt x="1" y="1321"/>
                  </a:lnTo>
                  <a:cubicBezTo>
                    <a:pt x="1" y="2052"/>
                    <a:pt x="590" y="2659"/>
                    <a:pt x="1321" y="2659"/>
                  </a:cubicBezTo>
                  <a:lnTo>
                    <a:pt x="1874" y="2659"/>
                  </a:lnTo>
                  <a:lnTo>
                    <a:pt x="90" y="4871"/>
                  </a:lnTo>
                  <a:cubicBezTo>
                    <a:pt x="37" y="4961"/>
                    <a:pt x="1" y="5050"/>
                    <a:pt x="1" y="5157"/>
                  </a:cubicBezTo>
                  <a:lnTo>
                    <a:pt x="1" y="7512"/>
                  </a:lnTo>
                  <a:cubicBezTo>
                    <a:pt x="1" y="7619"/>
                    <a:pt x="37" y="7744"/>
                    <a:pt x="126" y="7833"/>
                  </a:cubicBezTo>
                  <a:lnTo>
                    <a:pt x="2142" y="9725"/>
                  </a:lnTo>
                  <a:cubicBezTo>
                    <a:pt x="2642" y="10670"/>
                    <a:pt x="3587" y="11366"/>
                    <a:pt x="4694" y="11509"/>
                  </a:cubicBezTo>
                  <a:lnTo>
                    <a:pt x="4694" y="9457"/>
                  </a:lnTo>
                  <a:cubicBezTo>
                    <a:pt x="4533" y="9386"/>
                    <a:pt x="4408" y="9225"/>
                    <a:pt x="4408" y="9029"/>
                  </a:cubicBezTo>
                  <a:cubicBezTo>
                    <a:pt x="4408" y="8797"/>
                    <a:pt x="4604" y="8600"/>
                    <a:pt x="4854" y="8600"/>
                  </a:cubicBezTo>
                  <a:lnTo>
                    <a:pt x="5443" y="8600"/>
                  </a:lnTo>
                  <a:cubicBezTo>
                    <a:pt x="5675" y="8600"/>
                    <a:pt x="5871" y="8797"/>
                    <a:pt x="5871" y="9029"/>
                  </a:cubicBezTo>
                  <a:cubicBezTo>
                    <a:pt x="5871" y="9225"/>
                    <a:pt x="5746" y="9386"/>
                    <a:pt x="5586" y="9457"/>
                  </a:cubicBezTo>
                  <a:lnTo>
                    <a:pt x="5586" y="11509"/>
                  </a:lnTo>
                  <a:cubicBezTo>
                    <a:pt x="6692" y="11366"/>
                    <a:pt x="7638" y="10670"/>
                    <a:pt x="8137" y="9725"/>
                  </a:cubicBezTo>
                  <a:lnTo>
                    <a:pt x="10153" y="7833"/>
                  </a:lnTo>
                  <a:cubicBezTo>
                    <a:pt x="10243" y="7744"/>
                    <a:pt x="10278" y="7619"/>
                    <a:pt x="10278" y="7512"/>
                  </a:cubicBezTo>
                  <a:lnTo>
                    <a:pt x="10278" y="5157"/>
                  </a:lnTo>
                  <a:cubicBezTo>
                    <a:pt x="10278" y="5050"/>
                    <a:pt x="10261" y="4961"/>
                    <a:pt x="10189" y="4871"/>
                  </a:cubicBezTo>
                  <a:lnTo>
                    <a:pt x="8405" y="2659"/>
                  </a:lnTo>
                  <a:lnTo>
                    <a:pt x="8958" y="2659"/>
                  </a:lnTo>
                  <a:cubicBezTo>
                    <a:pt x="9690" y="2659"/>
                    <a:pt x="10278" y="2052"/>
                    <a:pt x="10278" y="1321"/>
                  </a:cubicBezTo>
                  <a:lnTo>
                    <a:pt x="10278" y="446"/>
                  </a:lnTo>
                  <a:cubicBezTo>
                    <a:pt x="10278" y="197"/>
                    <a:pt x="10082"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796225" y="2590525"/>
              <a:ext cx="60675" cy="21875"/>
            </a:xfrm>
            <a:custGeom>
              <a:rect b="b" l="l" r="r" t="t"/>
              <a:pathLst>
                <a:path extrusionOk="0" h="875" w="2427">
                  <a:moveTo>
                    <a:pt x="1214" y="0"/>
                  </a:moveTo>
                  <a:cubicBezTo>
                    <a:pt x="678" y="0"/>
                    <a:pt x="214" y="357"/>
                    <a:pt x="0" y="874"/>
                  </a:cubicBezTo>
                  <a:lnTo>
                    <a:pt x="2427" y="874"/>
                  </a:lnTo>
                  <a:cubicBezTo>
                    <a:pt x="2231" y="357"/>
                    <a:pt x="1749"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1727525" y="2516475"/>
              <a:ext cx="198525" cy="95925"/>
            </a:xfrm>
            <a:custGeom>
              <a:rect b="b" l="l" r="r" t="t"/>
              <a:pathLst>
                <a:path extrusionOk="0" h="3837" w="7941">
                  <a:moveTo>
                    <a:pt x="1018" y="0"/>
                  </a:moveTo>
                  <a:cubicBezTo>
                    <a:pt x="393" y="1017"/>
                    <a:pt x="1" y="2284"/>
                    <a:pt x="1" y="3390"/>
                  </a:cubicBezTo>
                  <a:cubicBezTo>
                    <a:pt x="1" y="3640"/>
                    <a:pt x="197" y="3836"/>
                    <a:pt x="429" y="3836"/>
                  </a:cubicBezTo>
                  <a:lnTo>
                    <a:pt x="1821" y="3836"/>
                  </a:lnTo>
                  <a:cubicBezTo>
                    <a:pt x="2070" y="2819"/>
                    <a:pt x="2945" y="2070"/>
                    <a:pt x="3962" y="2070"/>
                  </a:cubicBezTo>
                  <a:cubicBezTo>
                    <a:pt x="4997" y="2070"/>
                    <a:pt x="5853" y="2819"/>
                    <a:pt x="6103" y="3836"/>
                  </a:cubicBezTo>
                  <a:lnTo>
                    <a:pt x="7495" y="3836"/>
                  </a:lnTo>
                  <a:cubicBezTo>
                    <a:pt x="7726" y="3836"/>
                    <a:pt x="7941" y="3640"/>
                    <a:pt x="7941" y="3390"/>
                  </a:cubicBezTo>
                  <a:cubicBezTo>
                    <a:pt x="7941" y="2284"/>
                    <a:pt x="7530" y="1017"/>
                    <a:pt x="6906" y="0"/>
                  </a:cubicBezTo>
                  <a:cubicBezTo>
                    <a:pt x="6138" y="732"/>
                    <a:pt x="5104" y="1196"/>
                    <a:pt x="3962" y="1196"/>
                  </a:cubicBezTo>
                  <a:cubicBezTo>
                    <a:pt x="2820" y="1196"/>
                    <a:pt x="1785" y="732"/>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2"/>
          <p:cNvGrpSpPr/>
          <p:nvPr/>
        </p:nvGrpSpPr>
        <p:grpSpPr>
          <a:xfrm>
            <a:off x="7411325" y="3761625"/>
            <a:ext cx="257400" cy="376500"/>
            <a:chOff x="5086850" y="2811325"/>
            <a:chExt cx="257400" cy="376500"/>
          </a:xfrm>
        </p:grpSpPr>
        <p:sp>
          <p:nvSpPr>
            <p:cNvPr id="1511" name="Google Shape;1511;p52"/>
            <p:cNvSpPr/>
            <p:nvPr/>
          </p:nvSpPr>
          <p:spPr>
            <a:xfrm>
              <a:off x="5086850" y="2811325"/>
              <a:ext cx="257400" cy="45525"/>
            </a:xfrm>
            <a:custGeom>
              <a:rect b="b" l="l" r="r" t="t"/>
              <a:pathLst>
                <a:path extrusionOk="0" h="1821" w="10296">
                  <a:moveTo>
                    <a:pt x="447" y="0"/>
                  </a:moveTo>
                  <a:cubicBezTo>
                    <a:pt x="197" y="0"/>
                    <a:pt x="1" y="197"/>
                    <a:pt x="1" y="446"/>
                  </a:cubicBezTo>
                  <a:lnTo>
                    <a:pt x="1" y="1820"/>
                  </a:lnTo>
                  <a:lnTo>
                    <a:pt x="9850" y="1820"/>
                  </a:lnTo>
                  <a:cubicBezTo>
                    <a:pt x="10100" y="1820"/>
                    <a:pt x="10296" y="1624"/>
                    <a:pt x="10296" y="1374"/>
                  </a:cubicBezTo>
                  <a:lnTo>
                    <a:pt x="10296" y="446"/>
                  </a:lnTo>
                  <a:cubicBezTo>
                    <a:pt x="10296" y="197"/>
                    <a:pt x="10100"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5086850" y="3143650"/>
              <a:ext cx="257400" cy="44175"/>
            </a:xfrm>
            <a:custGeom>
              <a:rect b="b" l="l" r="r" t="t"/>
              <a:pathLst>
                <a:path extrusionOk="0" h="1767" w="10296">
                  <a:moveTo>
                    <a:pt x="1" y="0"/>
                  </a:moveTo>
                  <a:lnTo>
                    <a:pt x="1" y="1320"/>
                  </a:lnTo>
                  <a:cubicBezTo>
                    <a:pt x="1" y="1570"/>
                    <a:pt x="197" y="1766"/>
                    <a:pt x="447" y="1766"/>
                  </a:cubicBezTo>
                  <a:lnTo>
                    <a:pt x="9850" y="1766"/>
                  </a:lnTo>
                  <a:cubicBezTo>
                    <a:pt x="10100" y="1766"/>
                    <a:pt x="10296" y="1570"/>
                    <a:pt x="10296" y="1320"/>
                  </a:cubicBezTo>
                  <a:cubicBezTo>
                    <a:pt x="10296" y="1071"/>
                    <a:pt x="10100" y="874"/>
                    <a:pt x="9850" y="874"/>
                  </a:cubicBezTo>
                  <a:lnTo>
                    <a:pt x="3819" y="874"/>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5086850" y="3011150"/>
              <a:ext cx="95475" cy="22325"/>
            </a:xfrm>
            <a:custGeom>
              <a:rect b="b" l="l" r="r" t="t"/>
              <a:pathLst>
                <a:path extrusionOk="0" h="893"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5086850" y="3055325"/>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5086850" y="2967000"/>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5086850" y="3099475"/>
              <a:ext cx="95475" cy="21875"/>
            </a:xfrm>
            <a:custGeom>
              <a:rect b="b" l="l" r="r" t="t"/>
              <a:pathLst>
                <a:path extrusionOk="0" h="875" w="3819">
                  <a:moveTo>
                    <a:pt x="1" y="1"/>
                  </a:moveTo>
                  <a:lnTo>
                    <a:pt x="1" y="875"/>
                  </a:lnTo>
                  <a:lnTo>
                    <a:pt x="3819" y="875"/>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5086850" y="2922825"/>
              <a:ext cx="95475" cy="22350"/>
            </a:xfrm>
            <a:custGeom>
              <a:rect b="b" l="l" r="r" t="t"/>
              <a:pathLst>
                <a:path extrusionOk="0" h="894"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5086850" y="2879125"/>
              <a:ext cx="95475" cy="21875"/>
            </a:xfrm>
            <a:custGeom>
              <a:rect b="b" l="l" r="r" t="t"/>
              <a:pathLst>
                <a:path extrusionOk="0" h="875" w="3819">
                  <a:moveTo>
                    <a:pt x="1" y="0"/>
                  </a:moveTo>
                  <a:lnTo>
                    <a:pt x="1" y="875"/>
                  </a:lnTo>
                  <a:lnTo>
                    <a:pt x="3819" y="875"/>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5235400" y="2879125"/>
              <a:ext cx="107075" cy="169075"/>
            </a:xfrm>
            <a:custGeom>
              <a:rect b="b" l="l" r="r" t="t"/>
              <a:pathLst>
                <a:path extrusionOk="0" h="6763" w="4283">
                  <a:moveTo>
                    <a:pt x="821" y="0"/>
                  </a:moveTo>
                  <a:lnTo>
                    <a:pt x="821" y="1321"/>
                  </a:lnTo>
                  <a:cubicBezTo>
                    <a:pt x="821" y="1553"/>
                    <a:pt x="1017" y="1749"/>
                    <a:pt x="1267" y="1749"/>
                  </a:cubicBezTo>
                  <a:lnTo>
                    <a:pt x="1695" y="1749"/>
                  </a:lnTo>
                  <a:lnTo>
                    <a:pt x="1695" y="2320"/>
                  </a:lnTo>
                  <a:lnTo>
                    <a:pt x="678" y="3426"/>
                  </a:lnTo>
                  <a:cubicBezTo>
                    <a:pt x="143" y="4015"/>
                    <a:pt x="0" y="4836"/>
                    <a:pt x="321" y="5567"/>
                  </a:cubicBezTo>
                  <a:cubicBezTo>
                    <a:pt x="643" y="6299"/>
                    <a:pt x="1338" y="6763"/>
                    <a:pt x="2141" y="6763"/>
                  </a:cubicBezTo>
                  <a:cubicBezTo>
                    <a:pt x="2944" y="6763"/>
                    <a:pt x="3640" y="6299"/>
                    <a:pt x="3961" y="5567"/>
                  </a:cubicBezTo>
                  <a:cubicBezTo>
                    <a:pt x="4282" y="4836"/>
                    <a:pt x="4140" y="4015"/>
                    <a:pt x="3604" y="3426"/>
                  </a:cubicBezTo>
                  <a:lnTo>
                    <a:pt x="2587" y="2320"/>
                  </a:lnTo>
                  <a:lnTo>
                    <a:pt x="2587" y="1749"/>
                  </a:lnTo>
                  <a:lnTo>
                    <a:pt x="3033" y="1749"/>
                  </a:lnTo>
                  <a:cubicBezTo>
                    <a:pt x="3265" y="1749"/>
                    <a:pt x="3462" y="1553"/>
                    <a:pt x="3462" y="1321"/>
                  </a:cubicBezTo>
                  <a:lnTo>
                    <a:pt x="3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3"/>
          <p:cNvSpPr txBox="1"/>
          <p:nvPr>
            <p:ph type="title"/>
          </p:nvPr>
        </p:nvSpPr>
        <p:spPr>
          <a:xfrm>
            <a:off x="998550" y="2005275"/>
            <a:ext cx="7146900" cy="11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70,000</a:t>
            </a:r>
            <a:endParaRPr/>
          </a:p>
        </p:txBody>
      </p:sp>
      <p:sp>
        <p:nvSpPr>
          <p:cNvPr id="1525" name="Google Shape;1525;p53"/>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54"/>
          <p:cNvSpPr txBox="1"/>
          <p:nvPr>
            <p:ph type="title"/>
          </p:nvPr>
        </p:nvSpPr>
        <p:spPr>
          <a:xfrm>
            <a:off x="713100" y="3030162"/>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531" name="Google Shape;1531;p5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32" name="Google Shape;1532;p54"/>
          <p:cNvSpPr txBox="1"/>
          <p:nvPr>
            <p:ph idx="2" type="title"/>
          </p:nvPr>
        </p:nvSpPr>
        <p:spPr>
          <a:xfrm>
            <a:off x="3442950" y="1302925"/>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533" name="Google Shape;1533;p5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34" name="Google Shape;1534;p54"/>
          <p:cNvSpPr txBox="1"/>
          <p:nvPr>
            <p:ph idx="4" type="title"/>
          </p:nvPr>
        </p:nvSpPr>
        <p:spPr>
          <a:xfrm>
            <a:off x="6172800" y="3030157"/>
            <a:ext cx="2258100" cy="9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535" name="Google Shape;1535;p5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from the Sun</a:t>
            </a:r>
            <a:endParaRPr/>
          </a:p>
        </p:txBody>
      </p:sp>
      <p:sp>
        <p:nvSpPr>
          <p:cNvPr id="1536" name="Google Shape;1536;p54"/>
          <p:cNvSpPr/>
          <p:nvPr/>
        </p:nvSpPr>
        <p:spPr>
          <a:xfrm>
            <a:off x="1143938" y="1303000"/>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flipH="1" rot="5400000">
            <a:off x="1143863" y="1302925"/>
            <a:ext cx="1396500" cy="1396500"/>
          </a:xfrm>
          <a:prstGeom prst="blockArc">
            <a:avLst>
              <a:gd fmla="val 16115125"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flipH="1" rot="10800000">
            <a:off x="3873775" y="2940926"/>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rot="5400000">
            <a:off x="3873700" y="2941001"/>
            <a:ext cx="1396500" cy="1396500"/>
          </a:xfrm>
          <a:prstGeom prst="blockArc">
            <a:avLst>
              <a:gd fmla="val 10721205"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6603600" y="1303000"/>
            <a:ext cx="1396500" cy="13965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flipH="1" rot="5400000">
            <a:off x="6603525" y="1302925"/>
            <a:ext cx="1396500" cy="1396500"/>
          </a:xfrm>
          <a:prstGeom prst="blockArc">
            <a:avLst>
              <a:gd fmla="val 5470984" name="adj1"/>
              <a:gd fmla="val 0" name="adj2"/>
              <a:gd fmla="val 2500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OVERVIEW</a:t>
            </a:r>
            <a:endParaRPr/>
          </a:p>
        </p:txBody>
      </p:sp>
      <p:grpSp>
        <p:nvGrpSpPr>
          <p:cNvPr id="1548" name="Google Shape;1548;p55"/>
          <p:cNvGrpSpPr/>
          <p:nvPr/>
        </p:nvGrpSpPr>
        <p:grpSpPr>
          <a:xfrm>
            <a:off x="719133" y="1774711"/>
            <a:ext cx="4329531" cy="2201250"/>
            <a:chOff x="238125" y="1038125"/>
            <a:chExt cx="7146800" cy="3633625"/>
          </a:xfrm>
        </p:grpSpPr>
        <p:sp>
          <p:nvSpPr>
            <p:cNvPr id="1549" name="Google Shape;1549;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1" name="Google Shape;3121;p55"/>
          <p:cNvSpPr/>
          <p:nvPr/>
        </p:nvSpPr>
        <p:spPr>
          <a:xfrm>
            <a:off x="5675850" y="2638242"/>
            <a:ext cx="791100" cy="7911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flipH="1" rot="5400000">
            <a:off x="5675865" y="2638283"/>
            <a:ext cx="791100" cy="791100"/>
          </a:xfrm>
          <a:prstGeom prst="blockArc">
            <a:avLst>
              <a:gd fmla="val 16115125"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txBox="1"/>
          <p:nvPr/>
        </p:nvSpPr>
        <p:spPr>
          <a:xfrm>
            <a:off x="5402988" y="1732375"/>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ess Start 2P"/>
                <a:ea typeface="Press Start 2P"/>
                <a:cs typeface="Press Start 2P"/>
                <a:sym typeface="Press Start 2P"/>
              </a:rPr>
              <a:t>25%</a:t>
            </a:r>
            <a:endParaRPr sz="1600">
              <a:solidFill>
                <a:schemeClr val="dk1"/>
              </a:solidFill>
              <a:latin typeface="Press Start 2P"/>
              <a:ea typeface="Press Start 2P"/>
              <a:cs typeface="Press Start 2P"/>
              <a:sym typeface="Press Start 2P"/>
            </a:endParaRPr>
          </a:p>
        </p:txBody>
      </p:sp>
      <p:sp>
        <p:nvSpPr>
          <p:cNvPr id="3124" name="Google Shape;3124;p55"/>
          <p:cNvSpPr txBox="1"/>
          <p:nvPr/>
        </p:nvSpPr>
        <p:spPr>
          <a:xfrm>
            <a:off x="5402988" y="3572500"/>
            <a:ext cx="13368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high temperatures</a:t>
            </a:r>
            <a:endParaRPr>
              <a:solidFill>
                <a:schemeClr val="dk1"/>
              </a:solidFill>
              <a:latin typeface="Anaheim"/>
              <a:ea typeface="Anaheim"/>
              <a:cs typeface="Anaheim"/>
              <a:sym typeface="Anaheim"/>
            </a:endParaRPr>
          </a:p>
        </p:txBody>
      </p:sp>
      <p:sp>
        <p:nvSpPr>
          <p:cNvPr id="3125" name="Google Shape;3125;p55"/>
          <p:cNvSpPr txBox="1"/>
          <p:nvPr/>
        </p:nvSpPr>
        <p:spPr>
          <a:xfrm>
            <a:off x="5402988" y="2154750"/>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VENUS</a:t>
            </a:r>
            <a:endParaRPr sz="1600">
              <a:solidFill>
                <a:schemeClr val="dk2"/>
              </a:solidFill>
              <a:latin typeface="Press Start 2P"/>
              <a:ea typeface="Press Start 2P"/>
              <a:cs typeface="Press Start 2P"/>
              <a:sym typeface="Press Start 2P"/>
            </a:endParaRPr>
          </a:p>
        </p:txBody>
      </p:sp>
      <p:sp>
        <p:nvSpPr>
          <p:cNvPr id="3126" name="Google Shape;3126;p55"/>
          <p:cNvSpPr/>
          <p:nvPr/>
        </p:nvSpPr>
        <p:spPr>
          <a:xfrm>
            <a:off x="7366962" y="2638242"/>
            <a:ext cx="791100" cy="791100"/>
          </a:xfrm>
          <a:prstGeom prst="donut">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flipH="1" rot="5400000">
            <a:off x="7366977" y="2638283"/>
            <a:ext cx="791100" cy="791100"/>
          </a:xfrm>
          <a:prstGeom prst="blockArc">
            <a:avLst>
              <a:gd fmla="val 10833567"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txBox="1"/>
          <p:nvPr/>
        </p:nvSpPr>
        <p:spPr>
          <a:xfrm>
            <a:off x="7094100" y="1732375"/>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ress Start 2P"/>
                <a:ea typeface="Press Start 2P"/>
                <a:cs typeface="Press Start 2P"/>
                <a:sym typeface="Press Start 2P"/>
              </a:rPr>
              <a:t>50</a:t>
            </a:r>
            <a:r>
              <a:rPr lang="en" sz="1600">
                <a:solidFill>
                  <a:schemeClr val="dk1"/>
                </a:solidFill>
                <a:latin typeface="Press Start 2P"/>
                <a:ea typeface="Press Start 2P"/>
                <a:cs typeface="Press Start 2P"/>
                <a:sym typeface="Press Start 2P"/>
              </a:rPr>
              <a:t>%</a:t>
            </a:r>
            <a:endParaRPr sz="1600">
              <a:solidFill>
                <a:schemeClr val="dk1"/>
              </a:solidFill>
              <a:latin typeface="Press Start 2P"/>
              <a:ea typeface="Press Start 2P"/>
              <a:cs typeface="Press Start 2P"/>
              <a:sym typeface="Press Start 2P"/>
            </a:endParaRPr>
          </a:p>
        </p:txBody>
      </p:sp>
      <p:sp>
        <p:nvSpPr>
          <p:cNvPr id="3129" name="Google Shape;3129;p55"/>
          <p:cNvSpPr txBox="1"/>
          <p:nvPr/>
        </p:nvSpPr>
        <p:spPr>
          <a:xfrm>
            <a:off x="7094100" y="3572500"/>
            <a:ext cx="13368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Mars is a very cold place</a:t>
            </a:r>
            <a:endParaRPr>
              <a:solidFill>
                <a:schemeClr val="dk1"/>
              </a:solidFill>
              <a:latin typeface="Anaheim"/>
              <a:ea typeface="Anaheim"/>
              <a:cs typeface="Anaheim"/>
              <a:sym typeface="Anaheim"/>
            </a:endParaRPr>
          </a:p>
        </p:txBody>
      </p:sp>
      <p:sp>
        <p:nvSpPr>
          <p:cNvPr id="3130" name="Google Shape;3130;p55"/>
          <p:cNvSpPr txBox="1"/>
          <p:nvPr/>
        </p:nvSpPr>
        <p:spPr>
          <a:xfrm>
            <a:off x="7094100" y="2154750"/>
            <a:ext cx="13368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MARS</a:t>
            </a:r>
            <a:endParaRPr sz="1600">
              <a:solidFill>
                <a:schemeClr val="dk2"/>
              </a:solidFill>
              <a:latin typeface="Press Start 2P"/>
              <a:ea typeface="Press Start 2P"/>
              <a:cs typeface="Press Start 2P"/>
              <a:sym typeface="Press Start 2P"/>
            </a:endParaRPr>
          </a:p>
        </p:txBody>
      </p:sp>
      <p:grpSp>
        <p:nvGrpSpPr>
          <p:cNvPr id="3131" name="Google Shape;3131;p55"/>
          <p:cNvGrpSpPr/>
          <p:nvPr/>
        </p:nvGrpSpPr>
        <p:grpSpPr>
          <a:xfrm>
            <a:off x="3283702" y="2229795"/>
            <a:ext cx="225528" cy="225528"/>
            <a:chOff x="1377750" y="1690325"/>
            <a:chExt cx="771300" cy="771300"/>
          </a:xfrm>
        </p:grpSpPr>
        <p:sp>
          <p:nvSpPr>
            <p:cNvPr id="3132" name="Google Shape;3132;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55"/>
          <p:cNvGrpSpPr/>
          <p:nvPr/>
        </p:nvGrpSpPr>
        <p:grpSpPr>
          <a:xfrm>
            <a:off x="2942802" y="2921032"/>
            <a:ext cx="225528" cy="225528"/>
            <a:chOff x="1377750" y="1690325"/>
            <a:chExt cx="771300" cy="771300"/>
          </a:xfrm>
        </p:grpSpPr>
        <p:sp>
          <p:nvSpPr>
            <p:cNvPr id="3138" name="Google Shape;3138;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5"/>
          <p:cNvGrpSpPr/>
          <p:nvPr/>
        </p:nvGrpSpPr>
        <p:grpSpPr>
          <a:xfrm>
            <a:off x="1278427" y="2304832"/>
            <a:ext cx="225528" cy="225528"/>
            <a:chOff x="1377750" y="1690325"/>
            <a:chExt cx="771300" cy="771300"/>
          </a:xfrm>
        </p:grpSpPr>
        <p:sp>
          <p:nvSpPr>
            <p:cNvPr id="3144" name="Google Shape;3144;p55"/>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5"/>
          <p:cNvGrpSpPr/>
          <p:nvPr/>
        </p:nvGrpSpPr>
        <p:grpSpPr>
          <a:xfrm>
            <a:off x="3985552" y="2107982"/>
            <a:ext cx="225528" cy="225528"/>
            <a:chOff x="1377750" y="1690325"/>
            <a:chExt cx="771300" cy="771300"/>
          </a:xfrm>
        </p:grpSpPr>
        <p:sp>
          <p:nvSpPr>
            <p:cNvPr id="3150" name="Google Shape;3150;p55"/>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55"/>
          <p:cNvGrpSpPr/>
          <p:nvPr/>
        </p:nvGrpSpPr>
        <p:grpSpPr>
          <a:xfrm>
            <a:off x="1920127" y="3203857"/>
            <a:ext cx="225528" cy="225528"/>
            <a:chOff x="1377750" y="1690325"/>
            <a:chExt cx="771300" cy="771300"/>
          </a:xfrm>
        </p:grpSpPr>
        <p:sp>
          <p:nvSpPr>
            <p:cNvPr id="3156" name="Google Shape;3156;p55"/>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56"/>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3166" name="Google Shape;3166;p56"/>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1600"/>
              </a:spcBef>
              <a:spcAft>
                <a:spcPts val="0"/>
              </a:spcAft>
              <a:buSzPts val="1400"/>
              <a:buChar char="●"/>
            </a:pPr>
            <a:r>
              <a:rPr lang="en">
                <a:solidFill>
                  <a:schemeClr val="dk1"/>
                </a:solidFill>
              </a:rPr>
              <a:t>They’re simple </a:t>
            </a:r>
            <a:endParaRPr>
              <a:solidFill>
                <a:schemeClr val="dk1"/>
              </a:solidFill>
            </a:endParaRPr>
          </a:p>
          <a:p>
            <a:pPr indent="-215900" lvl="0" marL="2413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1600"/>
              </a:spcAft>
              <a:buClr>
                <a:srgbClr val="273D40"/>
              </a:buClr>
              <a:buSzPts val="600"/>
              <a:buFont typeface="Arial"/>
              <a:buNone/>
            </a:pPr>
            <a:r>
              <a:rPr lang="en">
                <a:solidFill>
                  <a:schemeClr val="dk1"/>
                </a:solidFill>
              </a:rPr>
              <a:t>And the most important thing: the audience won’t miss the point of your presentation</a:t>
            </a:r>
            <a:endParaRPr/>
          </a:p>
        </p:txBody>
      </p:sp>
      <p:grpSp>
        <p:nvGrpSpPr>
          <p:cNvPr id="3167" name="Google Shape;3167;p56"/>
          <p:cNvGrpSpPr/>
          <p:nvPr/>
        </p:nvGrpSpPr>
        <p:grpSpPr>
          <a:xfrm>
            <a:off x="5692791" y="1143089"/>
            <a:ext cx="2737964" cy="2857328"/>
            <a:chOff x="5923576" y="1263454"/>
            <a:chExt cx="2507293" cy="2616601"/>
          </a:xfrm>
        </p:grpSpPr>
        <p:sp>
          <p:nvSpPr>
            <p:cNvPr id="3168" name="Google Shape;3168;p56"/>
            <p:cNvSpPr/>
            <p:nvPr/>
          </p:nvSpPr>
          <p:spPr>
            <a:xfrm>
              <a:off x="5923576" y="1263454"/>
              <a:ext cx="2507293" cy="2616601"/>
            </a:xfrm>
            <a:custGeom>
              <a:rect b="b" l="l" r="r" t="t"/>
              <a:pathLst>
                <a:path extrusionOk="0" h="32460" w="31104">
                  <a:moveTo>
                    <a:pt x="16921" y="0"/>
                  </a:moveTo>
                  <a:cubicBezTo>
                    <a:pt x="15135" y="0"/>
                    <a:pt x="13349" y="333"/>
                    <a:pt x="11679" y="1030"/>
                  </a:cubicBezTo>
                  <a:cubicBezTo>
                    <a:pt x="6767" y="3086"/>
                    <a:pt x="3183" y="8173"/>
                    <a:pt x="3158" y="13512"/>
                  </a:cubicBezTo>
                  <a:lnTo>
                    <a:pt x="3158" y="20003"/>
                  </a:lnTo>
                  <a:lnTo>
                    <a:pt x="652" y="22183"/>
                  </a:lnTo>
                  <a:cubicBezTo>
                    <a:pt x="276" y="22334"/>
                    <a:pt x="25" y="22685"/>
                    <a:pt x="25" y="23086"/>
                  </a:cubicBezTo>
                  <a:lnTo>
                    <a:pt x="25" y="23261"/>
                  </a:lnTo>
                  <a:cubicBezTo>
                    <a:pt x="0" y="23437"/>
                    <a:pt x="50" y="23612"/>
                    <a:pt x="151" y="23737"/>
                  </a:cubicBezTo>
                  <a:lnTo>
                    <a:pt x="1830" y="29276"/>
                  </a:lnTo>
                  <a:cubicBezTo>
                    <a:pt x="1955" y="29677"/>
                    <a:pt x="2331" y="29928"/>
                    <a:pt x="2732" y="29928"/>
                  </a:cubicBezTo>
                  <a:lnTo>
                    <a:pt x="3158" y="29928"/>
                  </a:lnTo>
                  <a:lnTo>
                    <a:pt x="3158" y="31532"/>
                  </a:lnTo>
                  <a:cubicBezTo>
                    <a:pt x="3158" y="32058"/>
                    <a:pt x="3584" y="32459"/>
                    <a:pt x="4110" y="32459"/>
                  </a:cubicBezTo>
                  <a:lnTo>
                    <a:pt x="30101" y="32459"/>
                  </a:lnTo>
                  <a:cubicBezTo>
                    <a:pt x="30627" y="32459"/>
                    <a:pt x="31053" y="32058"/>
                    <a:pt x="31053" y="31532"/>
                  </a:cubicBezTo>
                  <a:lnTo>
                    <a:pt x="31053" y="27848"/>
                  </a:lnTo>
                  <a:cubicBezTo>
                    <a:pt x="31078" y="27747"/>
                    <a:pt x="31103" y="27622"/>
                    <a:pt x="31103" y="27497"/>
                  </a:cubicBezTo>
                  <a:cubicBezTo>
                    <a:pt x="31028" y="21006"/>
                    <a:pt x="30953" y="14514"/>
                    <a:pt x="30878" y="8023"/>
                  </a:cubicBezTo>
                  <a:cubicBezTo>
                    <a:pt x="30878" y="7822"/>
                    <a:pt x="30802" y="7597"/>
                    <a:pt x="30652" y="7421"/>
                  </a:cubicBezTo>
                  <a:lnTo>
                    <a:pt x="29775" y="6369"/>
                  </a:lnTo>
                  <a:cubicBezTo>
                    <a:pt x="29574" y="6143"/>
                    <a:pt x="29324" y="6018"/>
                    <a:pt x="29023" y="6018"/>
                  </a:cubicBezTo>
                  <a:lnTo>
                    <a:pt x="28672" y="6018"/>
                  </a:lnTo>
                  <a:cubicBezTo>
                    <a:pt x="26059" y="2180"/>
                    <a:pt x="21490" y="0"/>
                    <a:pt x="16921" y="0"/>
                  </a:cubicBezTo>
                  <a:close/>
                </a:path>
              </a:pathLst>
            </a:custGeom>
            <a:solidFill>
              <a:schemeClr val="dk1"/>
            </a:solidFill>
            <a:ln>
              <a:noFill/>
            </a:ln>
            <a:effectLst>
              <a:outerShdw rotWithShape="0" algn="bl" dir="2280000" dist="57150">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6234654" y="1338421"/>
              <a:ext cx="2105291" cy="2466827"/>
            </a:xfrm>
            <a:custGeom>
              <a:rect b="b" l="l" r="r" t="t"/>
              <a:pathLst>
                <a:path extrusionOk="0" h="30602" w="26117">
                  <a:moveTo>
                    <a:pt x="13008" y="0"/>
                  </a:moveTo>
                  <a:cubicBezTo>
                    <a:pt x="12181" y="0"/>
                    <a:pt x="11354" y="75"/>
                    <a:pt x="10577" y="226"/>
                  </a:cubicBezTo>
                  <a:cubicBezTo>
                    <a:pt x="9700" y="376"/>
                    <a:pt x="8848" y="627"/>
                    <a:pt x="8046" y="953"/>
                  </a:cubicBezTo>
                  <a:cubicBezTo>
                    <a:pt x="7720" y="1078"/>
                    <a:pt x="7419" y="1228"/>
                    <a:pt x="7119" y="1379"/>
                  </a:cubicBezTo>
                  <a:cubicBezTo>
                    <a:pt x="6342" y="1755"/>
                    <a:pt x="5615" y="2206"/>
                    <a:pt x="4938" y="2732"/>
                  </a:cubicBezTo>
                  <a:cubicBezTo>
                    <a:pt x="4337" y="3183"/>
                    <a:pt x="3760" y="3710"/>
                    <a:pt x="3259" y="4261"/>
                  </a:cubicBezTo>
                  <a:cubicBezTo>
                    <a:pt x="2156" y="5464"/>
                    <a:pt x="1304" y="6892"/>
                    <a:pt x="728" y="8446"/>
                  </a:cubicBezTo>
                  <a:cubicBezTo>
                    <a:pt x="527" y="9023"/>
                    <a:pt x="352" y="9599"/>
                    <a:pt x="251" y="10201"/>
                  </a:cubicBezTo>
                  <a:cubicBezTo>
                    <a:pt x="76" y="10978"/>
                    <a:pt x="1" y="11780"/>
                    <a:pt x="1" y="12582"/>
                  </a:cubicBezTo>
                  <a:lnTo>
                    <a:pt x="1" y="30602"/>
                  </a:lnTo>
                  <a:lnTo>
                    <a:pt x="25991" y="30602"/>
                  </a:lnTo>
                  <a:lnTo>
                    <a:pt x="25991" y="19775"/>
                  </a:lnTo>
                  <a:cubicBezTo>
                    <a:pt x="25991" y="18472"/>
                    <a:pt x="26066" y="17143"/>
                    <a:pt x="26091" y="15790"/>
                  </a:cubicBezTo>
                  <a:cubicBezTo>
                    <a:pt x="26116" y="14963"/>
                    <a:pt x="26116" y="14136"/>
                    <a:pt x="26091" y="13309"/>
                  </a:cubicBezTo>
                  <a:cubicBezTo>
                    <a:pt x="26091" y="13083"/>
                    <a:pt x="26066" y="12883"/>
                    <a:pt x="26066" y="12657"/>
                  </a:cubicBezTo>
                  <a:cubicBezTo>
                    <a:pt x="25991" y="11554"/>
                    <a:pt x="25841" y="10451"/>
                    <a:pt x="25540" y="9399"/>
                  </a:cubicBezTo>
                  <a:cubicBezTo>
                    <a:pt x="25014" y="7469"/>
                    <a:pt x="24011" y="5639"/>
                    <a:pt x="22607" y="4136"/>
                  </a:cubicBezTo>
                  <a:cubicBezTo>
                    <a:pt x="22482" y="3985"/>
                    <a:pt x="22332" y="3835"/>
                    <a:pt x="22181" y="3710"/>
                  </a:cubicBezTo>
                  <a:cubicBezTo>
                    <a:pt x="22106" y="3634"/>
                    <a:pt x="22031" y="3559"/>
                    <a:pt x="21956" y="3484"/>
                  </a:cubicBezTo>
                  <a:cubicBezTo>
                    <a:pt x="21805" y="3334"/>
                    <a:pt x="21630" y="3183"/>
                    <a:pt x="21455" y="3058"/>
                  </a:cubicBezTo>
                  <a:cubicBezTo>
                    <a:pt x="21329" y="2933"/>
                    <a:pt x="21179" y="2832"/>
                    <a:pt x="21054" y="2732"/>
                  </a:cubicBezTo>
                  <a:cubicBezTo>
                    <a:pt x="21003" y="2682"/>
                    <a:pt x="20928" y="2632"/>
                    <a:pt x="20878" y="2582"/>
                  </a:cubicBezTo>
                  <a:cubicBezTo>
                    <a:pt x="20427" y="2256"/>
                    <a:pt x="19976" y="1955"/>
                    <a:pt x="19475" y="1679"/>
                  </a:cubicBezTo>
                  <a:cubicBezTo>
                    <a:pt x="17570" y="602"/>
                    <a:pt x="15364" y="0"/>
                    <a:pt x="13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6277136" y="2158628"/>
              <a:ext cx="282860" cy="280926"/>
            </a:xfrm>
            <a:custGeom>
              <a:rect b="b" l="l" r="r" t="t"/>
              <a:pathLst>
                <a:path extrusionOk="0" h="3485" w="3509">
                  <a:moveTo>
                    <a:pt x="0" y="1"/>
                  </a:moveTo>
                  <a:lnTo>
                    <a:pt x="0" y="3484"/>
                  </a:lnTo>
                  <a:lnTo>
                    <a:pt x="3509" y="3484"/>
                  </a:lnTo>
                  <a:lnTo>
                    <a:pt x="35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7077200" y="3441536"/>
              <a:ext cx="282860" cy="282941"/>
            </a:xfrm>
            <a:custGeom>
              <a:rect b="b" l="l" r="r" t="t"/>
              <a:pathLst>
                <a:path extrusionOk="0" h="3510" w="3509">
                  <a:moveTo>
                    <a:pt x="0" y="1"/>
                  </a:moveTo>
                  <a:lnTo>
                    <a:pt x="0" y="3509"/>
                  </a:lnTo>
                  <a:lnTo>
                    <a:pt x="3509" y="3509"/>
                  </a:lnTo>
                  <a:lnTo>
                    <a:pt x="35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7774163" y="1473765"/>
              <a:ext cx="282941" cy="282941"/>
            </a:xfrm>
            <a:custGeom>
              <a:rect b="b" l="l" r="r" t="t"/>
              <a:pathLst>
                <a:path extrusionOk="0" h="3510" w="3510">
                  <a:moveTo>
                    <a:pt x="1" y="0"/>
                  </a:moveTo>
                  <a:lnTo>
                    <a:pt x="1" y="3509"/>
                  </a:lnTo>
                  <a:lnTo>
                    <a:pt x="3509" y="3509"/>
                  </a:lnTo>
                  <a:lnTo>
                    <a:pt x="3509" y="2457"/>
                  </a:lnTo>
                  <a:cubicBezTo>
                    <a:pt x="3384" y="2306"/>
                    <a:pt x="3234" y="2156"/>
                    <a:pt x="3083" y="2031"/>
                  </a:cubicBezTo>
                  <a:cubicBezTo>
                    <a:pt x="3008" y="1955"/>
                    <a:pt x="2933" y="1880"/>
                    <a:pt x="2858" y="1805"/>
                  </a:cubicBezTo>
                  <a:cubicBezTo>
                    <a:pt x="2707" y="1655"/>
                    <a:pt x="2532" y="1504"/>
                    <a:pt x="2357" y="1379"/>
                  </a:cubicBezTo>
                  <a:cubicBezTo>
                    <a:pt x="2231" y="1254"/>
                    <a:pt x="2081" y="1153"/>
                    <a:pt x="1956" y="1053"/>
                  </a:cubicBezTo>
                  <a:cubicBezTo>
                    <a:pt x="1905" y="1003"/>
                    <a:pt x="1830" y="953"/>
                    <a:pt x="1780" y="903"/>
                  </a:cubicBezTo>
                  <a:cubicBezTo>
                    <a:pt x="1329" y="577"/>
                    <a:pt x="878" y="276"/>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6806428" y="1447486"/>
              <a:ext cx="291002" cy="565802"/>
            </a:xfrm>
            <a:custGeom>
              <a:rect b="b" l="l" r="r" t="t"/>
              <a:pathLst>
                <a:path extrusionOk="0" h="7019" w="3610">
                  <a:moveTo>
                    <a:pt x="1" y="1"/>
                  </a:moveTo>
                  <a:lnTo>
                    <a:pt x="1229" y="7018"/>
                  </a:lnTo>
                  <a:lnTo>
                    <a:pt x="3610" y="428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7566106" y="3679981"/>
              <a:ext cx="424331" cy="125268"/>
            </a:xfrm>
            <a:custGeom>
              <a:rect b="b" l="l" r="r" t="t"/>
              <a:pathLst>
                <a:path extrusionOk="0" h="1554" w="5264">
                  <a:moveTo>
                    <a:pt x="4436" y="0"/>
                  </a:moveTo>
                  <a:lnTo>
                    <a:pt x="0" y="1554"/>
                  </a:lnTo>
                  <a:lnTo>
                    <a:pt x="5263" y="1554"/>
                  </a:lnTo>
                  <a:lnTo>
                    <a:pt x="4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6444807" y="3679497"/>
              <a:ext cx="278911" cy="125752"/>
            </a:xfrm>
            <a:custGeom>
              <a:rect b="b" l="l" r="r" t="t"/>
              <a:pathLst>
                <a:path extrusionOk="0" h="1560" w="3460">
                  <a:moveTo>
                    <a:pt x="1128" y="0"/>
                  </a:moveTo>
                  <a:cubicBezTo>
                    <a:pt x="1086" y="0"/>
                    <a:pt x="1044" y="2"/>
                    <a:pt x="1003" y="6"/>
                  </a:cubicBezTo>
                  <a:cubicBezTo>
                    <a:pt x="928" y="6"/>
                    <a:pt x="878" y="6"/>
                    <a:pt x="827" y="31"/>
                  </a:cubicBezTo>
                  <a:cubicBezTo>
                    <a:pt x="677" y="56"/>
                    <a:pt x="552" y="106"/>
                    <a:pt x="451" y="181"/>
                  </a:cubicBezTo>
                  <a:cubicBezTo>
                    <a:pt x="401" y="232"/>
                    <a:pt x="351" y="257"/>
                    <a:pt x="326" y="307"/>
                  </a:cubicBezTo>
                  <a:cubicBezTo>
                    <a:pt x="25" y="608"/>
                    <a:pt x="0" y="1059"/>
                    <a:pt x="151" y="1560"/>
                  </a:cubicBezTo>
                  <a:lnTo>
                    <a:pt x="3459" y="1560"/>
                  </a:lnTo>
                  <a:cubicBezTo>
                    <a:pt x="3259" y="1284"/>
                    <a:pt x="3008" y="1009"/>
                    <a:pt x="2707" y="733"/>
                  </a:cubicBezTo>
                  <a:cubicBezTo>
                    <a:pt x="2222" y="271"/>
                    <a:pt x="1630" y="0"/>
                    <a:pt x="1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6462945" y="3658216"/>
              <a:ext cx="278911" cy="147033"/>
            </a:xfrm>
            <a:custGeom>
              <a:rect b="b" l="l" r="r" t="t"/>
              <a:pathLst>
                <a:path extrusionOk="0" h="1824" w="3460">
                  <a:moveTo>
                    <a:pt x="1101" y="0"/>
                  </a:moveTo>
                  <a:cubicBezTo>
                    <a:pt x="790" y="0"/>
                    <a:pt x="517" y="95"/>
                    <a:pt x="327" y="295"/>
                  </a:cubicBezTo>
                  <a:cubicBezTo>
                    <a:pt x="302" y="345"/>
                    <a:pt x="252" y="395"/>
                    <a:pt x="226" y="445"/>
                  </a:cubicBezTo>
                  <a:cubicBezTo>
                    <a:pt x="1" y="796"/>
                    <a:pt x="51" y="1323"/>
                    <a:pt x="302" y="1824"/>
                  </a:cubicBezTo>
                  <a:lnTo>
                    <a:pt x="3460" y="1824"/>
                  </a:lnTo>
                  <a:cubicBezTo>
                    <a:pt x="3334" y="1448"/>
                    <a:pt x="3084" y="1047"/>
                    <a:pt x="2733" y="721"/>
                  </a:cubicBezTo>
                  <a:cubicBezTo>
                    <a:pt x="2220" y="255"/>
                    <a:pt x="1610" y="0"/>
                    <a:pt x="1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6477132" y="3668212"/>
              <a:ext cx="256662" cy="137037"/>
            </a:xfrm>
            <a:custGeom>
              <a:rect b="b" l="l" r="r" t="t"/>
              <a:pathLst>
                <a:path extrusionOk="0" h="1700" w="3184">
                  <a:moveTo>
                    <a:pt x="1009" y="0"/>
                  </a:moveTo>
                  <a:cubicBezTo>
                    <a:pt x="785" y="0"/>
                    <a:pt x="583" y="56"/>
                    <a:pt x="426" y="171"/>
                  </a:cubicBezTo>
                  <a:cubicBezTo>
                    <a:pt x="376" y="196"/>
                    <a:pt x="326" y="246"/>
                    <a:pt x="301" y="271"/>
                  </a:cubicBezTo>
                  <a:cubicBezTo>
                    <a:pt x="0" y="597"/>
                    <a:pt x="0" y="1149"/>
                    <a:pt x="276" y="1700"/>
                  </a:cubicBezTo>
                  <a:lnTo>
                    <a:pt x="351" y="1700"/>
                  </a:lnTo>
                  <a:cubicBezTo>
                    <a:pt x="76" y="1174"/>
                    <a:pt x="50" y="622"/>
                    <a:pt x="351" y="321"/>
                  </a:cubicBezTo>
                  <a:cubicBezTo>
                    <a:pt x="426" y="246"/>
                    <a:pt x="502" y="196"/>
                    <a:pt x="602" y="146"/>
                  </a:cubicBezTo>
                  <a:cubicBezTo>
                    <a:pt x="727" y="96"/>
                    <a:pt x="853" y="71"/>
                    <a:pt x="1003" y="71"/>
                  </a:cubicBezTo>
                  <a:cubicBezTo>
                    <a:pt x="1228" y="71"/>
                    <a:pt x="1479" y="121"/>
                    <a:pt x="1705" y="246"/>
                  </a:cubicBezTo>
                  <a:cubicBezTo>
                    <a:pt x="1955" y="347"/>
                    <a:pt x="2206" y="497"/>
                    <a:pt x="2431" y="722"/>
                  </a:cubicBezTo>
                  <a:cubicBezTo>
                    <a:pt x="2757" y="998"/>
                    <a:pt x="2983" y="1349"/>
                    <a:pt x="3108" y="1700"/>
                  </a:cubicBezTo>
                  <a:lnTo>
                    <a:pt x="3183" y="1700"/>
                  </a:lnTo>
                  <a:cubicBezTo>
                    <a:pt x="3108" y="1524"/>
                    <a:pt x="3033" y="1374"/>
                    <a:pt x="2958" y="1224"/>
                  </a:cubicBezTo>
                  <a:cubicBezTo>
                    <a:pt x="2832" y="1023"/>
                    <a:pt x="2657" y="848"/>
                    <a:pt x="2482" y="672"/>
                  </a:cubicBezTo>
                  <a:cubicBezTo>
                    <a:pt x="2027" y="234"/>
                    <a:pt x="1470" y="0"/>
                    <a:pt x="1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5982100" y="1825306"/>
              <a:ext cx="2353812" cy="1775919"/>
            </a:xfrm>
            <a:custGeom>
              <a:rect b="b" l="l" r="r" t="t"/>
              <a:pathLst>
                <a:path extrusionOk="0" h="22031" w="29200">
                  <a:moveTo>
                    <a:pt x="5690" y="0"/>
                  </a:moveTo>
                  <a:lnTo>
                    <a:pt x="4613" y="12181"/>
                  </a:lnTo>
                  <a:lnTo>
                    <a:pt x="1" y="16216"/>
                  </a:lnTo>
                  <a:lnTo>
                    <a:pt x="1780" y="22031"/>
                  </a:lnTo>
                  <a:lnTo>
                    <a:pt x="24913" y="22031"/>
                  </a:lnTo>
                  <a:lnTo>
                    <a:pt x="24964" y="22005"/>
                  </a:lnTo>
                  <a:lnTo>
                    <a:pt x="29199" y="20527"/>
                  </a:lnTo>
                  <a:lnTo>
                    <a:pt x="28949" y="1078"/>
                  </a:lnTo>
                  <a:lnTo>
                    <a:pt x="2807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6456899" y="1918249"/>
              <a:ext cx="1664838" cy="796024"/>
            </a:xfrm>
            <a:custGeom>
              <a:rect b="b" l="l" r="r" t="t"/>
              <a:pathLst>
                <a:path extrusionOk="0" h="9875" w="20653">
                  <a:moveTo>
                    <a:pt x="853" y="0"/>
                  </a:moveTo>
                  <a:lnTo>
                    <a:pt x="226" y="7243"/>
                  </a:lnTo>
                  <a:lnTo>
                    <a:pt x="1" y="9825"/>
                  </a:lnTo>
                  <a:lnTo>
                    <a:pt x="20126" y="9875"/>
                  </a:lnTo>
                  <a:lnTo>
                    <a:pt x="20277" y="7294"/>
                  </a:lnTo>
                  <a:lnTo>
                    <a:pt x="206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6456899" y="2502107"/>
              <a:ext cx="1634529" cy="212166"/>
            </a:xfrm>
            <a:custGeom>
              <a:rect b="b" l="l" r="r" t="t"/>
              <a:pathLst>
                <a:path extrusionOk="0" h="2632" w="20277">
                  <a:moveTo>
                    <a:pt x="226" y="0"/>
                  </a:moveTo>
                  <a:lnTo>
                    <a:pt x="1" y="2582"/>
                  </a:lnTo>
                  <a:lnTo>
                    <a:pt x="20126" y="2632"/>
                  </a:lnTo>
                  <a:lnTo>
                    <a:pt x="20277" y="51"/>
                  </a:ln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6452868" y="2627375"/>
              <a:ext cx="198059" cy="82867"/>
            </a:xfrm>
            <a:custGeom>
              <a:rect b="b" l="l" r="r" t="t"/>
              <a:pathLst>
                <a:path extrusionOk="0" h="1028" w="2457">
                  <a:moveTo>
                    <a:pt x="1103" y="0"/>
                  </a:moveTo>
                  <a:cubicBezTo>
                    <a:pt x="677" y="0"/>
                    <a:pt x="301" y="176"/>
                    <a:pt x="51" y="476"/>
                  </a:cubicBezTo>
                  <a:lnTo>
                    <a:pt x="1" y="1028"/>
                  </a:lnTo>
                  <a:lnTo>
                    <a:pt x="2457" y="1028"/>
                  </a:lnTo>
                  <a:cubicBezTo>
                    <a:pt x="2281" y="426"/>
                    <a:pt x="1755"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6650849" y="2627375"/>
              <a:ext cx="218292" cy="82867"/>
            </a:xfrm>
            <a:custGeom>
              <a:rect b="b" l="l" r="r" t="t"/>
              <a:pathLst>
                <a:path extrusionOk="0" h="1028" w="2708">
                  <a:moveTo>
                    <a:pt x="1354" y="0"/>
                  </a:moveTo>
                  <a:cubicBezTo>
                    <a:pt x="703" y="0"/>
                    <a:pt x="176" y="426"/>
                    <a:pt x="1" y="1028"/>
                  </a:cubicBezTo>
                  <a:lnTo>
                    <a:pt x="2708" y="1028"/>
                  </a:lnTo>
                  <a:cubicBezTo>
                    <a:pt x="2682" y="1003"/>
                    <a:pt x="2682" y="953"/>
                    <a:pt x="2657" y="928"/>
                  </a:cubicBezTo>
                  <a:cubicBezTo>
                    <a:pt x="2482" y="401"/>
                    <a:pt x="1956"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6863017" y="2627375"/>
              <a:ext cx="218292" cy="82867"/>
            </a:xfrm>
            <a:custGeom>
              <a:rect b="b" l="l" r="r" t="t"/>
              <a:pathLst>
                <a:path extrusionOk="0" h="1028" w="2708">
                  <a:moveTo>
                    <a:pt x="1354" y="0"/>
                  </a:moveTo>
                  <a:cubicBezTo>
                    <a:pt x="752" y="0"/>
                    <a:pt x="226" y="401"/>
                    <a:pt x="25" y="928"/>
                  </a:cubicBezTo>
                  <a:cubicBezTo>
                    <a:pt x="25" y="953"/>
                    <a:pt x="25" y="1003"/>
                    <a:pt x="0" y="1028"/>
                  </a:cubicBezTo>
                  <a:lnTo>
                    <a:pt x="2707" y="1028"/>
                  </a:lnTo>
                  <a:cubicBezTo>
                    <a:pt x="2532" y="426"/>
                    <a:pt x="200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7081231" y="2627375"/>
              <a:ext cx="218211" cy="82867"/>
            </a:xfrm>
            <a:custGeom>
              <a:rect b="b" l="l" r="r" t="t"/>
              <a:pathLst>
                <a:path extrusionOk="0" h="1028" w="2707">
                  <a:moveTo>
                    <a:pt x="1354" y="0"/>
                  </a:moveTo>
                  <a:cubicBezTo>
                    <a:pt x="702" y="0"/>
                    <a:pt x="176" y="426"/>
                    <a:pt x="0" y="1028"/>
                  </a:cubicBezTo>
                  <a:lnTo>
                    <a:pt x="2707" y="1028"/>
                  </a:lnTo>
                  <a:cubicBezTo>
                    <a:pt x="2707" y="1003"/>
                    <a:pt x="2682" y="953"/>
                    <a:pt x="2682" y="928"/>
                  </a:cubicBezTo>
                  <a:cubicBezTo>
                    <a:pt x="2481" y="401"/>
                    <a:pt x="195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7293319" y="2627375"/>
              <a:ext cx="218292" cy="82867"/>
            </a:xfrm>
            <a:custGeom>
              <a:rect b="b" l="l" r="r" t="t"/>
              <a:pathLst>
                <a:path extrusionOk="0" h="1028" w="2708">
                  <a:moveTo>
                    <a:pt x="1354" y="0"/>
                  </a:moveTo>
                  <a:cubicBezTo>
                    <a:pt x="753" y="0"/>
                    <a:pt x="226" y="401"/>
                    <a:pt x="51" y="928"/>
                  </a:cubicBezTo>
                  <a:cubicBezTo>
                    <a:pt x="26" y="953"/>
                    <a:pt x="26" y="1003"/>
                    <a:pt x="1" y="1028"/>
                  </a:cubicBezTo>
                  <a:lnTo>
                    <a:pt x="2708" y="1028"/>
                  </a:lnTo>
                  <a:cubicBezTo>
                    <a:pt x="2557" y="426"/>
                    <a:pt x="2006"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7511533" y="2627375"/>
              <a:ext cx="218292" cy="82867"/>
            </a:xfrm>
            <a:custGeom>
              <a:rect b="b" l="l" r="r" t="t"/>
              <a:pathLst>
                <a:path extrusionOk="0" h="1028" w="2708">
                  <a:moveTo>
                    <a:pt x="1354" y="0"/>
                  </a:moveTo>
                  <a:cubicBezTo>
                    <a:pt x="702" y="0"/>
                    <a:pt x="176" y="426"/>
                    <a:pt x="1" y="1028"/>
                  </a:cubicBezTo>
                  <a:lnTo>
                    <a:pt x="2707" y="1028"/>
                  </a:lnTo>
                  <a:cubicBezTo>
                    <a:pt x="2707" y="1003"/>
                    <a:pt x="2682" y="953"/>
                    <a:pt x="2682" y="928"/>
                  </a:cubicBezTo>
                  <a:cubicBezTo>
                    <a:pt x="2482" y="401"/>
                    <a:pt x="1955"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7725716" y="2627375"/>
              <a:ext cx="216196" cy="82867"/>
            </a:xfrm>
            <a:custGeom>
              <a:rect b="b" l="l" r="r" t="t"/>
              <a:pathLst>
                <a:path extrusionOk="0" h="1028" w="2682">
                  <a:moveTo>
                    <a:pt x="1329" y="0"/>
                  </a:moveTo>
                  <a:cubicBezTo>
                    <a:pt x="727" y="0"/>
                    <a:pt x="201" y="401"/>
                    <a:pt x="25" y="928"/>
                  </a:cubicBezTo>
                  <a:cubicBezTo>
                    <a:pt x="0" y="953"/>
                    <a:pt x="0" y="1003"/>
                    <a:pt x="0" y="1028"/>
                  </a:cubicBezTo>
                  <a:lnTo>
                    <a:pt x="2682" y="1028"/>
                  </a:lnTo>
                  <a:cubicBezTo>
                    <a:pt x="2532" y="426"/>
                    <a:pt x="1980" y="0"/>
                    <a:pt x="13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7941834" y="2627375"/>
              <a:ext cx="145582" cy="82867"/>
            </a:xfrm>
            <a:custGeom>
              <a:rect b="b" l="l" r="r" t="t"/>
              <a:pathLst>
                <a:path extrusionOk="0" h="1028" w="1806">
                  <a:moveTo>
                    <a:pt x="1354" y="0"/>
                  </a:moveTo>
                  <a:cubicBezTo>
                    <a:pt x="728" y="0"/>
                    <a:pt x="176" y="426"/>
                    <a:pt x="1" y="1028"/>
                  </a:cubicBezTo>
                  <a:lnTo>
                    <a:pt x="1805" y="1028"/>
                  </a:lnTo>
                  <a:lnTo>
                    <a:pt x="1730" y="50"/>
                  </a:lnTo>
                  <a:cubicBezTo>
                    <a:pt x="1605" y="25"/>
                    <a:pt x="1480" y="0"/>
                    <a:pt x="1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7703467" y="1976852"/>
              <a:ext cx="91009" cy="90928"/>
            </a:xfrm>
            <a:custGeom>
              <a:rect b="b" l="l" r="r" t="t"/>
              <a:pathLst>
                <a:path extrusionOk="0" h="1128" w="1129">
                  <a:moveTo>
                    <a:pt x="577" y="0"/>
                  </a:moveTo>
                  <a:cubicBezTo>
                    <a:pt x="251" y="0"/>
                    <a:pt x="0" y="251"/>
                    <a:pt x="0" y="551"/>
                  </a:cubicBezTo>
                  <a:cubicBezTo>
                    <a:pt x="0" y="877"/>
                    <a:pt x="251" y="1128"/>
                    <a:pt x="577" y="1128"/>
                  </a:cubicBezTo>
                  <a:cubicBezTo>
                    <a:pt x="878" y="1128"/>
                    <a:pt x="1128" y="877"/>
                    <a:pt x="1128" y="551"/>
                  </a:cubicBezTo>
                  <a:cubicBezTo>
                    <a:pt x="1128" y="251"/>
                    <a:pt x="878" y="0"/>
                    <a:pt x="5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7826722" y="1976852"/>
              <a:ext cx="88993" cy="90928"/>
            </a:xfrm>
            <a:custGeom>
              <a:rect b="b" l="l" r="r" t="t"/>
              <a:pathLst>
                <a:path extrusionOk="0" h="1128" w="1104">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7947961" y="1976852"/>
              <a:ext cx="90928" cy="90928"/>
            </a:xfrm>
            <a:custGeom>
              <a:rect b="b" l="l" r="r" t="t"/>
              <a:pathLst>
                <a:path extrusionOk="0" h="1128" w="1128">
                  <a:moveTo>
                    <a:pt x="577" y="0"/>
                  </a:moveTo>
                  <a:cubicBezTo>
                    <a:pt x="251" y="0"/>
                    <a:pt x="0" y="251"/>
                    <a:pt x="0" y="551"/>
                  </a:cubicBezTo>
                  <a:cubicBezTo>
                    <a:pt x="0" y="877"/>
                    <a:pt x="251" y="1128"/>
                    <a:pt x="577" y="1128"/>
                  </a:cubicBezTo>
                  <a:cubicBezTo>
                    <a:pt x="877" y="1128"/>
                    <a:pt x="1128" y="877"/>
                    <a:pt x="1128" y="551"/>
                  </a:cubicBezTo>
                  <a:cubicBezTo>
                    <a:pt x="1128" y="251"/>
                    <a:pt x="877" y="0"/>
                    <a:pt x="5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6541782" y="2166689"/>
              <a:ext cx="163719" cy="70856"/>
            </a:xfrm>
            <a:custGeom>
              <a:rect b="b" l="l" r="r" t="t"/>
              <a:pathLst>
                <a:path extrusionOk="0" h="879" w="2031">
                  <a:moveTo>
                    <a:pt x="0" y="1"/>
                  </a:moveTo>
                  <a:lnTo>
                    <a:pt x="0" y="878"/>
                  </a:lnTo>
                  <a:lnTo>
                    <a:pt x="2030" y="878"/>
                  </a:ln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6743793" y="2160643"/>
              <a:ext cx="163719" cy="70776"/>
            </a:xfrm>
            <a:custGeom>
              <a:rect b="b" l="l" r="r" t="t"/>
              <a:pathLst>
                <a:path extrusionOk="0" h="878" w="2031">
                  <a:moveTo>
                    <a:pt x="1" y="1"/>
                  </a:moveTo>
                  <a:lnTo>
                    <a:pt x="1" y="878"/>
                  </a:lnTo>
                  <a:lnTo>
                    <a:pt x="2031" y="878"/>
                  </a:lnTo>
                  <a:lnTo>
                    <a:pt x="20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7652924" y="2316220"/>
              <a:ext cx="173876" cy="82948"/>
            </a:xfrm>
            <a:custGeom>
              <a:rect b="b" l="l" r="r" t="t"/>
              <a:pathLst>
                <a:path extrusionOk="0" h="1029" w="2157">
                  <a:moveTo>
                    <a:pt x="1" y="1"/>
                  </a:moveTo>
                  <a:lnTo>
                    <a:pt x="1" y="1028"/>
                  </a:lnTo>
                  <a:lnTo>
                    <a:pt x="2156" y="1028"/>
                  </a:lnTo>
                  <a:lnTo>
                    <a:pt x="2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7865092" y="2316220"/>
              <a:ext cx="171780" cy="82948"/>
            </a:xfrm>
            <a:custGeom>
              <a:rect b="b" l="l" r="r" t="t"/>
              <a:pathLst>
                <a:path extrusionOk="0" h="1029" w="2131">
                  <a:moveTo>
                    <a:pt x="1" y="1"/>
                  </a:moveTo>
                  <a:lnTo>
                    <a:pt x="1" y="1028"/>
                  </a:lnTo>
                  <a:lnTo>
                    <a:pt x="2131" y="1028"/>
                  </a:lnTo>
                  <a:lnTo>
                    <a:pt x="2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6557904" y="1984913"/>
              <a:ext cx="135505" cy="135425"/>
            </a:xfrm>
            <a:custGeom>
              <a:rect b="b" l="l" r="r" t="t"/>
              <a:pathLst>
                <a:path extrusionOk="0" h="1680" w="1681">
                  <a:moveTo>
                    <a:pt x="853" y="0"/>
                  </a:moveTo>
                  <a:cubicBezTo>
                    <a:pt x="377" y="0"/>
                    <a:pt x="1" y="376"/>
                    <a:pt x="1" y="827"/>
                  </a:cubicBezTo>
                  <a:cubicBezTo>
                    <a:pt x="1" y="1304"/>
                    <a:pt x="377" y="1680"/>
                    <a:pt x="853" y="1680"/>
                  </a:cubicBezTo>
                  <a:cubicBezTo>
                    <a:pt x="1304" y="1680"/>
                    <a:pt x="1680" y="1304"/>
                    <a:pt x="1680" y="827"/>
                  </a:cubicBezTo>
                  <a:cubicBezTo>
                    <a:pt x="1680" y="376"/>
                    <a:pt x="1304" y="0"/>
                    <a:pt x="8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6755966" y="1984913"/>
              <a:ext cx="133410" cy="135425"/>
            </a:xfrm>
            <a:custGeom>
              <a:rect b="b" l="l" r="r" t="t"/>
              <a:pathLst>
                <a:path extrusionOk="0" h="1680" w="1655">
                  <a:moveTo>
                    <a:pt x="827" y="0"/>
                  </a:moveTo>
                  <a:cubicBezTo>
                    <a:pt x="376" y="0"/>
                    <a:pt x="0" y="376"/>
                    <a:pt x="0" y="827"/>
                  </a:cubicBezTo>
                  <a:cubicBezTo>
                    <a:pt x="0" y="1304"/>
                    <a:pt x="376" y="1680"/>
                    <a:pt x="827" y="1680"/>
                  </a:cubicBezTo>
                  <a:cubicBezTo>
                    <a:pt x="1278" y="1680"/>
                    <a:pt x="1654" y="1304"/>
                    <a:pt x="1654" y="827"/>
                  </a:cubicBezTo>
                  <a:cubicBezTo>
                    <a:pt x="1654" y="376"/>
                    <a:pt x="1278" y="0"/>
                    <a:pt x="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6062953" y="3132397"/>
              <a:ext cx="196044" cy="468828"/>
            </a:xfrm>
            <a:custGeom>
              <a:rect b="b" l="l" r="r" t="t"/>
              <a:pathLst>
                <a:path extrusionOk="0" h="5816" w="2432">
                  <a:moveTo>
                    <a:pt x="0" y="1"/>
                  </a:moveTo>
                  <a:lnTo>
                    <a:pt x="1730" y="5816"/>
                  </a:lnTo>
                  <a:lnTo>
                    <a:pt x="2432" y="5816"/>
                  </a:lnTo>
                  <a:lnTo>
                    <a:pt x="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188222" y="3132397"/>
              <a:ext cx="194028" cy="468828"/>
            </a:xfrm>
            <a:custGeom>
              <a:rect b="b" l="l" r="r" t="t"/>
              <a:pathLst>
                <a:path extrusionOk="0" h="5816" w="2407">
                  <a:moveTo>
                    <a:pt x="0" y="1"/>
                  </a:moveTo>
                  <a:lnTo>
                    <a:pt x="1730" y="5816"/>
                  </a:lnTo>
                  <a:lnTo>
                    <a:pt x="2406" y="5816"/>
                  </a:lnTo>
                  <a:lnTo>
                    <a:pt x="702"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6327599" y="3132397"/>
              <a:ext cx="194028" cy="468828"/>
            </a:xfrm>
            <a:custGeom>
              <a:rect b="b" l="l" r="r" t="t"/>
              <a:pathLst>
                <a:path extrusionOk="0" h="5816" w="2407">
                  <a:moveTo>
                    <a:pt x="1" y="1"/>
                  </a:moveTo>
                  <a:lnTo>
                    <a:pt x="1705" y="5816"/>
                  </a:lnTo>
                  <a:lnTo>
                    <a:pt x="2407" y="5816"/>
                  </a:lnTo>
                  <a:lnTo>
                    <a:pt x="702" y="26"/>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7933773" y="1825306"/>
              <a:ext cx="402163" cy="1773904"/>
            </a:xfrm>
            <a:custGeom>
              <a:rect b="b" l="l" r="r" t="t"/>
              <a:pathLst>
                <a:path extrusionOk="0" h="22006" w="4989">
                  <a:moveTo>
                    <a:pt x="3785" y="0"/>
                  </a:moveTo>
                  <a:lnTo>
                    <a:pt x="3610" y="12582"/>
                  </a:lnTo>
                  <a:lnTo>
                    <a:pt x="1" y="16266"/>
                  </a:lnTo>
                  <a:lnTo>
                    <a:pt x="753" y="22005"/>
                  </a:lnTo>
                  <a:lnTo>
                    <a:pt x="4988" y="20527"/>
                  </a:lnTo>
                  <a:lnTo>
                    <a:pt x="4738" y="1078"/>
                  </a:lnTo>
                  <a:lnTo>
                    <a:pt x="38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5982100" y="3124336"/>
              <a:ext cx="1980023" cy="24344"/>
            </a:xfrm>
            <a:custGeom>
              <a:rect b="b" l="l" r="r" t="t"/>
              <a:pathLst>
                <a:path extrusionOk="0" h="302" w="24563">
                  <a:moveTo>
                    <a:pt x="1" y="1"/>
                  </a:moveTo>
                  <a:lnTo>
                    <a:pt x="1" y="176"/>
                  </a:lnTo>
                  <a:lnTo>
                    <a:pt x="24563" y="301"/>
                  </a:lnTo>
                  <a:lnTo>
                    <a:pt x="24563" y="126"/>
                  </a:lnTo>
                  <a:lnTo>
                    <a:pt x="4988" y="26"/>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7616569" y="2889277"/>
              <a:ext cx="183952" cy="72227"/>
            </a:xfrm>
            <a:custGeom>
              <a:rect b="b" l="l" r="r" t="t"/>
              <a:pathLst>
                <a:path extrusionOk="0" h="896" w="2282">
                  <a:moveTo>
                    <a:pt x="1316" y="1"/>
                  </a:moveTo>
                  <a:cubicBezTo>
                    <a:pt x="1247" y="1"/>
                    <a:pt x="1176" y="4"/>
                    <a:pt x="1104" y="9"/>
                  </a:cubicBezTo>
                  <a:cubicBezTo>
                    <a:pt x="477" y="35"/>
                    <a:pt x="1" y="260"/>
                    <a:pt x="1" y="511"/>
                  </a:cubicBezTo>
                  <a:cubicBezTo>
                    <a:pt x="23" y="732"/>
                    <a:pt x="418" y="895"/>
                    <a:pt x="942" y="895"/>
                  </a:cubicBezTo>
                  <a:cubicBezTo>
                    <a:pt x="1011" y="895"/>
                    <a:pt x="1081" y="892"/>
                    <a:pt x="1154" y="887"/>
                  </a:cubicBezTo>
                  <a:cubicBezTo>
                    <a:pt x="1780" y="862"/>
                    <a:pt x="2281" y="636"/>
                    <a:pt x="2281" y="385"/>
                  </a:cubicBezTo>
                  <a:cubicBezTo>
                    <a:pt x="2259" y="164"/>
                    <a:pt x="1845" y="1"/>
                    <a:pt x="1316"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7644863" y="3008983"/>
              <a:ext cx="185967" cy="73194"/>
            </a:xfrm>
            <a:custGeom>
              <a:rect b="b" l="l" r="r" t="t"/>
              <a:pathLst>
                <a:path extrusionOk="0" h="908" w="2307">
                  <a:moveTo>
                    <a:pt x="1248" y="1"/>
                  </a:moveTo>
                  <a:cubicBezTo>
                    <a:pt x="1208" y="1"/>
                    <a:pt x="1169" y="2"/>
                    <a:pt x="1128" y="3"/>
                  </a:cubicBezTo>
                  <a:cubicBezTo>
                    <a:pt x="502" y="28"/>
                    <a:pt x="1" y="254"/>
                    <a:pt x="26" y="504"/>
                  </a:cubicBezTo>
                  <a:cubicBezTo>
                    <a:pt x="26" y="739"/>
                    <a:pt x="487" y="908"/>
                    <a:pt x="1060" y="908"/>
                  </a:cubicBezTo>
                  <a:cubicBezTo>
                    <a:pt x="1099" y="908"/>
                    <a:pt x="1139" y="907"/>
                    <a:pt x="1179" y="905"/>
                  </a:cubicBezTo>
                  <a:cubicBezTo>
                    <a:pt x="1805" y="855"/>
                    <a:pt x="2306" y="630"/>
                    <a:pt x="2281" y="379"/>
                  </a:cubicBezTo>
                  <a:cubicBezTo>
                    <a:pt x="2281" y="168"/>
                    <a:pt x="1820" y="1"/>
                    <a:pt x="124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7359984" y="2968597"/>
              <a:ext cx="183952" cy="73194"/>
            </a:xfrm>
            <a:custGeom>
              <a:rect b="b" l="l" r="r" t="t"/>
              <a:pathLst>
                <a:path extrusionOk="0" h="908" w="2282">
                  <a:moveTo>
                    <a:pt x="1247" y="1"/>
                  </a:moveTo>
                  <a:cubicBezTo>
                    <a:pt x="1208" y="1"/>
                    <a:pt x="1169" y="1"/>
                    <a:pt x="1129" y="3"/>
                  </a:cubicBezTo>
                  <a:cubicBezTo>
                    <a:pt x="502" y="28"/>
                    <a:pt x="1" y="254"/>
                    <a:pt x="1" y="504"/>
                  </a:cubicBezTo>
                  <a:cubicBezTo>
                    <a:pt x="24" y="739"/>
                    <a:pt x="487" y="908"/>
                    <a:pt x="1040" y="908"/>
                  </a:cubicBezTo>
                  <a:cubicBezTo>
                    <a:pt x="1077" y="908"/>
                    <a:pt x="1115" y="907"/>
                    <a:pt x="1154" y="905"/>
                  </a:cubicBezTo>
                  <a:cubicBezTo>
                    <a:pt x="1780" y="855"/>
                    <a:pt x="2282" y="629"/>
                    <a:pt x="2282" y="379"/>
                  </a:cubicBezTo>
                  <a:cubicBezTo>
                    <a:pt x="2258" y="168"/>
                    <a:pt x="1817" y="1"/>
                    <a:pt x="1247"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6353878" y="2797059"/>
              <a:ext cx="1901187" cy="42481"/>
            </a:xfrm>
            <a:custGeom>
              <a:rect b="b" l="l" r="r" t="t"/>
              <a:pathLst>
                <a:path extrusionOk="0" h="527" w="23585">
                  <a:moveTo>
                    <a:pt x="1" y="1"/>
                  </a:moveTo>
                  <a:lnTo>
                    <a:pt x="1" y="176"/>
                  </a:lnTo>
                  <a:lnTo>
                    <a:pt x="23585" y="527"/>
                  </a:lnTo>
                  <a:lnTo>
                    <a:pt x="23585" y="35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7616569" y="2875654"/>
              <a:ext cx="183952" cy="73194"/>
            </a:xfrm>
            <a:custGeom>
              <a:rect b="b" l="l" r="r" t="t"/>
              <a:pathLst>
                <a:path extrusionOk="0" h="908" w="2282">
                  <a:moveTo>
                    <a:pt x="1222" y="1"/>
                  </a:moveTo>
                  <a:cubicBezTo>
                    <a:pt x="1183" y="1"/>
                    <a:pt x="1144" y="1"/>
                    <a:pt x="1104" y="3"/>
                  </a:cubicBezTo>
                  <a:cubicBezTo>
                    <a:pt x="477" y="53"/>
                    <a:pt x="1" y="279"/>
                    <a:pt x="1" y="529"/>
                  </a:cubicBezTo>
                  <a:cubicBezTo>
                    <a:pt x="24" y="740"/>
                    <a:pt x="465" y="908"/>
                    <a:pt x="1035" y="908"/>
                  </a:cubicBezTo>
                  <a:cubicBezTo>
                    <a:pt x="1074" y="908"/>
                    <a:pt x="1114" y="907"/>
                    <a:pt x="1154" y="905"/>
                  </a:cubicBezTo>
                  <a:cubicBezTo>
                    <a:pt x="1780" y="880"/>
                    <a:pt x="2281" y="655"/>
                    <a:pt x="2281" y="404"/>
                  </a:cubicBezTo>
                  <a:cubicBezTo>
                    <a:pt x="2258" y="169"/>
                    <a:pt x="1795" y="1"/>
                    <a:pt x="1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7644863" y="2996408"/>
              <a:ext cx="185967" cy="72146"/>
            </a:xfrm>
            <a:custGeom>
              <a:rect b="b" l="l" r="r" t="t"/>
              <a:pathLst>
                <a:path extrusionOk="0" h="895" w="2307">
                  <a:moveTo>
                    <a:pt x="1341" y="0"/>
                  </a:moveTo>
                  <a:cubicBezTo>
                    <a:pt x="1272" y="0"/>
                    <a:pt x="1201" y="3"/>
                    <a:pt x="1128" y="9"/>
                  </a:cubicBezTo>
                  <a:cubicBezTo>
                    <a:pt x="502" y="34"/>
                    <a:pt x="1" y="259"/>
                    <a:pt x="26" y="510"/>
                  </a:cubicBezTo>
                  <a:cubicBezTo>
                    <a:pt x="26" y="732"/>
                    <a:pt x="437" y="895"/>
                    <a:pt x="966" y="895"/>
                  </a:cubicBezTo>
                  <a:cubicBezTo>
                    <a:pt x="1035" y="895"/>
                    <a:pt x="1106" y="892"/>
                    <a:pt x="1179" y="886"/>
                  </a:cubicBezTo>
                  <a:cubicBezTo>
                    <a:pt x="1805" y="861"/>
                    <a:pt x="2306" y="635"/>
                    <a:pt x="2281" y="385"/>
                  </a:cubicBezTo>
                  <a:cubicBezTo>
                    <a:pt x="2281" y="163"/>
                    <a:pt x="1870" y="0"/>
                    <a:pt x="13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7359984" y="2955942"/>
              <a:ext cx="183952" cy="72227"/>
            </a:xfrm>
            <a:custGeom>
              <a:rect b="b" l="l" r="r" t="t"/>
              <a:pathLst>
                <a:path extrusionOk="0" h="896" w="2282">
                  <a:moveTo>
                    <a:pt x="1340" y="1"/>
                  </a:moveTo>
                  <a:cubicBezTo>
                    <a:pt x="1272" y="1"/>
                    <a:pt x="1201" y="4"/>
                    <a:pt x="1129" y="10"/>
                  </a:cubicBezTo>
                  <a:cubicBezTo>
                    <a:pt x="502" y="35"/>
                    <a:pt x="1" y="260"/>
                    <a:pt x="1" y="511"/>
                  </a:cubicBezTo>
                  <a:cubicBezTo>
                    <a:pt x="23" y="732"/>
                    <a:pt x="437" y="895"/>
                    <a:pt x="949" y="895"/>
                  </a:cubicBezTo>
                  <a:cubicBezTo>
                    <a:pt x="1016" y="895"/>
                    <a:pt x="1084" y="893"/>
                    <a:pt x="1154" y="887"/>
                  </a:cubicBezTo>
                  <a:cubicBezTo>
                    <a:pt x="1780" y="862"/>
                    <a:pt x="2282" y="636"/>
                    <a:pt x="2282" y="385"/>
                  </a:cubicBezTo>
                  <a:cubicBezTo>
                    <a:pt x="2259" y="164"/>
                    <a:pt x="1865" y="1"/>
                    <a:pt x="1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6772088" y="2949331"/>
              <a:ext cx="121318" cy="92540"/>
            </a:xfrm>
            <a:custGeom>
              <a:rect b="b" l="l" r="r" t="t"/>
              <a:pathLst>
                <a:path extrusionOk="0" h="1148" w="1505">
                  <a:moveTo>
                    <a:pt x="1337" y="0"/>
                  </a:moveTo>
                  <a:cubicBezTo>
                    <a:pt x="1186" y="0"/>
                    <a:pt x="894" y="159"/>
                    <a:pt x="602" y="392"/>
                  </a:cubicBezTo>
                  <a:cubicBezTo>
                    <a:pt x="251" y="693"/>
                    <a:pt x="1" y="994"/>
                    <a:pt x="76" y="1119"/>
                  </a:cubicBezTo>
                  <a:cubicBezTo>
                    <a:pt x="95" y="1138"/>
                    <a:pt x="123" y="1147"/>
                    <a:pt x="160"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6877124" y="2949331"/>
              <a:ext cx="121318" cy="92540"/>
            </a:xfrm>
            <a:custGeom>
              <a:rect b="b" l="l" r="r" t="t"/>
              <a:pathLst>
                <a:path extrusionOk="0" h="1148" w="1505">
                  <a:moveTo>
                    <a:pt x="1338" y="0"/>
                  </a:moveTo>
                  <a:cubicBezTo>
                    <a:pt x="1187"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5" y="142"/>
                    <a:pt x="1429" y="41"/>
                  </a:cubicBezTo>
                  <a:cubicBezTo>
                    <a:pt x="1413" y="13"/>
                    <a:pt x="1381" y="0"/>
                    <a:pt x="13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7000378" y="2949331"/>
              <a:ext cx="121318" cy="92540"/>
            </a:xfrm>
            <a:custGeom>
              <a:rect b="b" l="l" r="r" t="t"/>
              <a:pathLst>
                <a:path extrusionOk="0" h="1148" w="1505">
                  <a:moveTo>
                    <a:pt x="1337" y="0"/>
                  </a:moveTo>
                  <a:cubicBezTo>
                    <a:pt x="1186"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7091307" y="2949331"/>
              <a:ext cx="121318" cy="92540"/>
            </a:xfrm>
            <a:custGeom>
              <a:rect b="b" l="l" r="r" t="t"/>
              <a:pathLst>
                <a:path extrusionOk="0" h="1148" w="1505">
                  <a:moveTo>
                    <a:pt x="1315" y="0"/>
                  </a:moveTo>
                  <a:cubicBezTo>
                    <a:pt x="1171" y="0"/>
                    <a:pt x="894" y="159"/>
                    <a:pt x="602" y="392"/>
                  </a:cubicBezTo>
                  <a:cubicBezTo>
                    <a:pt x="226" y="693"/>
                    <a:pt x="0" y="994"/>
                    <a:pt x="76" y="1119"/>
                  </a:cubicBezTo>
                  <a:cubicBezTo>
                    <a:pt x="90" y="1138"/>
                    <a:pt x="116" y="1147"/>
                    <a:pt x="150" y="1147"/>
                  </a:cubicBezTo>
                  <a:cubicBezTo>
                    <a:pt x="295" y="1147"/>
                    <a:pt x="599" y="986"/>
                    <a:pt x="903" y="743"/>
                  </a:cubicBezTo>
                  <a:cubicBezTo>
                    <a:pt x="1254" y="467"/>
                    <a:pt x="1504" y="142"/>
                    <a:pt x="1404" y="41"/>
                  </a:cubicBezTo>
                  <a:cubicBezTo>
                    <a:pt x="1387" y="13"/>
                    <a:pt x="1357" y="0"/>
                    <a:pt x="13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6343801" y="2902094"/>
              <a:ext cx="293017" cy="103181"/>
            </a:xfrm>
            <a:custGeom>
              <a:rect b="b" l="l" r="r" t="t"/>
              <a:pathLst>
                <a:path extrusionOk="0" h="1280" w="3635">
                  <a:moveTo>
                    <a:pt x="1930" y="1"/>
                  </a:moveTo>
                  <a:lnTo>
                    <a:pt x="50" y="853"/>
                  </a:lnTo>
                  <a:cubicBezTo>
                    <a:pt x="0" y="878"/>
                    <a:pt x="0" y="953"/>
                    <a:pt x="50" y="978"/>
                  </a:cubicBezTo>
                  <a:cubicBezTo>
                    <a:pt x="726" y="1204"/>
                    <a:pt x="1348" y="1280"/>
                    <a:pt x="1881" y="1280"/>
                  </a:cubicBezTo>
                  <a:cubicBezTo>
                    <a:pt x="2712" y="1280"/>
                    <a:pt x="3325" y="1095"/>
                    <a:pt x="3584" y="1003"/>
                  </a:cubicBezTo>
                  <a:cubicBezTo>
                    <a:pt x="3634" y="978"/>
                    <a:pt x="3634" y="903"/>
                    <a:pt x="3584" y="878"/>
                  </a:cubicBezTo>
                  <a:lnTo>
                    <a:pt x="19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6489224" y="2661715"/>
              <a:ext cx="12253" cy="288987"/>
            </a:xfrm>
            <a:custGeom>
              <a:rect b="b" l="l" r="r" t="t"/>
              <a:pathLst>
                <a:path extrusionOk="0" h="3585" w="152">
                  <a:moveTo>
                    <a:pt x="76" y="0"/>
                  </a:moveTo>
                  <a:cubicBezTo>
                    <a:pt x="26" y="0"/>
                    <a:pt x="1" y="25"/>
                    <a:pt x="1" y="76"/>
                  </a:cubicBezTo>
                  <a:lnTo>
                    <a:pt x="1" y="3509"/>
                  </a:lnTo>
                  <a:cubicBezTo>
                    <a:pt x="1" y="3559"/>
                    <a:pt x="26" y="3584"/>
                    <a:pt x="76" y="3584"/>
                  </a:cubicBezTo>
                  <a:cubicBezTo>
                    <a:pt x="126" y="3584"/>
                    <a:pt x="151" y="3559"/>
                    <a:pt x="151" y="3509"/>
                  </a:cubicBezTo>
                  <a:lnTo>
                    <a:pt x="151" y="76"/>
                  </a:lnTo>
                  <a:cubicBezTo>
                    <a:pt x="151" y="25"/>
                    <a:pt x="126"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6420543" y="2593035"/>
              <a:ext cx="157673" cy="159688"/>
            </a:xfrm>
            <a:custGeom>
              <a:rect b="b" l="l" r="r" t="t"/>
              <a:pathLst>
                <a:path extrusionOk="0" h="1981" w="1956">
                  <a:moveTo>
                    <a:pt x="978" y="0"/>
                  </a:moveTo>
                  <a:cubicBezTo>
                    <a:pt x="427" y="0"/>
                    <a:pt x="1" y="451"/>
                    <a:pt x="1" y="1003"/>
                  </a:cubicBezTo>
                  <a:cubicBezTo>
                    <a:pt x="1" y="1554"/>
                    <a:pt x="427" y="1980"/>
                    <a:pt x="978" y="1980"/>
                  </a:cubicBezTo>
                  <a:cubicBezTo>
                    <a:pt x="1529" y="1980"/>
                    <a:pt x="1956" y="1554"/>
                    <a:pt x="1956" y="1003"/>
                  </a:cubicBezTo>
                  <a:cubicBezTo>
                    <a:pt x="1956" y="451"/>
                    <a:pt x="1529" y="0"/>
                    <a:pt x="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7390294" y="3289989"/>
              <a:ext cx="379915" cy="14268"/>
            </a:xfrm>
            <a:custGeom>
              <a:rect b="b" l="l" r="r" t="t"/>
              <a:pathLst>
                <a:path extrusionOk="0" h="177" w="4713">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7390294" y="3352623"/>
              <a:ext cx="379915" cy="14268"/>
            </a:xfrm>
            <a:custGeom>
              <a:rect b="b" l="l" r="r" t="t"/>
              <a:pathLst>
                <a:path extrusionOk="0" h="177" w="4713">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7390294" y="3413242"/>
              <a:ext cx="379915" cy="14268"/>
            </a:xfrm>
            <a:custGeom>
              <a:rect b="b" l="l" r="r" t="t"/>
              <a:pathLst>
                <a:path extrusionOk="0" h="177" w="4713">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7390294" y="3475876"/>
              <a:ext cx="379915" cy="14268"/>
            </a:xfrm>
            <a:custGeom>
              <a:rect b="b" l="l" r="r" t="t"/>
              <a:pathLst>
                <a:path extrusionOk="0" h="177" w="4713">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7103399" y="1424593"/>
              <a:ext cx="337514" cy="226030"/>
            </a:xfrm>
            <a:custGeom>
              <a:rect b="b" l="l" r="r" t="t"/>
              <a:pathLst>
                <a:path extrusionOk="0" h="2804" w="4187">
                  <a:moveTo>
                    <a:pt x="2939" y="1"/>
                  </a:moveTo>
                  <a:cubicBezTo>
                    <a:pt x="2613" y="1"/>
                    <a:pt x="2248" y="59"/>
                    <a:pt x="1881" y="134"/>
                  </a:cubicBezTo>
                  <a:cubicBezTo>
                    <a:pt x="778" y="360"/>
                    <a:pt x="1" y="1137"/>
                    <a:pt x="151" y="1839"/>
                  </a:cubicBezTo>
                  <a:cubicBezTo>
                    <a:pt x="273" y="2428"/>
                    <a:pt x="956" y="2804"/>
                    <a:pt x="1799" y="2804"/>
                  </a:cubicBezTo>
                  <a:cubicBezTo>
                    <a:pt x="1995" y="2804"/>
                    <a:pt x="2199" y="2783"/>
                    <a:pt x="2407" y="2741"/>
                  </a:cubicBezTo>
                  <a:cubicBezTo>
                    <a:pt x="3510" y="2515"/>
                    <a:pt x="4186" y="1763"/>
                    <a:pt x="4136" y="1037"/>
                  </a:cubicBezTo>
                  <a:cubicBezTo>
                    <a:pt x="4086" y="234"/>
                    <a:pt x="3590" y="1"/>
                    <a:pt x="2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7097353" y="1402022"/>
              <a:ext cx="345575" cy="220307"/>
            </a:xfrm>
            <a:custGeom>
              <a:rect b="b" l="l" r="r" t="t"/>
              <a:pathLst>
                <a:path extrusionOk="0" h="2733" w="4287">
                  <a:moveTo>
                    <a:pt x="2488" y="1"/>
                  </a:moveTo>
                  <a:cubicBezTo>
                    <a:pt x="2293" y="1"/>
                    <a:pt x="2088" y="21"/>
                    <a:pt x="1880" y="63"/>
                  </a:cubicBezTo>
                  <a:cubicBezTo>
                    <a:pt x="778" y="289"/>
                    <a:pt x="1" y="1066"/>
                    <a:pt x="151" y="1768"/>
                  </a:cubicBezTo>
                  <a:cubicBezTo>
                    <a:pt x="273" y="2357"/>
                    <a:pt x="956" y="2733"/>
                    <a:pt x="1799" y="2733"/>
                  </a:cubicBezTo>
                  <a:cubicBezTo>
                    <a:pt x="1994" y="2733"/>
                    <a:pt x="2199" y="2712"/>
                    <a:pt x="2407" y="2670"/>
                  </a:cubicBezTo>
                  <a:cubicBezTo>
                    <a:pt x="3509" y="2444"/>
                    <a:pt x="4286" y="1667"/>
                    <a:pt x="4136" y="966"/>
                  </a:cubicBezTo>
                  <a:cubicBezTo>
                    <a:pt x="4014" y="376"/>
                    <a:pt x="3331" y="1"/>
                    <a:pt x="2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7111541" y="1410325"/>
              <a:ext cx="311155" cy="198865"/>
            </a:xfrm>
            <a:custGeom>
              <a:rect b="b" l="l" r="r" t="t"/>
              <a:pathLst>
                <a:path extrusionOk="0" h="2467" w="3860">
                  <a:moveTo>
                    <a:pt x="2306" y="61"/>
                  </a:moveTo>
                  <a:cubicBezTo>
                    <a:pt x="2582" y="61"/>
                    <a:pt x="2832" y="111"/>
                    <a:pt x="3058" y="186"/>
                  </a:cubicBezTo>
                  <a:cubicBezTo>
                    <a:pt x="3434" y="336"/>
                    <a:pt x="3684" y="587"/>
                    <a:pt x="3734" y="863"/>
                  </a:cubicBezTo>
                  <a:cubicBezTo>
                    <a:pt x="3785" y="1163"/>
                    <a:pt x="3659" y="1489"/>
                    <a:pt x="3384" y="1765"/>
                  </a:cubicBezTo>
                  <a:cubicBezTo>
                    <a:pt x="3083" y="2041"/>
                    <a:pt x="2657" y="2241"/>
                    <a:pt x="2181" y="2341"/>
                  </a:cubicBezTo>
                  <a:cubicBezTo>
                    <a:pt x="1990" y="2381"/>
                    <a:pt x="1804" y="2401"/>
                    <a:pt x="1624" y="2401"/>
                  </a:cubicBezTo>
                  <a:cubicBezTo>
                    <a:pt x="1355" y="2401"/>
                    <a:pt x="1103" y="2356"/>
                    <a:pt x="877" y="2266"/>
                  </a:cubicBezTo>
                  <a:cubicBezTo>
                    <a:pt x="501" y="2141"/>
                    <a:pt x="251" y="1890"/>
                    <a:pt x="201" y="1589"/>
                  </a:cubicBezTo>
                  <a:cubicBezTo>
                    <a:pt x="75" y="988"/>
                    <a:pt x="752" y="311"/>
                    <a:pt x="1729" y="136"/>
                  </a:cubicBezTo>
                  <a:cubicBezTo>
                    <a:pt x="1930" y="86"/>
                    <a:pt x="2105" y="61"/>
                    <a:pt x="2306" y="61"/>
                  </a:cubicBezTo>
                  <a:close/>
                  <a:moveTo>
                    <a:pt x="2303" y="0"/>
                  </a:moveTo>
                  <a:cubicBezTo>
                    <a:pt x="2114" y="0"/>
                    <a:pt x="1920" y="21"/>
                    <a:pt x="1729" y="61"/>
                  </a:cubicBezTo>
                  <a:cubicBezTo>
                    <a:pt x="702" y="261"/>
                    <a:pt x="0" y="963"/>
                    <a:pt x="125" y="1615"/>
                  </a:cubicBezTo>
                  <a:cubicBezTo>
                    <a:pt x="201" y="1915"/>
                    <a:pt x="451" y="2191"/>
                    <a:pt x="852" y="2341"/>
                  </a:cubicBezTo>
                  <a:cubicBezTo>
                    <a:pt x="1078" y="2417"/>
                    <a:pt x="1353" y="2467"/>
                    <a:pt x="1629" y="2467"/>
                  </a:cubicBezTo>
                  <a:cubicBezTo>
                    <a:pt x="1830" y="2467"/>
                    <a:pt x="2005" y="2442"/>
                    <a:pt x="2206" y="2417"/>
                  </a:cubicBezTo>
                  <a:cubicBezTo>
                    <a:pt x="2682" y="2316"/>
                    <a:pt x="3133" y="2091"/>
                    <a:pt x="3434" y="1815"/>
                  </a:cubicBezTo>
                  <a:cubicBezTo>
                    <a:pt x="3734" y="1514"/>
                    <a:pt x="3860" y="1188"/>
                    <a:pt x="3810" y="863"/>
                  </a:cubicBezTo>
                  <a:cubicBezTo>
                    <a:pt x="3734" y="537"/>
                    <a:pt x="3484" y="286"/>
                    <a:pt x="3083" y="136"/>
                  </a:cubicBezTo>
                  <a:cubicBezTo>
                    <a:pt x="2857" y="46"/>
                    <a:pt x="2587" y="0"/>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7998423" y="3381562"/>
              <a:ext cx="286972" cy="305754"/>
            </a:xfrm>
            <a:custGeom>
              <a:rect b="b" l="l" r="r" t="t"/>
              <a:pathLst>
                <a:path extrusionOk="0" h="3793" w="3560">
                  <a:moveTo>
                    <a:pt x="2291" y="1"/>
                  </a:moveTo>
                  <a:cubicBezTo>
                    <a:pt x="1731" y="1"/>
                    <a:pt x="1223" y="568"/>
                    <a:pt x="753" y="1196"/>
                  </a:cubicBezTo>
                  <a:cubicBezTo>
                    <a:pt x="76" y="2073"/>
                    <a:pt x="1" y="3176"/>
                    <a:pt x="577" y="3602"/>
                  </a:cubicBezTo>
                  <a:cubicBezTo>
                    <a:pt x="750" y="3732"/>
                    <a:pt x="957" y="3793"/>
                    <a:pt x="1179" y="3793"/>
                  </a:cubicBezTo>
                  <a:cubicBezTo>
                    <a:pt x="1729" y="3793"/>
                    <a:pt x="2376" y="3417"/>
                    <a:pt x="2858" y="2775"/>
                  </a:cubicBezTo>
                  <a:cubicBezTo>
                    <a:pt x="3560" y="1872"/>
                    <a:pt x="3560" y="870"/>
                    <a:pt x="3058" y="369"/>
                  </a:cubicBezTo>
                  <a:cubicBezTo>
                    <a:pt x="2791" y="109"/>
                    <a:pt x="2536"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7976174" y="3377612"/>
              <a:ext cx="291002" cy="292372"/>
            </a:xfrm>
            <a:custGeom>
              <a:rect b="b" l="l" r="r" t="t"/>
              <a:pathLst>
                <a:path extrusionOk="0" h="3627" w="3610">
                  <a:moveTo>
                    <a:pt x="2443" y="1"/>
                  </a:moveTo>
                  <a:cubicBezTo>
                    <a:pt x="1895" y="1"/>
                    <a:pt x="1235" y="377"/>
                    <a:pt x="753" y="1019"/>
                  </a:cubicBezTo>
                  <a:cubicBezTo>
                    <a:pt x="76" y="1921"/>
                    <a:pt x="1" y="2999"/>
                    <a:pt x="577" y="3450"/>
                  </a:cubicBezTo>
                  <a:cubicBezTo>
                    <a:pt x="739" y="3570"/>
                    <a:pt x="936" y="3626"/>
                    <a:pt x="1151" y="3626"/>
                  </a:cubicBezTo>
                  <a:cubicBezTo>
                    <a:pt x="1702" y="3626"/>
                    <a:pt x="2371" y="3254"/>
                    <a:pt x="2858" y="2623"/>
                  </a:cubicBezTo>
                  <a:cubicBezTo>
                    <a:pt x="3535" y="1721"/>
                    <a:pt x="3610" y="643"/>
                    <a:pt x="3034" y="192"/>
                  </a:cubicBezTo>
                  <a:cubicBezTo>
                    <a:pt x="2868" y="62"/>
                    <a:pt x="2664" y="1"/>
                    <a:pt x="2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7986331" y="3389382"/>
              <a:ext cx="256662" cy="266416"/>
            </a:xfrm>
            <a:custGeom>
              <a:rect b="b" l="l" r="r" t="t"/>
              <a:pathLst>
                <a:path extrusionOk="0" h="3305" w="3184">
                  <a:moveTo>
                    <a:pt x="2256" y="66"/>
                  </a:moveTo>
                  <a:cubicBezTo>
                    <a:pt x="2444" y="66"/>
                    <a:pt x="2617" y="116"/>
                    <a:pt x="2757" y="222"/>
                  </a:cubicBezTo>
                  <a:cubicBezTo>
                    <a:pt x="2983" y="397"/>
                    <a:pt x="3108" y="723"/>
                    <a:pt x="3083" y="1124"/>
                  </a:cubicBezTo>
                  <a:cubicBezTo>
                    <a:pt x="3033" y="1525"/>
                    <a:pt x="2857" y="1951"/>
                    <a:pt x="2557" y="2352"/>
                  </a:cubicBezTo>
                  <a:cubicBezTo>
                    <a:pt x="2120" y="2916"/>
                    <a:pt x="1538" y="3255"/>
                    <a:pt x="1060" y="3255"/>
                  </a:cubicBezTo>
                  <a:cubicBezTo>
                    <a:pt x="880" y="3255"/>
                    <a:pt x="714" y="3207"/>
                    <a:pt x="577" y="3104"/>
                  </a:cubicBezTo>
                  <a:cubicBezTo>
                    <a:pt x="75" y="2728"/>
                    <a:pt x="151" y="1775"/>
                    <a:pt x="752" y="973"/>
                  </a:cubicBezTo>
                  <a:cubicBezTo>
                    <a:pt x="1185" y="396"/>
                    <a:pt x="1773" y="66"/>
                    <a:pt x="2256" y="66"/>
                  </a:cubicBezTo>
                  <a:close/>
                  <a:moveTo>
                    <a:pt x="2243" y="0"/>
                  </a:moveTo>
                  <a:cubicBezTo>
                    <a:pt x="1745" y="0"/>
                    <a:pt x="1148" y="335"/>
                    <a:pt x="702" y="923"/>
                  </a:cubicBezTo>
                  <a:cubicBezTo>
                    <a:pt x="75" y="1750"/>
                    <a:pt x="0" y="2753"/>
                    <a:pt x="527" y="3154"/>
                  </a:cubicBezTo>
                  <a:cubicBezTo>
                    <a:pt x="677" y="3254"/>
                    <a:pt x="852" y="3304"/>
                    <a:pt x="1053" y="3304"/>
                  </a:cubicBezTo>
                  <a:cubicBezTo>
                    <a:pt x="1554" y="3304"/>
                    <a:pt x="2181" y="2978"/>
                    <a:pt x="2607" y="2377"/>
                  </a:cubicBezTo>
                  <a:cubicBezTo>
                    <a:pt x="2908" y="1976"/>
                    <a:pt x="3108" y="1525"/>
                    <a:pt x="3133" y="1124"/>
                  </a:cubicBezTo>
                  <a:cubicBezTo>
                    <a:pt x="3183" y="698"/>
                    <a:pt x="3058" y="347"/>
                    <a:pt x="2782" y="171"/>
                  </a:cubicBezTo>
                  <a:cubicBezTo>
                    <a:pt x="2630" y="56"/>
                    <a:pt x="2445" y="0"/>
                    <a:pt x="2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7491299" y="1590972"/>
              <a:ext cx="175891" cy="175810"/>
            </a:xfrm>
            <a:custGeom>
              <a:rect b="b" l="l" r="r" t="t"/>
              <a:pathLst>
                <a:path extrusionOk="0" h="2181" w="2182">
                  <a:moveTo>
                    <a:pt x="1079" y="0"/>
                  </a:moveTo>
                  <a:lnTo>
                    <a:pt x="803" y="827"/>
                  </a:lnTo>
                  <a:lnTo>
                    <a:pt x="1" y="1128"/>
                  </a:lnTo>
                  <a:lnTo>
                    <a:pt x="828" y="1379"/>
                  </a:lnTo>
                  <a:lnTo>
                    <a:pt x="1129" y="2181"/>
                  </a:lnTo>
                  <a:lnTo>
                    <a:pt x="1379" y="1379"/>
                  </a:lnTo>
                  <a:lnTo>
                    <a:pt x="2181" y="1078"/>
                  </a:lnTo>
                  <a:lnTo>
                    <a:pt x="1379" y="802"/>
                  </a:lnTo>
                  <a:lnTo>
                    <a:pt x="10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7650909" y="3615251"/>
              <a:ext cx="177906" cy="175891"/>
            </a:xfrm>
            <a:custGeom>
              <a:rect b="b" l="l" r="r" t="t"/>
              <a:pathLst>
                <a:path extrusionOk="0" h="2182" w="2207">
                  <a:moveTo>
                    <a:pt x="1079" y="1"/>
                  </a:moveTo>
                  <a:lnTo>
                    <a:pt x="828" y="803"/>
                  </a:lnTo>
                  <a:lnTo>
                    <a:pt x="1" y="1104"/>
                  </a:lnTo>
                  <a:lnTo>
                    <a:pt x="828" y="1379"/>
                  </a:lnTo>
                  <a:lnTo>
                    <a:pt x="1129" y="2181"/>
                  </a:lnTo>
                  <a:lnTo>
                    <a:pt x="1379" y="1354"/>
                  </a:lnTo>
                  <a:lnTo>
                    <a:pt x="2206" y="1054"/>
                  </a:lnTo>
                  <a:lnTo>
                    <a:pt x="1379" y="803"/>
                  </a:lnTo>
                  <a:lnTo>
                    <a:pt x="1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6618524" y="3322314"/>
              <a:ext cx="175891" cy="177906"/>
            </a:xfrm>
            <a:custGeom>
              <a:rect b="b" l="l" r="r" t="t"/>
              <a:pathLst>
                <a:path extrusionOk="0" h="2207" w="2182">
                  <a:moveTo>
                    <a:pt x="1078" y="1"/>
                  </a:moveTo>
                  <a:lnTo>
                    <a:pt x="803" y="828"/>
                  </a:lnTo>
                  <a:lnTo>
                    <a:pt x="1" y="1129"/>
                  </a:lnTo>
                  <a:lnTo>
                    <a:pt x="828" y="1379"/>
                  </a:lnTo>
                  <a:lnTo>
                    <a:pt x="1129" y="2206"/>
                  </a:lnTo>
                  <a:lnTo>
                    <a:pt x="1379" y="1379"/>
                  </a:lnTo>
                  <a:lnTo>
                    <a:pt x="2181" y="1079"/>
                  </a:lnTo>
                  <a:lnTo>
                    <a:pt x="1354" y="828"/>
                  </a:lnTo>
                  <a:lnTo>
                    <a:pt x="10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588214" y="1639419"/>
              <a:ext cx="175891" cy="175891"/>
            </a:xfrm>
            <a:custGeom>
              <a:rect b="b" l="l" r="r" t="t"/>
              <a:pathLst>
                <a:path extrusionOk="0" h="2182" w="2182">
                  <a:moveTo>
                    <a:pt x="1079" y="1"/>
                  </a:moveTo>
                  <a:lnTo>
                    <a:pt x="803" y="828"/>
                  </a:lnTo>
                  <a:lnTo>
                    <a:pt x="1" y="1103"/>
                  </a:lnTo>
                  <a:lnTo>
                    <a:pt x="828" y="1379"/>
                  </a:lnTo>
                  <a:lnTo>
                    <a:pt x="1129" y="2181"/>
                  </a:lnTo>
                  <a:lnTo>
                    <a:pt x="1379" y="1354"/>
                  </a:lnTo>
                  <a:lnTo>
                    <a:pt x="2181" y="1078"/>
                  </a:lnTo>
                  <a:lnTo>
                    <a:pt x="1354" y="803"/>
                  </a:lnTo>
                  <a:lnTo>
                    <a:pt x="1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968053" y="2104136"/>
              <a:ext cx="145582" cy="145501"/>
            </a:xfrm>
            <a:custGeom>
              <a:rect b="b" l="l" r="r" t="t"/>
              <a:pathLst>
                <a:path extrusionOk="0" h="1805" w="1806">
                  <a:moveTo>
                    <a:pt x="527" y="0"/>
                  </a:moveTo>
                  <a:lnTo>
                    <a:pt x="527" y="251"/>
                  </a:lnTo>
                  <a:lnTo>
                    <a:pt x="276" y="251"/>
                  </a:lnTo>
                  <a:lnTo>
                    <a:pt x="276" y="501"/>
                  </a:lnTo>
                  <a:lnTo>
                    <a:pt x="26" y="501"/>
                  </a:lnTo>
                  <a:lnTo>
                    <a:pt x="1" y="1278"/>
                  </a:lnTo>
                  <a:lnTo>
                    <a:pt x="276" y="1278"/>
                  </a:lnTo>
                  <a:lnTo>
                    <a:pt x="251" y="1529"/>
                  </a:lnTo>
                  <a:lnTo>
                    <a:pt x="527" y="1529"/>
                  </a:lnTo>
                  <a:lnTo>
                    <a:pt x="527" y="1805"/>
                  </a:lnTo>
                  <a:lnTo>
                    <a:pt x="1805" y="1805"/>
                  </a:lnTo>
                  <a:lnTo>
                    <a:pt x="1805" y="777"/>
                  </a:lnTo>
                  <a:lnTo>
                    <a:pt x="1028" y="777"/>
                  </a:lnTo>
                  <a:lnTo>
                    <a:pt x="1028" y="1028"/>
                  </a:lnTo>
                  <a:lnTo>
                    <a:pt x="1304" y="1028"/>
                  </a:lnTo>
                  <a:lnTo>
                    <a:pt x="1279" y="1554"/>
                  </a:lnTo>
                  <a:lnTo>
                    <a:pt x="778" y="1554"/>
                  </a:lnTo>
                  <a:lnTo>
                    <a:pt x="778" y="1278"/>
                  </a:lnTo>
                  <a:lnTo>
                    <a:pt x="527" y="1278"/>
                  </a:lnTo>
                  <a:lnTo>
                    <a:pt x="527" y="526"/>
                  </a:lnTo>
                  <a:lnTo>
                    <a:pt x="778" y="526"/>
                  </a:lnTo>
                  <a:lnTo>
                    <a:pt x="778" y="251"/>
                  </a:lnTo>
                  <a:lnTo>
                    <a:pt x="1805" y="276"/>
                  </a:lnTo>
                  <a:lnTo>
                    <a:pt x="1805" y="25"/>
                  </a:lnTo>
                  <a:lnTo>
                    <a:pt x="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7133709" y="2106151"/>
              <a:ext cx="145582" cy="145501"/>
            </a:xfrm>
            <a:custGeom>
              <a:rect b="b" l="l" r="r" t="t"/>
              <a:pathLst>
                <a:path extrusionOk="0" h="1805" w="1806">
                  <a:moveTo>
                    <a:pt x="1028" y="251"/>
                  </a:moveTo>
                  <a:lnTo>
                    <a:pt x="1028" y="501"/>
                  </a:lnTo>
                  <a:lnTo>
                    <a:pt x="1304" y="526"/>
                  </a:lnTo>
                  <a:lnTo>
                    <a:pt x="1279" y="1028"/>
                  </a:lnTo>
                  <a:lnTo>
                    <a:pt x="527" y="1028"/>
                  </a:lnTo>
                  <a:lnTo>
                    <a:pt x="527" y="501"/>
                  </a:lnTo>
                  <a:lnTo>
                    <a:pt x="778" y="501"/>
                  </a:lnTo>
                  <a:lnTo>
                    <a:pt x="778" y="251"/>
                  </a:lnTo>
                  <a:close/>
                  <a:moveTo>
                    <a:pt x="527" y="0"/>
                  </a:moveTo>
                  <a:lnTo>
                    <a:pt x="527" y="251"/>
                  </a:lnTo>
                  <a:lnTo>
                    <a:pt x="276" y="251"/>
                  </a:lnTo>
                  <a:lnTo>
                    <a:pt x="276" y="501"/>
                  </a:lnTo>
                  <a:lnTo>
                    <a:pt x="1" y="501"/>
                  </a:lnTo>
                  <a:lnTo>
                    <a:pt x="1" y="1780"/>
                  </a:lnTo>
                  <a:lnTo>
                    <a:pt x="502" y="1780"/>
                  </a:lnTo>
                  <a:lnTo>
                    <a:pt x="527" y="1278"/>
                  </a:lnTo>
                  <a:lnTo>
                    <a:pt x="1279" y="1278"/>
                  </a:lnTo>
                  <a:lnTo>
                    <a:pt x="1279" y="1805"/>
                  </a:lnTo>
                  <a:lnTo>
                    <a:pt x="1805" y="1805"/>
                  </a:lnTo>
                  <a:lnTo>
                    <a:pt x="1805" y="526"/>
                  </a:lnTo>
                  <a:lnTo>
                    <a:pt x="1555" y="526"/>
                  </a:lnTo>
                  <a:lnTo>
                    <a:pt x="1555" y="251"/>
                  </a:lnTo>
                  <a:lnTo>
                    <a:pt x="1304" y="251"/>
                  </a:lnTo>
                  <a:lnTo>
                    <a:pt x="1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7299364" y="2106151"/>
              <a:ext cx="145582" cy="147516"/>
            </a:xfrm>
            <a:custGeom>
              <a:rect b="b" l="l" r="r" t="t"/>
              <a:pathLst>
                <a:path extrusionOk="0" h="1830" w="1806">
                  <a:moveTo>
                    <a:pt x="1" y="0"/>
                  </a:moveTo>
                  <a:lnTo>
                    <a:pt x="1" y="1805"/>
                  </a:lnTo>
                  <a:lnTo>
                    <a:pt x="502" y="1805"/>
                  </a:lnTo>
                  <a:lnTo>
                    <a:pt x="527" y="777"/>
                  </a:lnTo>
                  <a:lnTo>
                    <a:pt x="778" y="777"/>
                  </a:lnTo>
                  <a:lnTo>
                    <a:pt x="778" y="1303"/>
                  </a:lnTo>
                  <a:lnTo>
                    <a:pt x="1029" y="1303"/>
                  </a:lnTo>
                  <a:lnTo>
                    <a:pt x="1029" y="777"/>
                  </a:lnTo>
                  <a:lnTo>
                    <a:pt x="1279" y="777"/>
                  </a:lnTo>
                  <a:lnTo>
                    <a:pt x="1279" y="1805"/>
                  </a:lnTo>
                  <a:lnTo>
                    <a:pt x="1780" y="1830"/>
                  </a:lnTo>
                  <a:lnTo>
                    <a:pt x="1805" y="25"/>
                  </a:lnTo>
                  <a:lnTo>
                    <a:pt x="1304" y="25"/>
                  </a:lnTo>
                  <a:lnTo>
                    <a:pt x="1304" y="276"/>
                  </a:lnTo>
                  <a:lnTo>
                    <a:pt x="1029" y="276"/>
                  </a:lnTo>
                  <a:lnTo>
                    <a:pt x="1029" y="526"/>
                  </a:lnTo>
                  <a:lnTo>
                    <a:pt x="778" y="526"/>
                  </a:lnTo>
                  <a:lnTo>
                    <a:pt x="778" y="276"/>
                  </a:lnTo>
                  <a:lnTo>
                    <a:pt x="527" y="276"/>
                  </a:lnTo>
                  <a:lnTo>
                    <a:pt x="527" y="2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7465101" y="2108166"/>
              <a:ext cx="145501" cy="145501"/>
            </a:xfrm>
            <a:custGeom>
              <a:rect b="b" l="l" r="r" t="t"/>
              <a:pathLst>
                <a:path extrusionOk="0" h="1805" w="1805">
                  <a:moveTo>
                    <a:pt x="0" y="0"/>
                  </a:moveTo>
                  <a:lnTo>
                    <a:pt x="0" y="1805"/>
                  </a:lnTo>
                  <a:lnTo>
                    <a:pt x="1780" y="1805"/>
                  </a:lnTo>
                  <a:lnTo>
                    <a:pt x="1780" y="1554"/>
                  </a:lnTo>
                  <a:lnTo>
                    <a:pt x="501" y="1554"/>
                  </a:lnTo>
                  <a:lnTo>
                    <a:pt x="501" y="1028"/>
                  </a:lnTo>
                  <a:lnTo>
                    <a:pt x="1529" y="1053"/>
                  </a:lnTo>
                  <a:lnTo>
                    <a:pt x="1529" y="777"/>
                  </a:lnTo>
                  <a:lnTo>
                    <a:pt x="526" y="777"/>
                  </a:lnTo>
                  <a:lnTo>
                    <a:pt x="526" y="251"/>
                  </a:lnTo>
                  <a:lnTo>
                    <a:pt x="1805" y="276"/>
                  </a:lnTo>
                  <a:lnTo>
                    <a:pt x="1805"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6966038" y="2302114"/>
              <a:ext cx="145582" cy="145501"/>
            </a:xfrm>
            <a:custGeom>
              <a:rect b="b" l="l" r="r" t="t"/>
              <a:pathLst>
                <a:path extrusionOk="0" h="1805" w="1806">
                  <a:moveTo>
                    <a:pt x="1304" y="276"/>
                  </a:moveTo>
                  <a:lnTo>
                    <a:pt x="1304" y="1554"/>
                  </a:lnTo>
                  <a:lnTo>
                    <a:pt x="527" y="1554"/>
                  </a:lnTo>
                  <a:lnTo>
                    <a:pt x="527" y="276"/>
                  </a:lnTo>
                  <a:close/>
                  <a:moveTo>
                    <a:pt x="276" y="0"/>
                  </a:moveTo>
                  <a:lnTo>
                    <a:pt x="276" y="251"/>
                  </a:lnTo>
                  <a:lnTo>
                    <a:pt x="26" y="251"/>
                  </a:lnTo>
                  <a:lnTo>
                    <a:pt x="1" y="1554"/>
                  </a:lnTo>
                  <a:lnTo>
                    <a:pt x="276" y="1554"/>
                  </a:lnTo>
                  <a:lnTo>
                    <a:pt x="276" y="1805"/>
                  </a:lnTo>
                  <a:lnTo>
                    <a:pt x="1554" y="1805"/>
                  </a:lnTo>
                  <a:lnTo>
                    <a:pt x="1554" y="1554"/>
                  </a:lnTo>
                  <a:lnTo>
                    <a:pt x="1805" y="1554"/>
                  </a:lnTo>
                  <a:lnTo>
                    <a:pt x="1805" y="276"/>
                  </a:lnTo>
                  <a:lnTo>
                    <a:pt x="1554" y="276"/>
                  </a:lnTo>
                  <a:lnTo>
                    <a:pt x="1554" y="25"/>
                  </a:lnTo>
                  <a:lnTo>
                    <a:pt x="2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7131693" y="2304129"/>
              <a:ext cx="145582" cy="145501"/>
            </a:xfrm>
            <a:custGeom>
              <a:rect b="b" l="l" r="r" t="t"/>
              <a:pathLst>
                <a:path extrusionOk="0" h="1805" w="1806">
                  <a:moveTo>
                    <a:pt x="26" y="0"/>
                  </a:moveTo>
                  <a:lnTo>
                    <a:pt x="1" y="1028"/>
                  </a:lnTo>
                  <a:lnTo>
                    <a:pt x="276" y="1028"/>
                  </a:lnTo>
                  <a:lnTo>
                    <a:pt x="276" y="1278"/>
                  </a:lnTo>
                  <a:lnTo>
                    <a:pt x="527" y="1278"/>
                  </a:lnTo>
                  <a:lnTo>
                    <a:pt x="527" y="1529"/>
                  </a:lnTo>
                  <a:lnTo>
                    <a:pt x="778" y="1554"/>
                  </a:lnTo>
                  <a:lnTo>
                    <a:pt x="778" y="1805"/>
                  </a:lnTo>
                  <a:lnTo>
                    <a:pt x="1028" y="1805"/>
                  </a:lnTo>
                  <a:lnTo>
                    <a:pt x="1028" y="1554"/>
                  </a:lnTo>
                  <a:lnTo>
                    <a:pt x="1279" y="1554"/>
                  </a:lnTo>
                  <a:lnTo>
                    <a:pt x="1279" y="1278"/>
                  </a:lnTo>
                  <a:lnTo>
                    <a:pt x="1555" y="1304"/>
                  </a:lnTo>
                  <a:lnTo>
                    <a:pt x="1555" y="1028"/>
                  </a:lnTo>
                  <a:lnTo>
                    <a:pt x="1805" y="1028"/>
                  </a:lnTo>
                  <a:lnTo>
                    <a:pt x="1805" y="0"/>
                  </a:lnTo>
                  <a:lnTo>
                    <a:pt x="1304" y="0"/>
                  </a:lnTo>
                  <a:lnTo>
                    <a:pt x="1304" y="777"/>
                  </a:lnTo>
                  <a:lnTo>
                    <a:pt x="1028" y="777"/>
                  </a:lnTo>
                  <a:lnTo>
                    <a:pt x="1028" y="1028"/>
                  </a:lnTo>
                  <a:lnTo>
                    <a:pt x="778" y="1028"/>
                  </a:lnTo>
                  <a:lnTo>
                    <a:pt x="778" y="777"/>
                  </a:lnTo>
                  <a:lnTo>
                    <a:pt x="527" y="777"/>
                  </a:lnTo>
                  <a:lnTo>
                    <a:pt x="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7297349" y="2306144"/>
              <a:ext cx="145582" cy="145501"/>
            </a:xfrm>
            <a:custGeom>
              <a:rect b="b" l="l" r="r" t="t"/>
              <a:pathLst>
                <a:path extrusionOk="0" h="1805" w="1806">
                  <a:moveTo>
                    <a:pt x="26" y="0"/>
                  </a:moveTo>
                  <a:lnTo>
                    <a:pt x="1" y="1780"/>
                  </a:lnTo>
                  <a:lnTo>
                    <a:pt x="1805" y="1805"/>
                  </a:lnTo>
                  <a:lnTo>
                    <a:pt x="1805" y="1554"/>
                  </a:lnTo>
                  <a:lnTo>
                    <a:pt x="527" y="1529"/>
                  </a:lnTo>
                  <a:lnTo>
                    <a:pt x="527" y="1028"/>
                  </a:lnTo>
                  <a:lnTo>
                    <a:pt x="1555" y="1028"/>
                  </a:lnTo>
                  <a:lnTo>
                    <a:pt x="1555" y="777"/>
                  </a:lnTo>
                  <a:lnTo>
                    <a:pt x="527" y="752"/>
                  </a:lnTo>
                  <a:lnTo>
                    <a:pt x="527" y="251"/>
                  </a:lnTo>
                  <a:lnTo>
                    <a:pt x="1805" y="251"/>
                  </a:lnTo>
                  <a:lnTo>
                    <a:pt x="18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7463085" y="2306144"/>
              <a:ext cx="145501" cy="147516"/>
            </a:xfrm>
            <a:custGeom>
              <a:rect b="b" l="l" r="r" t="t"/>
              <a:pathLst>
                <a:path extrusionOk="0" h="1830" w="1805">
                  <a:moveTo>
                    <a:pt x="1278" y="251"/>
                  </a:moveTo>
                  <a:lnTo>
                    <a:pt x="1278" y="702"/>
                  </a:lnTo>
                  <a:lnTo>
                    <a:pt x="1028" y="702"/>
                  </a:lnTo>
                  <a:lnTo>
                    <a:pt x="1003" y="928"/>
                  </a:lnTo>
                  <a:lnTo>
                    <a:pt x="501" y="928"/>
                  </a:lnTo>
                  <a:lnTo>
                    <a:pt x="526" y="276"/>
                  </a:lnTo>
                  <a:lnTo>
                    <a:pt x="1278" y="251"/>
                  </a:lnTo>
                  <a:close/>
                  <a:moveTo>
                    <a:pt x="0" y="0"/>
                  </a:moveTo>
                  <a:lnTo>
                    <a:pt x="0" y="1805"/>
                  </a:lnTo>
                  <a:lnTo>
                    <a:pt x="501" y="1805"/>
                  </a:lnTo>
                  <a:lnTo>
                    <a:pt x="501" y="1304"/>
                  </a:lnTo>
                  <a:lnTo>
                    <a:pt x="777" y="1304"/>
                  </a:lnTo>
                  <a:lnTo>
                    <a:pt x="777" y="1554"/>
                  </a:lnTo>
                  <a:lnTo>
                    <a:pt x="1028" y="1554"/>
                  </a:lnTo>
                  <a:lnTo>
                    <a:pt x="1028" y="1805"/>
                  </a:lnTo>
                  <a:lnTo>
                    <a:pt x="1779" y="1830"/>
                  </a:lnTo>
                  <a:lnTo>
                    <a:pt x="1805" y="1554"/>
                  </a:lnTo>
                  <a:lnTo>
                    <a:pt x="1529" y="1554"/>
                  </a:lnTo>
                  <a:lnTo>
                    <a:pt x="1529" y="1304"/>
                  </a:lnTo>
                  <a:lnTo>
                    <a:pt x="1278" y="1304"/>
                  </a:lnTo>
                  <a:lnTo>
                    <a:pt x="1278" y="1053"/>
                  </a:lnTo>
                  <a:lnTo>
                    <a:pt x="1805" y="1053"/>
                  </a:lnTo>
                  <a:lnTo>
                    <a:pt x="1805" y="276"/>
                  </a:lnTo>
                  <a:lnTo>
                    <a:pt x="1554" y="276"/>
                  </a:lnTo>
                  <a:lnTo>
                    <a:pt x="1554"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9" name="Google Shape;3239;p56"/>
          <p:cNvSpPr/>
          <p:nvPr/>
        </p:nvSpPr>
        <p:spPr>
          <a:xfrm rot="7472203">
            <a:off x="4992428" y="41436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pic>
        <p:nvPicPr>
          <p:cNvPr id="3244" name="Google Shape;3244;p57"/>
          <p:cNvPicPr preferRelativeResize="0"/>
          <p:nvPr/>
        </p:nvPicPr>
        <p:blipFill rotWithShape="1">
          <a:blip r:embed="rId3">
            <a:alphaModFix/>
          </a:blip>
          <a:srcRect b="47089" l="31100" r="31104" t="0"/>
          <a:stretch/>
        </p:blipFill>
        <p:spPr>
          <a:xfrm>
            <a:off x="2117638" y="1638049"/>
            <a:ext cx="1595428" cy="1595423"/>
          </a:xfrm>
          <a:prstGeom prst="rect">
            <a:avLst/>
          </a:prstGeom>
          <a:noFill/>
          <a:ln>
            <a:noFill/>
          </a:ln>
          <a:effectLst>
            <a:outerShdw rotWithShape="0" algn="bl" dir="2760000" dist="76200">
              <a:schemeClr val="accent5">
                <a:alpha val="21000"/>
              </a:schemeClr>
            </a:outerShdw>
          </a:effectLst>
        </p:spPr>
      </p:pic>
      <p:sp>
        <p:nvSpPr>
          <p:cNvPr id="3245" name="Google Shape;3245;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246" name="Google Shape;3246;p57"/>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3247" name="Google Shape;3247;p57"/>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a:t>
            </a:r>
            <a:r>
              <a:rPr lang="en"/>
              <a:t>JIMMY</a:t>
            </a:r>
            <a:endParaRPr/>
          </a:p>
        </p:txBody>
      </p:sp>
      <p:sp>
        <p:nvSpPr>
          <p:cNvPr id="3248" name="Google Shape;3248;p57"/>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3249" name="Google Shape;3249;p57"/>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pic>
        <p:nvPicPr>
          <p:cNvPr id="3250" name="Google Shape;3250;p57"/>
          <p:cNvPicPr preferRelativeResize="0"/>
          <p:nvPr/>
        </p:nvPicPr>
        <p:blipFill rotWithShape="1">
          <a:blip r:embed="rId4">
            <a:alphaModFix/>
          </a:blip>
          <a:srcRect b="44252" l="34585" r="32509" t="6452"/>
          <a:stretch/>
        </p:blipFill>
        <p:spPr>
          <a:xfrm>
            <a:off x="5430925" y="1638049"/>
            <a:ext cx="1595428" cy="1595422"/>
          </a:xfrm>
          <a:prstGeom prst="rect">
            <a:avLst/>
          </a:prstGeom>
          <a:noFill/>
          <a:ln>
            <a:noFill/>
          </a:ln>
          <a:effectLst>
            <a:outerShdw rotWithShape="0" algn="bl" dir="2760000" dist="76200">
              <a:schemeClr val="accent5">
                <a:alpha val="21000"/>
              </a:schemeClr>
            </a:outerShdw>
          </a:effectLst>
        </p:spPr>
      </p:pic>
      <p:sp>
        <p:nvSpPr>
          <p:cNvPr id="3251" name="Google Shape;3251;p57"/>
          <p:cNvSpPr/>
          <p:nvPr/>
        </p:nvSpPr>
        <p:spPr>
          <a:xfrm>
            <a:off x="205632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360157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205632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360157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536962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6914875" y="1592363"/>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536962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6914875" y="3106338"/>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58"/>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MOCKUP</a:t>
            </a:r>
            <a:endParaRPr/>
          </a:p>
        </p:txBody>
      </p:sp>
      <p:sp>
        <p:nvSpPr>
          <p:cNvPr id="3264" name="Google Shape;3264;p58"/>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3265" name="Google Shape;3265;p58"/>
          <p:cNvSpPr/>
          <p:nvPr/>
        </p:nvSpPr>
        <p:spPr>
          <a:xfrm>
            <a:off x="4572000" y="1178248"/>
            <a:ext cx="3852000" cy="2787000"/>
          </a:xfrm>
          <a:prstGeom prst="roundRect">
            <a:avLst>
              <a:gd fmla="val 0" name="adj"/>
            </a:avLst>
          </a:prstGeom>
          <a:solidFill>
            <a:schemeClr val="accent1"/>
          </a:solidFill>
          <a:ln cap="flat" cmpd="sng" w="38100">
            <a:solidFill>
              <a:schemeClr val="dk1"/>
            </a:solidFill>
            <a:prstDash val="solid"/>
            <a:round/>
            <a:headEnd len="sm" w="sm" type="none"/>
            <a:tailEnd len="sm" w="sm" type="none"/>
          </a:ln>
          <a:effectLst>
            <a:outerShdw rotWithShape="0" algn="bl" dir="2580000" dist="28575">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58"/>
          <p:cNvGrpSpPr/>
          <p:nvPr/>
        </p:nvGrpSpPr>
        <p:grpSpPr>
          <a:xfrm>
            <a:off x="4842243" y="3519147"/>
            <a:ext cx="3311448" cy="326519"/>
            <a:chOff x="4841943" y="3886997"/>
            <a:chExt cx="3311448" cy="326519"/>
          </a:xfrm>
        </p:grpSpPr>
        <p:grpSp>
          <p:nvGrpSpPr>
            <p:cNvPr id="3267" name="Google Shape;3267;p58"/>
            <p:cNvGrpSpPr/>
            <p:nvPr/>
          </p:nvGrpSpPr>
          <p:grpSpPr>
            <a:xfrm>
              <a:off x="4841949" y="3886997"/>
              <a:ext cx="3311442" cy="95507"/>
              <a:chOff x="5238562" y="4064338"/>
              <a:chExt cx="2868043" cy="82719"/>
            </a:xfrm>
          </p:grpSpPr>
          <p:sp>
            <p:nvSpPr>
              <p:cNvPr id="3268" name="Google Shape;3268;p58"/>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8"/>
            <p:cNvGrpSpPr/>
            <p:nvPr/>
          </p:nvGrpSpPr>
          <p:grpSpPr>
            <a:xfrm>
              <a:off x="4841943" y="4088524"/>
              <a:ext cx="1580463" cy="119299"/>
              <a:chOff x="950116" y="4374618"/>
              <a:chExt cx="1885769" cy="142345"/>
            </a:xfrm>
          </p:grpSpPr>
          <p:sp>
            <p:nvSpPr>
              <p:cNvPr id="3272" name="Google Shape;3272;p58"/>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8"/>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8"/>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8"/>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58"/>
            <p:cNvGrpSpPr/>
            <p:nvPr/>
          </p:nvGrpSpPr>
          <p:grpSpPr>
            <a:xfrm>
              <a:off x="6740408" y="4082745"/>
              <a:ext cx="1412936" cy="130770"/>
              <a:chOff x="2935989" y="4367723"/>
              <a:chExt cx="1685879" cy="156032"/>
            </a:xfrm>
          </p:grpSpPr>
          <p:sp>
            <p:nvSpPr>
              <p:cNvPr id="3291" name="Google Shape;3291;p58"/>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07" name="Google Shape;3307;p58"/>
          <p:cNvPicPr preferRelativeResize="0"/>
          <p:nvPr/>
        </p:nvPicPr>
        <p:blipFill rotWithShape="1">
          <a:blip r:embed="rId3">
            <a:alphaModFix/>
          </a:blip>
          <a:srcRect b="0" l="553" r="553" t="0"/>
          <a:stretch/>
        </p:blipFill>
        <p:spPr>
          <a:xfrm>
            <a:off x="4842250" y="1458550"/>
            <a:ext cx="3310999" cy="1883376"/>
          </a:xfrm>
          <a:prstGeom prst="rect">
            <a:avLst/>
          </a:prstGeom>
          <a:noFill/>
          <a:ln cap="flat" cmpd="sng" w="9525">
            <a:solidFill>
              <a:schemeClr val="dk2"/>
            </a:solidFill>
            <a:prstDash val="solid"/>
            <a:round/>
            <a:headEnd len="sm" w="sm" type="none"/>
            <a:tailEnd len="sm" w="sm" type="none"/>
          </a:ln>
        </p:spPr>
      </p:pic>
      <p:grpSp>
        <p:nvGrpSpPr>
          <p:cNvPr id="3308" name="Google Shape;3308;p58"/>
          <p:cNvGrpSpPr/>
          <p:nvPr/>
        </p:nvGrpSpPr>
        <p:grpSpPr>
          <a:xfrm>
            <a:off x="6175229" y="2077127"/>
            <a:ext cx="646112" cy="646129"/>
            <a:chOff x="2389708" y="2922863"/>
            <a:chExt cx="300378" cy="300385"/>
          </a:xfrm>
        </p:grpSpPr>
        <p:sp>
          <p:nvSpPr>
            <p:cNvPr id="3309" name="Google Shape;3309;p58"/>
            <p:cNvSpPr/>
            <p:nvPr/>
          </p:nvSpPr>
          <p:spPr>
            <a:xfrm>
              <a:off x="2389708" y="2922863"/>
              <a:ext cx="300378" cy="300385"/>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2488850" y="3005373"/>
              <a:ext cx="135374" cy="135374"/>
            </a:xfrm>
            <a:custGeom>
              <a:rect b="b" l="l" r="r" t="t"/>
              <a:pathLst>
                <a:path extrusionOk="0" h="17883" w="17883">
                  <a:moveTo>
                    <a:pt x="0" y="1"/>
                  </a:moveTo>
                  <a:lnTo>
                    <a:pt x="0" y="17882"/>
                  </a:lnTo>
                  <a:lnTo>
                    <a:pt x="17883" y="894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59"/>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316" name="Google Shape;3316;p59"/>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lt1"/>
                </a:solidFill>
              </a:rPr>
              <a:t>youremail@freepik.com </a:t>
            </a:r>
            <a:endParaRPr>
              <a:solidFill>
                <a:schemeClr val="lt1"/>
              </a:solidFill>
            </a:endParaRPr>
          </a:p>
          <a:p>
            <a:pPr indent="0" lvl="0" marL="0" rtl="0" algn="l">
              <a:spcBef>
                <a:spcPts val="0"/>
              </a:spcBef>
              <a:spcAft>
                <a:spcPts val="0"/>
              </a:spcAft>
              <a:buClr>
                <a:schemeClr val="lt1"/>
              </a:buClr>
              <a:buSzPts val="1100"/>
              <a:buFont typeface="Arial"/>
              <a:buNone/>
            </a:pPr>
            <a:r>
              <a:rPr lang="en">
                <a:solidFill>
                  <a:schemeClr val="lt1"/>
                </a:solidFill>
              </a:rPr>
              <a:t>+91  620 421 838 </a:t>
            </a:r>
            <a:endParaRPr>
              <a:solidFill>
                <a:schemeClr val="lt1"/>
              </a:solidFill>
            </a:endParaRPr>
          </a:p>
          <a:p>
            <a:pPr indent="0" lvl="0" marL="0" rtl="0" algn="l">
              <a:spcBef>
                <a:spcPts val="0"/>
              </a:spcBef>
              <a:spcAft>
                <a:spcPts val="0"/>
              </a:spcAft>
              <a:buNone/>
            </a:pPr>
            <a:r>
              <a:rPr lang="en">
                <a:solidFill>
                  <a:schemeClr val="lt1"/>
                </a:solidFill>
              </a:rPr>
              <a:t>yourcompany.com</a:t>
            </a:r>
            <a:endParaRPr>
              <a:solidFill>
                <a:schemeClr val="lt1"/>
              </a:solidFill>
            </a:endParaRPr>
          </a:p>
        </p:txBody>
      </p:sp>
      <p:sp>
        <p:nvSpPr>
          <p:cNvPr id="3317" name="Google Shape;3317;p59"/>
          <p:cNvSpPr txBox="1"/>
          <p:nvPr/>
        </p:nvSpPr>
        <p:spPr>
          <a:xfrm>
            <a:off x="720000" y="4169388"/>
            <a:ext cx="3000000" cy="4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Anaheim"/>
                <a:ea typeface="Anaheim"/>
                <a:cs typeface="Anaheim"/>
                <a:sym typeface="Anaheim"/>
              </a:rPr>
              <a:t>Please keep this slide for attribution</a:t>
            </a:r>
            <a:endParaRPr b="1" sz="1200">
              <a:solidFill>
                <a:schemeClr val="lt1"/>
              </a:solidFill>
              <a:latin typeface="Anaheim"/>
              <a:ea typeface="Anaheim"/>
              <a:cs typeface="Anaheim"/>
              <a:sym typeface="Anaheim"/>
            </a:endParaRPr>
          </a:p>
        </p:txBody>
      </p:sp>
      <p:sp>
        <p:nvSpPr>
          <p:cNvPr id="3318" name="Google Shape;3318;p59"/>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grpSp>
        <p:nvGrpSpPr>
          <p:cNvPr id="3319" name="Google Shape;3319;p59"/>
          <p:cNvGrpSpPr/>
          <p:nvPr/>
        </p:nvGrpSpPr>
        <p:grpSpPr>
          <a:xfrm>
            <a:off x="5430899" y="1022475"/>
            <a:ext cx="3000017" cy="3280308"/>
            <a:chOff x="5430899" y="1022475"/>
            <a:chExt cx="3000017" cy="3280308"/>
          </a:xfrm>
        </p:grpSpPr>
        <p:sp>
          <p:nvSpPr>
            <p:cNvPr id="3320" name="Google Shape;3320;p59"/>
            <p:cNvSpPr/>
            <p:nvPr/>
          </p:nvSpPr>
          <p:spPr>
            <a:xfrm>
              <a:off x="5430899" y="1022475"/>
              <a:ext cx="3000017" cy="3280308"/>
            </a:xfrm>
            <a:custGeom>
              <a:rect b="b" l="l" r="r" t="t"/>
              <a:pathLst>
                <a:path extrusionOk="0" h="31380" w="28698">
                  <a:moveTo>
                    <a:pt x="14111" y="1"/>
                  </a:moveTo>
                  <a:cubicBezTo>
                    <a:pt x="13284" y="1"/>
                    <a:pt x="12457" y="76"/>
                    <a:pt x="11630" y="226"/>
                  </a:cubicBezTo>
                  <a:cubicBezTo>
                    <a:pt x="10753" y="402"/>
                    <a:pt x="9875" y="653"/>
                    <a:pt x="9023" y="978"/>
                  </a:cubicBezTo>
                  <a:cubicBezTo>
                    <a:pt x="8046" y="1379"/>
                    <a:pt x="7094" y="1906"/>
                    <a:pt x="6216" y="2532"/>
                  </a:cubicBezTo>
                  <a:lnTo>
                    <a:pt x="4813" y="2081"/>
                  </a:lnTo>
                  <a:cubicBezTo>
                    <a:pt x="4662" y="2031"/>
                    <a:pt x="4512" y="2006"/>
                    <a:pt x="4387" y="2006"/>
                  </a:cubicBezTo>
                  <a:cubicBezTo>
                    <a:pt x="3735" y="2006"/>
                    <a:pt x="3184" y="2432"/>
                    <a:pt x="2983" y="3033"/>
                  </a:cubicBezTo>
                  <a:lnTo>
                    <a:pt x="51" y="12457"/>
                  </a:lnTo>
                  <a:cubicBezTo>
                    <a:pt x="1" y="12607"/>
                    <a:pt x="1" y="12733"/>
                    <a:pt x="26" y="12858"/>
                  </a:cubicBezTo>
                  <a:cubicBezTo>
                    <a:pt x="26" y="12958"/>
                    <a:pt x="51" y="13034"/>
                    <a:pt x="101" y="13134"/>
                  </a:cubicBezTo>
                  <a:cubicBezTo>
                    <a:pt x="201" y="13359"/>
                    <a:pt x="402" y="13535"/>
                    <a:pt x="627" y="13610"/>
                  </a:cubicBezTo>
                  <a:lnTo>
                    <a:pt x="753" y="13635"/>
                  </a:lnTo>
                  <a:lnTo>
                    <a:pt x="753" y="30227"/>
                  </a:lnTo>
                  <a:cubicBezTo>
                    <a:pt x="753" y="30728"/>
                    <a:pt x="1154" y="31154"/>
                    <a:pt x="1680" y="31154"/>
                  </a:cubicBezTo>
                  <a:lnTo>
                    <a:pt x="5966" y="31154"/>
                  </a:lnTo>
                  <a:cubicBezTo>
                    <a:pt x="6116" y="31279"/>
                    <a:pt x="6342" y="31379"/>
                    <a:pt x="6567" y="31379"/>
                  </a:cubicBezTo>
                  <a:cubicBezTo>
                    <a:pt x="6617" y="31379"/>
                    <a:pt x="6693" y="31354"/>
                    <a:pt x="6743" y="31354"/>
                  </a:cubicBezTo>
                  <a:lnTo>
                    <a:pt x="7720" y="31154"/>
                  </a:lnTo>
                  <a:lnTo>
                    <a:pt x="26567" y="31154"/>
                  </a:lnTo>
                  <a:cubicBezTo>
                    <a:pt x="27069" y="31154"/>
                    <a:pt x="27495" y="30728"/>
                    <a:pt x="27495" y="30227"/>
                  </a:cubicBezTo>
                  <a:lnTo>
                    <a:pt x="27495" y="26843"/>
                  </a:lnTo>
                  <a:lnTo>
                    <a:pt x="27896" y="26743"/>
                  </a:lnTo>
                  <a:cubicBezTo>
                    <a:pt x="28372" y="26643"/>
                    <a:pt x="28698" y="26166"/>
                    <a:pt x="28597" y="25665"/>
                  </a:cubicBezTo>
                  <a:lnTo>
                    <a:pt x="27495" y="20427"/>
                  </a:lnTo>
                  <a:lnTo>
                    <a:pt x="27495" y="19876"/>
                  </a:lnTo>
                  <a:cubicBezTo>
                    <a:pt x="27495" y="19074"/>
                    <a:pt x="27520" y="18247"/>
                    <a:pt x="27545" y="17394"/>
                  </a:cubicBezTo>
                  <a:cubicBezTo>
                    <a:pt x="27570" y="16943"/>
                    <a:pt x="27570" y="16517"/>
                    <a:pt x="27595" y="16066"/>
                  </a:cubicBezTo>
                  <a:cubicBezTo>
                    <a:pt x="27620" y="15114"/>
                    <a:pt x="27620" y="14337"/>
                    <a:pt x="27595" y="13635"/>
                  </a:cubicBezTo>
                  <a:cubicBezTo>
                    <a:pt x="27570" y="13409"/>
                    <a:pt x="27570" y="13209"/>
                    <a:pt x="27545" y="12983"/>
                  </a:cubicBezTo>
                  <a:cubicBezTo>
                    <a:pt x="27470" y="11755"/>
                    <a:pt x="27294" y="10678"/>
                    <a:pt x="27018" y="9675"/>
                  </a:cubicBezTo>
                  <a:cubicBezTo>
                    <a:pt x="26392" y="7445"/>
                    <a:pt x="25189" y="5414"/>
                    <a:pt x="23560" y="3810"/>
                  </a:cubicBezTo>
                  <a:cubicBezTo>
                    <a:pt x="23485" y="3735"/>
                    <a:pt x="23409" y="3660"/>
                    <a:pt x="23334" y="3610"/>
                  </a:cubicBezTo>
                  <a:cubicBezTo>
                    <a:pt x="23159" y="3434"/>
                    <a:pt x="23008" y="3284"/>
                    <a:pt x="22808" y="3134"/>
                  </a:cubicBezTo>
                  <a:cubicBezTo>
                    <a:pt x="22683" y="3033"/>
                    <a:pt x="22557" y="2933"/>
                    <a:pt x="22407" y="2808"/>
                  </a:cubicBezTo>
                  <a:cubicBezTo>
                    <a:pt x="22332" y="2758"/>
                    <a:pt x="22282" y="2708"/>
                    <a:pt x="22231" y="2683"/>
                  </a:cubicBezTo>
                  <a:cubicBezTo>
                    <a:pt x="19876" y="928"/>
                    <a:pt x="17069" y="1"/>
                    <a:pt x="14111" y="1"/>
                  </a:cubicBezTo>
                  <a:close/>
                </a:path>
              </a:pathLst>
            </a:custGeom>
            <a:solidFill>
              <a:srgbClr val="FFFFFF"/>
            </a:solidFill>
            <a:ln>
              <a:noFill/>
            </a:ln>
            <a:effectLst>
              <a:outerShdw rotWithShape="0" algn="bl" dir="336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5595961" y="1116871"/>
              <a:ext cx="2617514" cy="3065384"/>
            </a:xfrm>
            <a:custGeom>
              <a:rect b="b" l="l" r="r" t="t"/>
              <a:pathLst>
                <a:path extrusionOk="0" h="29324" w="25039">
                  <a:moveTo>
                    <a:pt x="12457" y="0"/>
                  </a:moveTo>
                  <a:cubicBezTo>
                    <a:pt x="11680" y="0"/>
                    <a:pt x="10903" y="75"/>
                    <a:pt x="10151" y="226"/>
                  </a:cubicBezTo>
                  <a:cubicBezTo>
                    <a:pt x="9299" y="376"/>
                    <a:pt x="8497" y="627"/>
                    <a:pt x="7720" y="927"/>
                  </a:cubicBezTo>
                  <a:cubicBezTo>
                    <a:pt x="6642" y="1354"/>
                    <a:pt x="5640" y="1930"/>
                    <a:pt x="4738" y="2632"/>
                  </a:cubicBezTo>
                  <a:cubicBezTo>
                    <a:pt x="4161" y="3083"/>
                    <a:pt x="3635" y="3559"/>
                    <a:pt x="3134" y="4110"/>
                  </a:cubicBezTo>
                  <a:cubicBezTo>
                    <a:pt x="2081" y="5263"/>
                    <a:pt x="1254" y="6617"/>
                    <a:pt x="728" y="8095"/>
                  </a:cubicBezTo>
                  <a:cubicBezTo>
                    <a:pt x="527" y="8647"/>
                    <a:pt x="352" y="9223"/>
                    <a:pt x="251" y="9800"/>
                  </a:cubicBezTo>
                  <a:cubicBezTo>
                    <a:pt x="101" y="10527"/>
                    <a:pt x="26" y="11303"/>
                    <a:pt x="1" y="12080"/>
                  </a:cubicBezTo>
                  <a:lnTo>
                    <a:pt x="1" y="29324"/>
                  </a:lnTo>
                  <a:lnTo>
                    <a:pt x="24913" y="29324"/>
                  </a:lnTo>
                  <a:lnTo>
                    <a:pt x="24913" y="18973"/>
                  </a:lnTo>
                  <a:cubicBezTo>
                    <a:pt x="24913" y="17720"/>
                    <a:pt x="24988" y="16441"/>
                    <a:pt x="25013" y="15138"/>
                  </a:cubicBezTo>
                  <a:cubicBezTo>
                    <a:pt x="25038" y="14361"/>
                    <a:pt x="25038" y="13559"/>
                    <a:pt x="25013" y="12757"/>
                  </a:cubicBezTo>
                  <a:cubicBezTo>
                    <a:pt x="25013" y="12557"/>
                    <a:pt x="24988" y="12356"/>
                    <a:pt x="24988" y="12131"/>
                  </a:cubicBezTo>
                  <a:cubicBezTo>
                    <a:pt x="24913" y="11078"/>
                    <a:pt x="24763" y="10025"/>
                    <a:pt x="24487" y="9023"/>
                  </a:cubicBezTo>
                  <a:cubicBezTo>
                    <a:pt x="23911" y="6993"/>
                    <a:pt x="22808" y="5063"/>
                    <a:pt x="21279" y="3559"/>
                  </a:cubicBezTo>
                  <a:cubicBezTo>
                    <a:pt x="21204" y="3484"/>
                    <a:pt x="21129" y="3434"/>
                    <a:pt x="21053" y="3359"/>
                  </a:cubicBezTo>
                  <a:cubicBezTo>
                    <a:pt x="20903" y="3208"/>
                    <a:pt x="20728" y="3083"/>
                    <a:pt x="20577" y="2932"/>
                  </a:cubicBezTo>
                  <a:cubicBezTo>
                    <a:pt x="20452" y="2832"/>
                    <a:pt x="20302" y="2732"/>
                    <a:pt x="20176" y="2632"/>
                  </a:cubicBezTo>
                  <a:cubicBezTo>
                    <a:pt x="20126" y="2582"/>
                    <a:pt x="20076" y="2531"/>
                    <a:pt x="20026" y="2506"/>
                  </a:cubicBezTo>
                  <a:cubicBezTo>
                    <a:pt x="17921" y="927"/>
                    <a:pt x="15314" y="0"/>
                    <a:pt x="1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402976" y="1140392"/>
              <a:ext cx="301382" cy="228095"/>
            </a:xfrm>
            <a:custGeom>
              <a:rect b="b" l="l" r="r" t="t"/>
              <a:pathLst>
                <a:path extrusionOk="0" h="2182" w="2883">
                  <a:moveTo>
                    <a:pt x="2431" y="1"/>
                  </a:moveTo>
                  <a:cubicBezTo>
                    <a:pt x="1579" y="151"/>
                    <a:pt x="777" y="402"/>
                    <a:pt x="0" y="702"/>
                  </a:cubicBezTo>
                  <a:lnTo>
                    <a:pt x="2882" y="2181"/>
                  </a:lnTo>
                  <a:lnTo>
                    <a:pt x="2882" y="2181"/>
                  </a:lnTo>
                  <a:lnTo>
                    <a:pt x="24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526015" y="2311510"/>
              <a:ext cx="416686" cy="576511"/>
            </a:xfrm>
            <a:custGeom>
              <a:rect b="b" l="l" r="r" t="t"/>
              <a:pathLst>
                <a:path extrusionOk="0" h="5515" w="3986">
                  <a:moveTo>
                    <a:pt x="3986" y="1"/>
                  </a:moveTo>
                  <a:lnTo>
                    <a:pt x="1" y="5515"/>
                  </a:lnTo>
                  <a:lnTo>
                    <a:pt x="3460" y="5314"/>
                  </a:lnTo>
                  <a:lnTo>
                    <a:pt x="3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7773125" y="2450439"/>
              <a:ext cx="440312" cy="249002"/>
            </a:xfrm>
            <a:custGeom>
              <a:rect b="b" l="l" r="r" t="t"/>
              <a:pathLst>
                <a:path extrusionOk="0" h="2382" w="4212">
                  <a:moveTo>
                    <a:pt x="4186" y="0"/>
                  </a:moveTo>
                  <a:lnTo>
                    <a:pt x="1" y="226"/>
                  </a:lnTo>
                  <a:lnTo>
                    <a:pt x="4186" y="2381"/>
                  </a:lnTo>
                  <a:cubicBezTo>
                    <a:pt x="4211" y="1604"/>
                    <a:pt x="4211" y="802"/>
                    <a:pt x="4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5595961" y="3419802"/>
              <a:ext cx="254235" cy="351133"/>
            </a:xfrm>
            <a:custGeom>
              <a:rect b="b" l="l" r="r" t="t"/>
              <a:pathLst>
                <a:path extrusionOk="0" h="3359" w="2432">
                  <a:moveTo>
                    <a:pt x="1" y="0"/>
                  </a:moveTo>
                  <a:lnTo>
                    <a:pt x="1" y="3359"/>
                  </a:lnTo>
                  <a:lnTo>
                    <a:pt x="2432" y="3359"/>
                  </a:lnTo>
                  <a:lnTo>
                    <a:pt x="2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7584543" y="1753496"/>
              <a:ext cx="351141" cy="351133"/>
            </a:xfrm>
            <a:custGeom>
              <a:rect b="b" l="l" r="r" t="t"/>
              <a:pathLst>
                <a:path extrusionOk="0" h="3359" w="3359">
                  <a:moveTo>
                    <a:pt x="0" y="0"/>
                  </a:moveTo>
                  <a:lnTo>
                    <a:pt x="0" y="3359"/>
                  </a:lnTo>
                  <a:lnTo>
                    <a:pt x="3359" y="335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7039598" y="4043360"/>
              <a:ext cx="351141" cy="138927"/>
            </a:xfrm>
            <a:custGeom>
              <a:rect b="b" l="l" r="r" t="t"/>
              <a:pathLst>
                <a:path extrusionOk="0" h="1329" w="3359">
                  <a:moveTo>
                    <a:pt x="0" y="0"/>
                  </a:moveTo>
                  <a:lnTo>
                    <a:pt x="0" y="1329"/>
                  </a:lnTo>
                  <a:lnTo>
                    <a:pt x="3359" y="132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6596785" y="2895031"/>
              <a:ext cx="144262" cy="150217"/>
            </a:xfrm>
            <a:custGeom>
              <a:rect b="b" l="l" r="r" t="t"/>
              <a:pathLst>
                <a:path extrusionOk="0" h="1437" w="1380">
                  <a:moveTo>
                    <a:pt x="649" y="1"/>
                  </a:moveTo>
                  <a:cubicBezTo>
                    <a:pt x="617" y="1"/>
                    <a:pt x="585" y="3"/>
                    <a:pt x="552" y="8"/>
                  </a:cubicBezTo>
                  <a:cubicBezTo>
                    <a:pt x="226" y="58"/>
                    <a:pt x="1" y="359"/>
                    <a:pt x="51" y="710"/>
                  </a:cubicBezTo>
                  <a:lnTo>
                    <a:pt x="151" y="1436"/>
                  </a:lnTo>
                  <a:lnTo>
                    <a:pt x="1379" y="1236"/>
                  </a:lnTo>
                  <a:lnTo>
                    <a:pt x="1254" y="509"/>
                  </a:lnTo>
                  <a:cubicBezTo>
                    <a:pt x="1208" y="214"/>
                    <a:pt x="957" y="1"/>
                    <a:pt x="6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595961" y="2575986"/>
              <a:ext cx="1076945" cy="1606285"/>
            </a:xfrm>
            <a:custGeom>
              <a:rect b="b" l="l" r="r" t="t"/>
              <a:pathLst>
                <a:path extrusionOk="0" h="15366" w="10302">
                  <a:moveTo>
                    <a:pt x="7570" y="1130"/>
                  </a:moveTo>
                  <a:cubicBezTo>
                    <a:pt x="8271" y="1807"/>
                    <a:pt x="8547" y="2784"/>
                    <a:pt x="8246" y="3586"/>
                  </a:cubicBezTo>
                  <a:cubicBezTo>
                    <a:pt x="8171" y="3812"/>
                    <a:pt x="8021" y="4087"/>
                    <a:pt x="7720" y="4288"/>
                  </a:cubicBezTo>
                  <a:cubicBezTo>
                    <a:pt x="7720" y="4313"/>
                    <a:pt x="7720" y="4313"/>
                    <a:pt x="7695" y="4313"/>
                  </a:cubicBezTo>
                  <a:cubicBezTo>
                    <a:pt x="7494" y="4438"/>
                    <a:pt x="7244" y="4513"/>
                    <a:pt x="6943" y="4538"/>
                  </a:cubicBezTo>
                  <a:lnTo>
                    <a:pt x="6617" y="4538"/>
                  </a:lnTo>
                  <a:cubicBezTo>
                    <a:pt x="5890" y="4488"/>
                    <a:pt x="5189" y="4062"/>
                    <a:pt x="4788" y="3436"/>
                  </a:cubicBezTo>
                  <a:cubicBezTo>
                    <a:pt x="4637" y="3185"/>
                    <a:pt x="4562" y="2934"/>
                    <a:pt x="4587" y="2734"/>
                  </a:cubicBezTo>
                  <a:cubicBezTo>
                    <a:pt x="4612" y="2559"/>
                    <a:pt x="4687" y="2383"/>
                    <a:pt x="4863" y="2183"/>
                  </a:cubicBezTo>
                  <a:cubicBezTo>
                    <a:pt x="5414" y="1506"/>
                    <a:pt x="6342" y="1130"/>
                    <a:pt x="7444" y="1130"/>
                  </a:cubicBezTo>
                  <a:close/>
                  <a:moveTo>
                    <a:pt x="4858" y="1"/>
                  </a:moveTo>
                  <a:cubicBezTo>
                    <a:pt x="4818" y="1"/>
                    <a:pt x="4778" y="1"/>
                    <a:pt x="4738" y="2"/>
                  </a:cubicBezTo>
                  <a:cubicBezTo>
                    <a:pt x="2632" y="2"/>
                    <a:pt x="677" y="1205"/>
                    <a:pt x="1" y="2909"/>
                  </a:cubicBezTo>
                  <a:lnTo>
                    <a:pt x="1" y="3411"/>
                  </a:lnTo>
                  <a:cubicBezTo>
                    <a:pt x="51" y="3260"/>
                    <a:pt x="76" y="3135"/>
                    <a:pt x="126" y="3010"/>
                  </a:cubicBezTo>
                  <a:cubicBezTo>
                    <a:pt x="778" y="1330"/>
                    <a:pt x="2657" y="152"/>
                    <a:pt x="4738" y="152"/>
                  </a:cubicBezTo>
                  <a:lnTo>
                    <a:pt x="4788" y="152"/>
                  </a:lnTo>
                  <a:cubicBezTo>
                    <a:pt x="5815" y="152"/>
                    <a:pt x="6743" y="428"/>
                    <a:pt x="7394" y="954"/>
                  </a:cubicBezTo>
                  <a:cubicBezTo>
                    <a:pt x="6266" y="980"/>
                    <a:pt x="5314" y="1381"/>
                    <a:pt x="4738" y="2082"/>
                  </a:cubicBezTo>
                  <a:cubicBezTo>
                    <a:pt x="4562" y="2308"/>
                    <a:pt x="4462" y="2508"/>
                    <a:pt x="4437" y="2709"/>
                  </a:cubicBezTo>
                  <a:cubicBezTo>
                    <a:pt x="4412" y="2960"/>
                    <a:pt x="4487" y="3235"/>
                    <a:pt x="4662" y="3511"/>
                  </a:cubicBezTo>
                  <a:cubicBezTo>
                    <a:pt x="5013" y="4087"/>
                    <a:pt x="5590" y="4488"/>
                    <a:pt x="6216" y="4639"/>
                  </a:cubicBezTo>
                  <a:lnTo>
                    <a:pt x="6241" y="4639"/>
                  </a:lnTo>
                  <a:cubicBezTo>
                    <a:pt x="6406" y="4675"/>
                    <a:pt x="6585" y="4699"/>
                    <a:pt x="6757" y="4699"/>
                  </a:cubicBezTo>
                  <a:cubicBezTo>
                    <a:pt x="6820" y="4699"/>
                    <a:pt x="6883" y="4696"/>
                    <a:pt x="6943" y="4689"/>
                  </a:cubicBezTo>
                  <a:cubicBezTo>
                    <a:pt x="7269" y="4664"/>
                    <a:pt x="7570" y="4589"/>
                    <a:pt x="7795" y="4438"/>
                  </a:cubicBezTo>
                  <a:cubicBezTo>
                    <a:pt x="7895" y="4388"/>
                    <a:pt x="7971" y="4313"/>
                    <a:pt x="8046" y="4213"/>
                  </a:cubicBezTo>
                  <a:cubicBezTo>
                    <a:pt x="8221" y="4037"/>
                    <a:pt x="8322" y="3812"/>
                    <a:pt x="8397" y="3661"/>
                  </a:cubicBezTo>
                  <a:cubicBezTo>
                    <a:pt x="8697" y="2834"/>
                    <a:pt x="8447" y="1832"/>
                    <a:pt x="7795" y="1130"/>
                  </a:cubicBezTo>
                  <a:lnTo>
                    <a:pt x="7795" y="1130"/>
                  </a:lnTo>
                  <a:cubicBezTo>
                    <a:pt x="8447" y="1180"/>
                    <a:pt x="8998" y="1355"/>
                    <a:pt x="9424" y="1656"/>
                  </a:cubicBezTo>
                  <a:cubicBezTo>
                    <a:pt x="9875" y="2007"/>
                    <a:pt x="10151" y="2533"/>
                    <a:pt x="10151" y="3035"/>
                  </a:cubicBezTo>
                  <a:cubicBezTo>
                    <a:pt x="10151" y="3135"/>
                    <a:pt x="10151" y="3235"/>
                    <a:pt x="10126" y="3310"/>
                  </a:cubicBezTo>
                  <a:lnTo>
                    <a:pt x="10276" y="3361"/>
                  </a:lnTo>
                  <a:cubicBezTo>
                    <a:pt x="10302" y="3235"/>
                    <a:pt x="10302" y="3135"/>
                    <a:pt x="10302" y="3035"/>
                  </a:cubicBezTo>
                  <a:cubicBezTo>
                    <a:pt x="10302" y="2483"/>
                    <a:pt x="10001" y="1907"/>
                    <a:pt x="9500" y="1556"/>
                  </a:cubicBezTo>
                  <a:cubicBezTo>
                    <a:pt x="9023" y="1180"/>
                    <a:pt x="8397" y="1005"/>
                    <a:pt x="7645" y="980"/>
                  </a:cubicBezTo>
                  <a:cubicBezTo>
                    <a:pt x="7620" y="954"/>
                    <a:pt x="7595" y="929"/>
                    <a:pt x="7545" y="904"/>
                  </a:cubicBezTo>
                  <a:cubicBezTo>
                    <a:pt x="6892" y="324"/>
                    <a:pt x="5937" y="1"/>
                    <a:pt x="4858" y="1"/>
                  </a:cubicBezTo>
                  <a:close/>
                  <a:moveTo>
                    <a:pt x="1" y="6117"/>
                  </a:moveTo>
                  <a:lnTo>
                    <a:pt x="1" y="6744"/>
                  </a:lnTo>
                  <a:cubicBezTo>
                    <a:pt x="201" y="7396"/>
                    <a:pt x="477" y="8022"/>
                    <a:pt x="828" y="8624"/>
                  </a:cubicBezTo>
                  <a:cubicBezTo>
                    <a:pt x="1028" y="8924"/>
                    <a:pt x="1229" y="9250"/>
                    <a:pt x="1454" y="9551"/>
                  </a:cubicBezTo>
                  <a:cubicBezTo>
                    <a:pt x="1780" y="10002"/>
                    <a:pt x="2106" y="10478"/>
                    <a:pt x="2357" y="11005"/>
                  </a:cubicBezTo>
                  <a:cubicBezTo>
                    <a:pt x="2733" y="11757"/>
                    <a:pt x="2858" y="12584"/>
                    <a:pt x="2783" y="13386"/>
                  </a:cubicBezTo>
                  <a:cubicBezTo>
                    <a:pt x="2733" y="13912"/>
                    <a:pt x="2582" y="14388"/>
                    <a:pt x="2306" y="14764"/>
                  </a:cubicBezTo>
                  <a:cubicBezTo>
                    <a:pt x="2156" y="14990"/>
                    <a:pt x="1956" y="15190"/>
                    <a:pt x="1730" y="15366"/>
                  </a:cubicBezTo>
                  <a:lnTo>
                    <a:pt x="1981" y="15366"/>
                  </a:lnTo>
                  <a:cubicBezTo>
                    <a:pt x="2156" y="15215"/>
                    <a:pt x="2306" y="15040"/>
                    <a:pt x="2432" y="14839"/>
                  </a:cubicBezTo>
                  <a:cubicBezTo>
                    <a:pt x="2707" y="14463"/>
                    <a:pt x="2883" y="13962"/>
                    <a:pt x="2933" y="13386"/>
                  </a:cubicBezTo>
                  <a:cubicBezTo>
                    <a:pt x="3033" y="12584"/>
                    <a:pt x="2858" y="11731"/>
                    <a:pt x="2482" y="10929"/>
                  </a:cubicBezTo>
                  <a:cubicBezTo>
                    <a:pt x="2256" y="10403"/>
                    <a:pt x="1905" y="9927"/>
                    <a:pt x="1580" y="9451"/>
                  </a:cubicBezTo>
                  <a:cubicBezTo>
                    <a:pt x="1354" y="9150"/>
                    <a:pt x="1154" y="8849"/>
                    <a:pt x="953" y="8549"/>
                  </a:cubicBezTo>
                  <a:cubicBezTo>
                    <a:pt x="502" y="7797"/>
                    <a:pt x="201" y="6970"/>
                    <a:pt x="1" y="61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6987226" y="1590733"/>
              <a:ext cx="157224" cy="157639"/>
            </a:xfrm>
            <a:custGeom>
              <a:rect b="b" l="l" r="r" t="t"/>
              <a:pathLst>
                <a:path extrusionOk="0" h="1508" w="1504">
                  <a:moveTo>
                    <a:pt x="841" y="0"/>
                  </a:moveTo>
                  <a:cubicBezTo>
                    <a:pt x="577" y="0"/>
                    <a:pt x="327" y="166"/>
                    <a:pt x="226" y="430"/>
                  </a:cubicBezTo>
                  <a:lnTo>
                    <a:pt x="0" y="1106"/>
                  </a:lnTo>
                  <a:lnTo>
                    <a:pt x="1153" y="1507"/>
                  </a:lnTo>
                  <a:lnTo>
                    <a:pt x="1404" y="831"/>
                  </a:lnTo>
                  <a:cubicBezTo>
                    <a:pt x="1504" y="505"/>
                    <a:pt x="1353" y="154"/>
                    <a:pt x="1028" y="29"/>
                  </a:cubicBezTo>
                  <a:cubicBezTo>
                    <a:pt x="966" y="10"/>
                    <a:pt x="903" y="0"/>
                    <a:pt x="8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517350" y="1333052"/>
              <a:ext cx="2486529" cy="1712179"/>
            </a:xfrm>
            <a:custGeom>
              <a:rect b="b" l="l" r="r" t="t"/>
              <a:pathLst>
                <a:path extrusionOk="0" h="16379" w="23786">
                  <a:moveTo>
                    <a:pt x="3557" y="0"/>
                  </a:moveTo>
                  <a:cubicBezTo>
                    <a:pt x="3260" y="0"/>
                    <a:pt x="2988" y="188"/>
                    <a:pt x="2908" y="489"/>
                  </a:cubicBezTo>
                  <a:lnTo>
                    <a:pt x="1" y="9762"/>
                  </a:lnTo>
                  <a:lnTo>
                    <a:pt x="1680" y="10288"/>
                  </a:lnTo>
                  <a:lnTo>
                    <a:pt x="8497" y="12494"/>
                  </a:lnTo>
                  <a:lnTo>
                    <a:pt x="8572" y="12494"/>
                  </a:lnTo>
                  <a:lnTo>
                    <a:pt x="14587" y="14449"/>
                  </a:lnTo>
                  <a:lnTo>
                    <a:pt x="15465" y="14724"/>
                  </a:lnTo>
                  <a:lnTo>
                    <a:pt x="15515" y="14724"/>
                  </a:lnTo>
                  <a:lnTo>
                    <a:pt x="20602" y="16353"/>
                  </a:lnTo>
                  <a:lnTo>
                    <a:pt x="20602" y="16378"/>
                  </a:lnTo>
                  <a:lnTo>
                    <a:pt x="20628" y="16328"/>
                  </a:lnTo>
                  <a:lnTo>
                    <a:pt x="21755" y="12844"/>
                  </a:lnTo>
                  <a:lnTo>
                    <a:pt x="23635" y="7130"/>
                  </a:lnTo>
                  <a:cubicBezTo>
                    <a:pt x="23785" y="6704"/>
                    <a:pt x="23560" y="6253"/>
                    <a:pt x="23134" y="6128"/>
                  </a:cubicBezTo>
                  <a:lnTo>
                    <a:pt x="17946" y="4499"/>
                  </a:lnTo>
                  <a:lnTo>
                    <a:pt x="17820" y="4448"/>
                  </a:lnTo>
                  <a:lnTo>
                    <a:pt x="12282" y="2719"/>
                  </a:lnTo>
                  <a:lnTo>
                    <a:pt x="12156" y="2669"/>
                  </a:lnTo>
                  <a:lnTo>
                    <a:pt x="4387" y="213"/>
                  </a:lnTo>
                  <a:lnTo>
                    <a:pt x="3785" y="37"/>
                  </a:lnTo>
                  <a:cubicBezTo>
                    <a:pt x="3709" y="12"/>
                    <a:pt x="3633" y="0"/>
                    <a:pt x="3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6064908" y="1846324"/>
              <a:ext cx="293541" cy="441765"/>
            </a:xfrm>
            <a:custGeom>
              <a:rect b="b" l="l" r="r" t="t"/>
              <a:pathLst>
                <a:path extrusionOk="0" h="4226" w="2808">
                  <a:moveTo>
                    <a:pt x="1941" y="1"/>
                  </a:moveTo>
                  <a:cubicBezTo>
                    <a:pt x="1649" y="1"/>
                    <a:pt x="1367" y="184"/>
                    <a:pt x="1254" y="466"/>
                  </a:cubicBezTo>
                  <a:lnTo>
                    <a:pt x="151" y="3173"/>
                  </a:lnTo>
                  <a:cubicBezTo>
                    <a:pt x="1" y="3574"/>
                    <a:pt x="176" y="4000"/>
                    <a:pt x="552" y="4175"/>
                  </a:cubicBezTo>
                  <a:cubicBezTo>
                    <a:pt x="643" y="4209"/>
                    <a:pt x="737" y="4225"/>
                    <a:pt x="829" y="4225"/>
                  </a:cubicBezTo>
                  <a:cubicBezTo>
                    <a:pt x="1143" y="4225"/>
                    <a:pt x="1439" y="4040"/>
                    <a:pt x="1555" y="3749"/>
                  </a:cubicBezTo>
                  <a:lnTo>
                    <a:pt x="2658" y="1042"/>
                  </a:lnTo>
                  <a:cubicBezTo>
                    <a:pt x="2808" y="666"/>
                    <a:pt x="2633" y="215"/>
                    <a:pt x="2232" y="65"/>
                  </a:cubicBezTo>
                  <a:cubicBezTo>
                    <a:pt x="2138" y="21"/>
                    <a:pt x="2039" y="1"/>
                    <a:pt x="1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981070" y="1930162"/>
              <a:ext cx="461219" cy="272941"/>
            </a:xfrm>
            <a:custGeom>
              <a:rect b="b" l="l" r="r" t="t"/>
              <a:pathLst>
                <a:path extrusionOk="0" h="2611" w="4412">
                  <a:moveTo>
                    <a:pt x="839" y="1"/>
                  </a:moveTo>
                  <a:cubicBezTo>
                    <a:pt x="546" y="1"/>
                    <a:pt x="264" y="184"/>
                    <a:pt x="151" y="466"/>
                  </a:cubicBezTo>
                  <a:cubicBezTo>
                    <a:pt x="1" y="867"/>
                    <a:pt x="176" y="1293"/>
                    <a:pt x="552" y="1468"/>
                  </a:cubicBezTo>
                  <a:lnTo>
                    <a:pt x="3259" y="2546"/>
                  </a:lnTo>
                  <a:cubicBezTo>
                    <a:pt x="3359" y="2590"/>
                    <a:pt x="3461" y="2610"/>
                    <a:pt x="3560" y="2610"/>
                  </a:cubicBezTo>
                  <a:cubicBezTo>
                    <a:pt x="3857" y="2610"/>
                    <a:pt x="4130" y="2427"/>
                    <a:pt x="4262" y="2145"/>
                  </a:cubicBezTo>
                  <a:cubicBezTo>
                    <a:pt x="4412" y="1744"/>
                    <a:pt x="4237" y="1318"/>
                    <a:pt x="3836" y="1142"/>
                  </a:cubicBezTo>
                  <a:lnTo>
                    <a:pt x="1129" y="65"/>
                  </a:lnTo>
                  <a:cubicBezTo>
                    <a:pt x="1035" y="21"/>
                    <a:pt x="936"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517350" y="1328452"/>
              <a:ext cx="458606" cy="1080160"/>
            </a:xfrm>
            <a:custGeom>
              <a:rect b="b" l="l" r="r" t="t"/>
              <a:pathLst>
                <a:path extrusionOk="0" h="10333" w="4387">
                  <a:moveTo>
                    <a:pt x="3448" y="0"/>
                  </a:moveTo>
                  <a:cubicBezTo>
                    <a:pt x="3217" y="0"/>
                    <a:pt x="3012" y="144"/>
                    <a:pt x="2933" y="382"/>
                  </a:cubicBezTo>
                  <a:lnTo>
                    <a:pt x="1" y="9806"/>
                  </a:lnTo>
                  <a:lnTo>
                    <a:pt x="1680" y="10332"/>
                  </a:lnTo>
                  <a:lnTo>
                    <a:pt x="4387" y="257"/>
                  </a:lnTo>
                  <a:lnTo>
                    <a:pt x="3635" y="31"/>
                  </a:lnTo>
                  <a:cubicBezTo>
                    <a:pt x="3572" y="10"/>
                    <a:pt x="3509" y="0"/>
                    <a:pt x="34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850087" y="1727258"/>
              <a:ext cx="752043" cy="691813"/>
            </a:xfrm>
            <a:custGeom>
              <a:rect b="b" l="l" r="r" t="t"/>
              <a:pathLst>
                <a:path extrusionOk="0" h="6618" w="7194">
                  <a:moveTo>
                    <a:pt x="3434" y="76"/>
                  </a:moveTo>
                  <a:cubicBezTo>
                    <a:pt x="3986" y="76"/>
                    <a:pt x="4537" y="201"/>
                    <a:pt x="5038" y="502"/>
                  </a:cubicBezTo>
                  <a:cubicBezTo>
                    <a:pt x="5790" y="928"/>
                    <a:pt x="6342" y="1630"/>
                    <a:pt x="6567" y="2482"/>
                  </a:cubicBezTo>
                  <a:cubicBezTo>
                    <a:pt x="6768" y="3309"/>
                    <a:pt x="6668" y="4186"/>
                    <a:pt x="6216" y="4938"/>
                  </a:cubicBezTo>
                  <a:cubicBezTo>
                    <a:pt x="5790" y="5690"/>
                    <a:pt x="5089" y="6216"/>
                    <a:pt x="4261" y="6442"/>
                  </a:cubicBezTo>
                  <a:cubicBezTo>
                    <a:pt x="3989" y="6516"/>
                    <a:pt x="3712" y="6552"/>
                    <a:pt x="3435" y="6552"/>
                  </a:cubicBezTo>
                  <a:cubicBezTo>
                    <a:pt x="2870" y="6552"/>
                    <a:pt x="2310" y="6402"/>
                    <a:pt x="1805" y="6116"/>
                  </a:cubicBezTo>
                  <a:cubicBezTo>
                    <a:pt x="1053" y="5690"/>
                    <a:pt x="527" y="4988"/>
                    <a:pt x="302" y="4136"/>
                  </a:cubicBezTo>
                  <a:cubicBezTo>
                    <a:pt x="76" y="3309"/>
                    <a:pt x="176" y="2432"/>
                    <a:pt x="627" y="1680"/>
                  </a:cubicBezTo>
                  <a:cubicBezTo>
                    <a:pt x="1229" y="652"/>
                    <a:pt x="2307" y="76"/>
                    <a:pt x="3434" y="76"/>
                  </a:cubicBezTo>
                  <a:close/>
                  <a:moveTo>
                    <a:pt x="3433" y="1"/>
                  </a:moveTo>
                  <a:cubicBezTo>
                    <a:pt x="2289" y="1"/>
                    <a:pt x="1173" y="597"/>
                    <a:pt x="552" y="1655"/>
                  </a:cubicBezTo>
                  <a:cubicBezTo>
                    <a:pt x="126" y="2407"/>
                    <a:pt x="1" y="3309"/>
                    <a:pt x="226" y="4161"/>
                  </a:cubicBezTo>
                  <a:cubicBezTo>
                    <a:pt x="452" y="5013"/>
                    <a:pt x="1003" y="5740"/>
                    <a:pt x="1755" y="6166"/>
                  </a:cubicBezTo>
                  <a:cubicBezTo>
                    <a:pt x="2282" y="6467"/>
                    <a:pt x="2833" y="6617"/>
                    <a:pt x="3409" y="6617"/>
                  </a:cubicBezTo>
                  <a:cubicBezTo>
                    <a:pt x="3710" y="6617"/>
                    <a:pt x="3986" y="6592"/>
                    <a:pt x="4287" y="6517"/>
                  </a:cubicBezTo>
                  <a:cubicBezTo>
                    <a:pt x="5139" y="6266"/>
                    <a:pt x="5840" y="5740"/>
                    <a:pt x="6292" y="4963"/>
                  </a:cubicBezTo>
                  <a:cubicBezTo>
                    <a:pt x="7194" y="3384"/>
                    <a:pt x="6668" y="1354"/>
                    <a:pt x="5089" y="452"/>
                  </a:cubicBezTo>
                  <a:cubicBezTo>
                    <a:pt x="4567" y="146"/>
                    <a:pt x="3997" y="1"/>
                    <a:pt x="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6848298" y="1720358"/>
              <a:ext cx="180954" cy="94081"/>
            </a:xfrm>
            <a:custGeom>
              <a:rect b="b" l="l" r="r" t="t"/>
              <a:pathLst>
                <a:path extrusionOk="0" h="900" w="1731">
                  <a:moveTo>
                    <a:pt x="269" y="1"/>
                  </a:moveTo>
                  <a:cubicBezTo>
                    <a:pt x="168" y="1"/>
                    <a:pt x="71" y="68"/>
                    <a:pt x="51" y="167"/>
                  </a:cubicBezTo>
                  <a:cubicBezTo>
                    <a:pt x="1" y="317"/>
                    <a:pt x="76" y="443"/>
                    <a:pt x="201" y="493"/>
                  </a:cubicBezTo>
                  <a:lnTo>
                    <a:pt x="1354" y="894"/>
                  </a:lnTo>
                  <a:cubicBezTo>
                    <a:pt x="1374" y="898"/>
                    <a:pt x="1395" y="900"/>
                    <a:pt x="1417" y="900"/>
                  </a:cubicBezTo>
                  <a:cubicBezTo>
                    <a:pt x="1526" y="900"/>
                    <a:pt x="1638" y="844"/>
                    <a:pt x="1680" y="718"/>
                  </a:cubicBezTo>
                  <a:cubicBezTo>
                    <a:pt x="1730" y="593"/>
                    <a:pt x="1655" y="443"/>
                    <a:pt x="1530" y="418"/>
                  </a:cubicBezTo>
                  <a:lnTo>
                    <a:pt x="352" y="17"/>
                  </a:lnTo>
                  <a:cubicBezTo>
                    <a:pt x="325" y="6"/>
                    <a:pt x="297" y="1"/>
                    <a:pt x="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7089357" y="1801583"/>
              <a:ext cx="180850" cy="95127"/>
            </a:xfrm>
            <a:custGeom>
              <a:rect b="b" l="l" r="r" t="t"/>
              <a:pathLst>
                <a:path extrusionOk="0" h="910" w="1730">
                  <a:moveTo>
                    <a:pt x="294" y="1"/>
                  </a:moveTo>
                  <a:cubicBezTo>
                    <a:pt x="191" y="1"/>
                    <a:pt x="90" y="68"/>
                    <a:pt x="51" y="167"/>
                  </a:cubicBezTo>
                  <a:cubicBezTo>
                    <a:pt x="1" y="317"/>
                    <a:pt x="76" y="443"/>
                    <a:pt x="201" y="493"/>
                  </a:cubicBezTo>
                  <a:lnTo>
                    <a:pt x="1379" y="894"/>
                  </a:lnTo>
                  <a:cubicBezTo>
                    <a:pt x="1405" y="904"/>
                    <a:pt x="1432" y="909"/>
                    <a:pt x="1459" y="909"/>
                  </a:cubicBezTo>
                  <a:cubicBezTo>
                    <a:pt x="1562" y="909"/>
                    <a:pt x="1660" y="837"/>
                    <a:pt x="1680" y="718"/>
                  </a:cubicBezTo>
                  <a:cubicBezTo>
                    <a:pt x="1730" y="593"/>
                    <a:pt x="1655" y="443"/>
                    <a:pt x="1529" y="418"/>
                  </a:cubicBezTo>
                  <a:lnTo>
                    <a:pt x="376" y="17"/>
                  </a:lnTo>
                  <a:cubicBezTo>
                    <a:pt x="350" y="6"/>
                    <a:pt x="322"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7487638" y="2252761"/>
              <a:ext cx="196530" cy="172169"/>
            </a:xfrm>
            <a:custGeom>
              <a:rect b="b" l="l" r="r" t="t"/>
              <a:pathLst>
                <a:path extrusionOk="0" h="1647" w="1880">
                  <a:moveTo>
                    <a:pt x="933" y="0"/>
                  </a:moveTo>
                  <a:cubicBezTo>
                    <a:pt x="649" y="0"/>
                    <a:pt x="376" y="145"/>
                    <a:pt x="226" y="412"/>
                  </a:cubicBezTo>
                  <a:cubicBezTo>
                    <a:pt x="0" y="788"/>
                    <a:pt x="125" y="1290"/>
                    <a:pt x="526" y="1540"/>
                  </a:cubicBezTo>
                  <a:cubicBezTo>
                    <a:pt x="647" y="1613"/>
                    <a:pt x="780" y="1646"/>
                    <a:pt x="913" y="1646"/>
                  </a:cubicBezTo>
                  <a:cubicBezTo>
                    <a:pt x="1195" y="1646"/>
                    <a:pt x="1476" y="1495"/>
                    <a:pt x="1629" y="1239"/>
                  </a:cubicBezTo>
                  <a:cubicBezTo>
                    <a:pt x="1880" y="838"/>
                    <a:pt x="1729" y="337"/>
                    <a:pt x="1353" y="112"/>
                  </a:cubicBezTo>
                  <a:cubicBezTo>
                    <a:pt x="1220" y="36"/>
                    <a:pt x="1075" y="0"/>
                    <a:pt x="9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7592383" y="2459742"/>
              <a:ext cx="196635" cy="172692"/>
            </a:xfrm>
            <a:custGeom>
              <a:rect b="b" l="l" r="r" t="t"/>
              <a:pathLst>
                <a:path extrusionOk="0" h="1652" w="1881">
                  <a:moveTo>
                    <a:pt x="933" y="0"/>
                  </a:moveTo>
                  <a:cubicBezTo>
                    <a:pt x="649" y="0"/>
                    <a:pt x="376" y="145"/>
                    <a:pt x="226" y="412"/>
                  </a:cubicBezTo>
                  <a:cubicBezTo>
                    <a:pt x="1" y="813"/>
                    <a:pt x="126" y="1315"/>
                    <a:pt x="527" y="1540"/>
                  </a:cubicBezTo>
                  <a:cubicBezTo>
                    <a:pt x="652" y="1615"/>
                    <a:pt x="794" y="1652"/>
                    <a:pt x="936" y="1652"/>
                  </a:cubicBezTo>
                  <a:cubicBezTo>
                    <a:pt x="1220" y="1652"/>
                    <a:pt x="1504" y="1507"/>
                    <a:pt x="1655" y="1239"/>
                  </a:cubicBezTo>
                  <a:cubicBezTo>
                    <a:pt x="1880" y="838"/>
                    <a:pt x="1730" y="337"/>
                    <a:pt x="1354" y="112"/>
                  </a:cubicBezTo>
                  <a:cubicBezTo>
                    <a:pt x="1220" y="36"/>
                    <a:pt x="1075"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7380176" y="2530409"/>
              <a:ext cx="196635" cy="172169"/>
            </a:xfrm>
            <a:custGeom>
              <a:rect b="b" l="l" r="r" t="t"/>
              <a:pathLst>
                <a:path extrusionOk="0" h="1647" w="1881">
                  <a:moveTo>
                    <a:pt x="933" y="1"/>
                  </a:moveTo>
                  <a:cubicBezTo>
                    <a:pt x="649" y="1"/>
                    <a:pt x="376" y="146"/>
                    <a:pt x="226" y="413"/>
                  </a:cubicBezTo>
                  <a:cubicBezTo>
                    <a:pt x="0" y="789"/>
                    <a:pt x="126" y="1290"/>
                    <a:pt x="527" y="1541"/>
                  </a:cubicBezTo>
                  <a:cubicBezTo>
                    <a:pt x="655" y="1613"/>
                    <a:pt x="794" y="1647"/>
                    <a:pt x="931" y="1647"/>
                  </a:cubicBezTo>
                  <a:cubicBezTo>
                    <a:pt x="1221" y="1647"/>
                    <a:pt x="1501" y="1496"/>
                    <a:pt x="1655" y="1240"/>
                  </a:cubicBezTo>
                  <a:cubicBezTo>
                    <a:pt x="1880" y="839"/>
                    <a:pt x="1730" y="338"/>
                    <a:pt x="1354" y="112"/>
                  </a:cubicBezTo>
                  <a:cubicBezTo>
                    <a:pt x="1220" y="37"/>
                    <a:pt x="1075" y="1"/>
                    <a:pt x="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7275326" y="2344962"/>
              <a:ext cx="196635" cy="172169"/>
            </a:xfrm>
            <a:custGeom>
              <a:rect b="b" l="l" r="r" t="t"/>
              <a:pathLst>
                <a:path extrusionOk="0" h="1647" w="1881">
                  <a:moveTo>
                    <a:pt x="967" y="1"/>
                  </a:moveTo>
                  <a:cubicBezTo>
                    <a:pt x="683" y="1"/>
                    <a:pt x="397" y="152"/>
                    <a:pt x="227" y="408"/>
                  </a:cubicBezTo>
                  <a:cubicBezTo>
                    <a:pt x="1" y="809"/>
                    <a:pt x="151" y="1310"/>
                    <a:pt x="527" y="1535"/>
                  </a:cubicBezTo>
                  <a:cubicBezTo>
                    <a:pt x="661" y="1611"/>
                    <a:pt x="806" y="1647"/>
                    <a:pt x="948" y="1647"/>
                  </a:cubicBezTo>
                  <a:cubicBezTo>
                    <a:pt x="1232" y="1647"/>
                    <a:pt x="1505" y="1502"/>
                    <a:pt x="1655" y="1235"/>
                  </a:cubicBezTo>
                  <a:cubicBezTo>
                    <a:pt x="1881" y="859"/>
                    <a:pt x="1755" y="332"/>
                    <a:pt x="1354" y="107"/>
                  </a:cubicBezTo>
                  <a:cubicBezTo>
                    <a:pt x="1234" y="35"/>
                    <a:pt x="1100"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6575878" y="2445316"/>
              <a:ext cx="138930" cy="120215"/>
            </a:xfrm>
            <a:custGeom>
              <a:rect b="b" l="l" r="r" t="t"/>
              <a:pathLst>
                <a:path extrusionOk="0" h="1150" w="1329">
                  <a:moveTo>
                    <a:pt x="1064" y="1"/>
                  </a:moveTo>
                  <a:cubicBezTo>
                    <a:pt x="899" y="1"/>
                    <a:pt x="649" y="127"/>
                    <a:pt x="426" y="350"/>
                  </a:cubicBezTo>
                  <a:cubicBezTo>
                    <a:pt x="126" y="626"/>
                    <a:pt x="0" y="976"/>
                    <a:pt x="126" y="1102"/>
                  </a:cubicBezTo>
                  <a:cubicBezTo>
                    <a:pt x="158" y="1134"/>
                    <a:pt x="204" y="1150"/>
                    <a:pt x="260" y="1150"/>
                  </a:cubicBezTo>
                  <a:cubicBezTo>
                    <a:pt x="419" y="1150"/>
                    <a:pt x="655" y="1023"/>
                    <a:pt x="877" y="801"/>
                  </a:cubicBezTo>
                  <a:cubicBezTo>
                    <a:pt x="1178" y="525"/>
                    <a:pt x="1329" y="199"/>
                    <a:pt x="1203" y="49"/>
                  </a:cubicBezTo>
                  <a:cubicBezTo>
                    <a:pt x="1171" y="16"/>
                    <a:pt x="1123" y="1"/>
                    <a:pt x="10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6759234" y="2500302"/>
              <a:ext cx="138930" cy="119274"/>
            </a:xfrm>
            <a:custGeom>
              <a:rect b="b" l="l" r="r" t="t"/>
              <a:pathLst>
                <a:path extrusionOk="0" h="1141" w="1329">
                  <a:moveTo>
                    <a:pt x="1087" y="1"/>
                  </a:moveTo>
                  <a:cubicBezTo>
                    <a:pt x="922" y="1"/>
                    <a:pt x="673" y="122"/>
                    <a:pt x="452" y="325"/>
                  </a:cubicBezTo>
                  <a:cubicBezTo>
                    <a:pt x="151" y="626"/>
                    <a:pt x="1" y="952"/>
                    <a:pt x="126" y="1077"/>
                  </a:cubicBezTo>
                  <a:cubicBezTo>
                    <a:pt x="162" y="1120"/>
                    <a:pt x="217" y="1141"/>
                    <a:pt x="284" y="1141"/>
                  </a:cubicBezTo>
                  <a:cubicBezTo>
                    <a:pt x="449" y="1141"/>
                    <a:pt x="689" y="1015"/>
                    <a:pt x="903" y="801"/>
                  </a:cubicBezTo>
                  <a:cubicBezTo>
                    <a:pt x="1204" y="526"/>
                    <a:pt x="1329" y="175"/>
                    <a:pt x="1229" y="49"/>
                  </a:cubicBezTo>
                  <a:cubicBezTo>
                    <a:pt x="1196" y="16"/>
                    <a:pt x="1147" y="1"/>
                    <a:pt x="1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6934749" y="2560620"/>
              <a:ext cx="139035" cy="117706"/>
            </a:xfrm>
            <a:custGeom>
              <a:rect b="b" l="l" r="r" t="t"/>
              <a:pathLst>
                <a:path extrusionOk="0" h="1126" w="1330">
                  <a:moveTo>
                    <a:pt x="1067" y="0"/>
                  </a:moveTo>
                  <a:cubicBezTo>
                    <a:pt x="908" y="0"/>
                    <a:pt x="673" y="122"/>
                    <a:pt x="452" y="325"/>
                  </a:cubicBezTo>
                  <a:cubicBezTo>
                    <a:pt x="151" y="625"/>
                    <a:pt x="1" y="951"/>
                    <a:pt x="126" y="1076"/>
                  </a:cubicBezTo>
                  <a:cubicBezTo>
                    <a:pt x="159" y="1110"/>
                    <a:pt x="208" y="1125"/>
                    <a:pt x="267" y="1125"/>
                  </a:cubicBezTo>
                  <a:cubicBezTo>
                    <a:pt x="431" y="1125"/>
                    <a:pt x="675" y="1004"/>
                    <a:pt x="878" y="801"/>
                  </a:cubicBezTo>
                  <a:cubicBezTo>
                    <a:pt x="1179" y="500"/>
                    <a:pt x="1329" y="174"/>
                    <a:pt x="1204" y="49"/>
                  </a:cubicBezTo>
                  <a:cubicBezTo>
                    <a:pt x="1171" y="16"/>
                    <a:pt x="1124" y="0"/>
                    <a:pt x="10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6746167" y="1611954"/>
              <a:ext cx="647192" cy="395770"/>
            </a:xfrm>
            <a:custGeom>
              <a:rect b="b" l="l" r="r" t="t"/>
              <a:pathLst>
                <a:path extrusionOk="0" h="3786" w="6191">
                  <a:moveTo>
                    <a:pt x="401" y="1"/>
                  </a:moveTo>
                  <a:lnTo>
                    <a:pt x="0" y="2081"/>
                  </a:lnTo>
                  <a:lnTo>
                    <a:pt x="5439" y="3785"/>
                  </a:lnTo>
                  <a:lnTo>
                    <a:pt x="6191" y="1831"/>
                  </a:lnTo>
                  <a:lnTo>
                    <a:pt x="6065" y="1780"/>
                  </a:lnTo>
                  <a:lnTo>
                    <a:pt x="5364" y="3635"/>
                  </a:lnTo>
                  <a:lnTo>
                    <a:pt x="151" y="2006"/>
                  </a:lnTo>
                  <a:lnTo>
                    <a:pt x="527" y="51"/>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6405590" y="1950651"/>
              <a:ext cx="867243" cy="921685"/>
            </a:xfrm>
            <a:custGeom>
              <a:rect b="b" l="l" r="r" t="t"/>
              <a:pathLst>
                <a:path extrusionOk="0" h="8817" w="8296">
                  <a:moveTo>
                    <a:pt x="3653" y="1"/>
                  </a:moveTo>
                  <a:cubicBezTo>
                    <a:pt x="3231" y="1"/>
                    <a:pt x="2838" y="242"/>
                    <a:pt x="2657" y="646"/>
                  </a:cubicBezTo>
                  <a:lnTo>
                    <a:pt x="0" y="6586"/>
                  </a:lnTo>
                  <a:lnTo>
                    <a:pt x="75" y="6611"/>
                  </a:lnTo>
                  <a:lnTo>
                    <a:pt x="2707" y="671"/>
                  </a:lnTo>
                  <a:cubicBezTo>
                    <a:pt x="2886" y="293"/>
                    <a:pt x="3254" y="73"/>
                    <a:pt x="3636" y="73"/>
                  </a:cubicBezTo>
                  <a:cubicBezTo>
                    <a:pt x="3736" y="73"/>
                    <a:pt x="3836" y="88"/>
                    <a:pt x="3935" y="119"/>
                  </a:cubicBezTo>
                  <a:lnTo>
                    <a:pt x="7444" y="1172"/>
                  </a:lnTo>
                  <a:cubicBezTo>
                    <a:pt x="7920" y="1322"/>
                    <a:pt x="8221" y="1824"/>
                    <a:pt x="8146" y="2325"/>
                  </a:cubicBezTo>
                  <a:lnTo>
                    <a:pt x="7043" y="8315"/>
                  </a:lnTo>
                  <a:lnTo>
                    <a:pt x="6968" y="8816"/>
                  </a:lnTo>
                  <a:lnTo>
                    <a:pt x="7018" y="8816"/>
                  </a:lnTo>
                  <a:lnTo>
                    <a:pt x="7118" y="8290"/>
                  </a:lnTo>
                  <a:lnTo>
                    <a:pt x="8196" y="2350"/>
                  </a:lnTo>
                  <a:cubicBezTo>
                    <a:pt x="8296" y="1799"/>
                    <a:pt x="7970" y="1272"/>
                    <a:pt x="7444" y="1122"/>
                  </a:cubicBezTo>
                  <a:lnTo>
                    <a:pt x="3960" y="44"/>
                  </a:lnTo>
                  <a:cubicBezTo>
                    <a:pt x="3858" y="15"/>
                    <a:pt x="3754" y="1"/>
                    <a:pt x="3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6678010" y="2165473"/>
              <a:ext cx="500526" cy="266669"/>
            </a:xfrm>
            <a:custGeom>
              <a:rect b="b" l="l" r="r" t="t"/>
              <a:pathLst>
                <a:path extrusionOk="0" h="2551" w="4788">
                  <a:moveTo>
                    <a:pt x="846" y="69"/>
                  </a:moveTo>
                  <a:cubicBezTo>
                    <a:pt x="908" y="69"/>
                    <a:pt x="970" y="78"/>
                    <a:pt x="1028" y="94"/>
                  </a:cubicBezTo>
                  <a:lnTo>
                    <a:pt x="4186" y="1047"/>
                  </a:lnTo>
                  <a:cubicBezTo>
                    <a:pt x="4236" y="1047"/>
                    <a:pt x="4286" y="1072"/>
                    <a:pt x="4337" y="1097"/>
                  </a:cubicBezTo>
                  <a:cubicBezTo>
                    <a:pt x="4462" y="1172"/>
                    <a:pt x="4537" y="1272"/>
                    <a:pt x="4612" y="1398"/>
                  </a:cubicBezTo>
                  <a:cubicBezTo>
                    <a:pt x="4712" y="1573"/>
                    <a:pt x="4738" y="1774"/>
                    <a:pt x="4662" y="1949"/>
                  </a:cubicBezTo>
                  <a:cubicBezTo>
                    <a:pt x="4612" y="2150"/>
                    <a:pt x="4487" y="2300"/>
                    <a:pt x="4311" y="2400"/>
                  </a:cubicBezTo>
                  <a:cubicBezTo>
                    <a:pt x="4209" y="2459"/>
                    <a:pt x="4097" y="2483"/>
                    <a:pt x="3987" y="2483"/>
                  </a:cubicBezTo>
                  <a:cubicBezTo>
                    <a:pt x="3910" y="2483"/>
                    <a:pt x="3833" y="2471"/>
                    <a:pt x="3760" y="2450"/>
                  </a:cubicBezTo>
                  <a:lnTo>
                    <a:pt x="602" y="1523"/>
                  </a:lnTo>
                  <a:cubicBezTo>
                    <a:pt x="427" y="1473"/>
                    <a:pt x="276" y="1348"/>
                    <a:pt x="176" y="1172"/>
                  </a:cubicBezTo>
                  <a:cubicBezTo>
                    <a:pt x="76" y="997"/>
                    <a:pt x="51" y="796"/>
                    <a:pt x="126" y="596"/>
                  </a:cubicBezTo>
                  <a:cubicBezTo>
                    <a:pt x="176" y="420"/>
                    <a:pt x="301" y="270"/>
                    <a:pt x="477" y="170"/>
                  </a:cubicBezTo>
                  <a:cubicBezTo>
                    <a:pt x="594" y="103"/>
                    <a:pt x="722" y="69"/>
                    <a:pt x="846" y="69"/>
                  </a:cubicBezTo>
                  <a:close/>
                  <a:moveTo>
                    <a:pt x="809" y="1"/>
                  </a:moveTo>
                  <a:cubicBezTo>
                    <a:pt x="683" y="1"/>
                    <a:pt x="558" y="34"/>
                    <a:pt x="452" y="94"/>
                  </a:cubicBezTo>
                  <a:cubicBezTo>
                    <a:pt x="251" y="220"/>
                    <a:pt x="101" y="370"/>
                    <a:pt x="51" y="596"/>
                  </a:cubicBezTo>
                  <a:cubicBezTo>
                    <a:pt x="1" y="796"/>
                    <a:pt x="1" y="997"/>
                    <a:pt x="126" y="1197"/>
                  </a:cubicBezTo>
                  <a:cubicBezTo>
                    <a:pt x="176" y="1323"/>
                    <a:pt x="301" y="1448"/>
                    <a:pt x="427" y="1498"/>
                  </a:cubicBezTo>
                  <a:cubicBezTo>
                    <a:pt x="477" y="1548"/>
                    <a:pt x="527" y="1573"/>
                    <a:pt x="602" y="1598"/>
                  </a:cubicBezTo>
                  <a:lnTo>
                    <a:pt x="3735" y="2526"/>
                  </a:lnTo>
                  <a:cubicBezTo>
                    <a:pt x="3802" y="2542"/>
                    <a:pt x="3871" y="2551"/>
                    <a:pt x="3941" y="2551"/>
                  </a:cubicBezTo>
                  <a:cubicBezTo>
                    <a:pt x="4080" y="2551"/>
                    <a:pt x="4220" y="2517"/>
                    <a:pt x="4337" y="2450"/>
                  </a:cubicBezTo>
                  <a:cubicBezTo>
                    <a:pt x="4537" y="2350"/>
                    <a:pt x="4662" y="2175"/>
                    <a:pt x="4738" y="1974"/>
                  </a:cubicBezTo>
                  <a:cubicBezTo>
                    <a:pt x="4788" y="1774"/>
                    <a:pt x="4763" y="1548"/>
                    <a:pt x="4662" y="1373"/>
                  </a:cubicBezTo>
                  <a:cubicBezTo>
                    <a:pt x="4562" y="1172"/>
                    <a:pt x="4387" y="1047"/>
                    <a:pt x="4186" y="972"/>
                  </a:cubicBezTo>
                  <a:lnTo>
                    <a:pt x="1053" y="44"/>
                  </a:lnTo>
                  <a:cubicBezTo>
                    <a:pt x="974" y="15"/>
                    <a:pt x="891" y="1"/>
                    <a:pt x="8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7042212" y="2675714"/>
              <a:ext cx="749429" cy="366918"/>
            </a:xfrm>
            <a:custGeom>
              <a:rect b="b" l="l" r="r" t="t"/>
              <a:pathLst>
                <a:path extrusionOk="0" h="3510" w="7169">
                  <a:moveTo>
                    <a:pt x="7168" y="0"/>
                  </a:moveTo>
                  <a:lnTo>
                    <a:pt x="1028" y="1354"/>
                  </a:lnTo>
                  <a:lnTo>
                    <a:pt x="953" y="1379"/>
                  </a:lnTo>
                  <a:lnTo>
                    <a:pt x="0" y="1605"/>
                  </a:lnTo>
                  <a:lnTo>
                    <a:pt x="878" y="1880"/>
                  </a:lnTo>
                  <a:lnTo>
                    <a:pt x="928" y="1880"/>
                  </a:lnTo>
                  <a:lnTo>
                    <a:pt x="6015" y="3509"/>
                  </a:lnTo>
                  <a:lnTo>
                    <a:pt x="6041" y="3484"/>
                  </a:lnTo>
                  <a:lnTo>
                    <a:pt x="7168"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873712" y="2665678"/>
              <a:ext cx="2444505" cy="1540219"/>
            </a:xfrm>
            <a:custGeom>
              <a:rect b="b" l="l" r="r" t="t"/>
              <a:pathLst>
                <a:path extrusionOk="0" h="14734" w="23384">
                  <a:moveTo>
                    <a:pt x="20604" y="1"/>
                  </a:moveTo>
                  <a:cubicBezTo>
                    <a:pt x="20545" y="1"/>
                    <a:pt x="20486" y="7"/>
                    <a:pt x="20427" y="21"/>
                  </a:cubicBezTo>
                  <a:lnTo>
                    <a:pt x="15113" y="1199"/>
                  </a:lnTo>
                  <a:lnTo>
                    <a:pt x="14988" y="1224"/>
                  </a:lnTo>
                  <a:lnTo>
                    <a:pt x="9324" y="2477"/>
                  </a:lnTo>
                  <a:lnTo>
                    <a:pt x="9198" y="2503"/>
                  </a:lnTo>
                  <a:lnTo>
                    <a:pt x="1228" y="4282"/>
                  </a:lnTo>
                  <a:lnTo>
                    <a:pt x="627" y="4432"/>
                  </a:lnTo>
                  <a:cubicBezTo>
                    <a:pt x="251" y="4508"/>
                    <a:pt x="0" y="4883"/>
                    <a:pt x="101" y="5284"/>
                  </a:cubicBezTo>
                  <a:lnTo>
                    <a:pt x="2256" y="14733"/>
                  </a:lnTo>
                  <a:lnTo>
                    <a:pt x="3960" y="14382"/>
                  </a:lnTo>
                  <a:lnTo>
                    <a:pt x="10953" y="12853"/>
                  </a:lnTo>
                  <a:lnTo>
                    <a:pt x="11028" y="12828"/>
                  </a:lnTo>
                  <a:lnTo>
                    <a:pt x="18096" y="11300"/>
                  </a:lnTo>
                  <a:lnTo>
                    <a:pt x="18171" y="11274"/>
                  </a:lnTo>
                  <a:lnTo>
                    <a:pt x="23384" y="10147"/>
                  </a:lnTo>
                  <a:lnTo>
                    <a:pt x="21379" y="623"/>
                  </a:lnTo>
                  <a:cubicBezTo>
                    <a:pt x="21293" y="256"/>
                    <a:pt x="20965" y="1"/>
                    <a:pt x="206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6452735" y="3388755"/>
              <a:ext cx="235837" cy="456922"/>
            </a:xfrm>
            <a:custGeom>
              <a:rect b="b" l="l" r="r" t="t"/>
              <a:pathLst>
                <a:path extrusionOk="0" h="4371" w="2256">
                  <a:moveTo>
                    <a:pt x="844" y="1"/>
                  </a:moveTo>
                  <a:cubicBezTo>
                    <a:pt x="789" y="1"/>
                    <a:pt x="733" y="8"/>
                    <a:pt x="677" y="22"/>
                  </a:cubicBezTo>
                  <a:cubicBezTo>
                    <a:pt x="251" y="97"/>
                    <a:pt x="0" y="498"/>
                    <a:pt x="100" y="924"/>
                  </a:cubicBezTo>
                  <a:lnTo>
                    <a:pt x="702" y="3756"/>
                  </a:lnTo>
                  <a:cubicBezTo>
                    <a:pt x="768" y="4132"/>
                    <a:pt x="1088" y="4371"/>
                    <a:pt x="1454" y="4371"/>
                  </a:cubicBezTo>
                  <a:cubicBezTo>
                    <a:pt x="1504" y="4371"/>
                    <a:pt x="1554" y="4366"/>
                    <a:pt x="1604" y="4357"/>
                  </a:cubicBezTo>
                  <a:cubicBezTo>
                    <a:pt x="2005" y="4257"/>
                    <a:pt x="2256" y="3856"/>
                    <a:pt x="2181" y="3455"/>
                  </a:cubicBezTo>
                  <a:lnTo>
                    <a:pt x="1579" y="598"/>
                  </a:lnTo>
                  <a:cubicBezTo>
                    <a:pt x="1493" y="253"/>
                    <a:pt x="1184" y="1"/>
                    <a:pt x="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6334819" y="3504894"/>
              <a:ext cx="471673" cy="222869"/>
            </a:xfrm>
            <a:custGeom>
              <a:rect b="b" l="l" r="r" t="t"/>
              <a:pathLst>
                <a:path extrusionOk="0" h="2132" w="4512">
                  <a:moveTo>
                    <a:pt x="3676" y="0"/>
                  </a:moveTo>
                  <a:cubicBezTo>
                    <a:pt x="3629" y="0"/>
                    <a:pt x="3582" y="4"/>
                    <a:pt x="3534" y="13"/>
                  </a:cubicBezTo>
                  <a:lnTo>
                    <a:pt x="677" y="640"/>
                  </a:lnTo>
                  <a:cubicBezTo>
                    <a:pt x="276" y="715"/>
                    <a:pt x="0" y="1116"/>
                    <a:pt x="101" y="1542"/>
                  </a:cubicBezTo>
                  <a:cubicBezTo>
                    <a:pt x="167" y="1895"/>
                    <a:pt x="486" y="2132"/>
                    <a:pt x="852" y="2132"/>
                  </a:cubicBezTo>
                  <a:cubicBezTo>
                    <a:pt x="902" y="2132"/>
                    <a:pt x="952" y="2128"/>
                    <a:pt x="1003" y="2119"/>
                  </a:cubicBezTo>
                  <a:lnTo>
                    <a:pt x="3860" y="1517"/>
                  </a:lnTo>
                  <a:cubicBezTo>
                    <a:pt x="4261" y="1417"/>
                    <a:pt x="4512" y="1016"/>
                    <a:pt x="4437" y="615"/>
                  </a:cubicBezTo>
                  <a:cubicBezTo>
                    <a:pt x="4348" y="239"/>
                    <a:pt x="4026" y="0"/>
                    <a:pt x="3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873712" y="3113198"/>
              <a:ext cx="414073" cy="1092704"/>
            </a:xfrm>
            <a:custGeom>
              <a:rect b="b" l="l" r="r" t="t"/>
              <a:pathLst>
                <a:path extrusionOk="0" h="10453" w="3961">
                  <a:moveTo>
                    <a:pt x="1228" y="1"/>
                  </a:moveTo>
                  <a:lnTo>
                    <a:pt x="477" y="176"/>
                  </a:lnTo>
                  <a:cubicBezTo>
                    <a:pt x="176" y="252"/>
                    <a:pt x="0" y="552"/>
                    <a:pt x="50" y="828"/>
                  </a:cubicBezTo>
                  <a:lnTo>
                    <a:pt x="2256" y="10452"/>
                  </a:lnTo>
                  <a:lnTo>
                    <a:pt x="3960" y="10101"/>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6219516" y="3273033"/>
              <a:ext cx="691829" cy="691813"/>
            </a:xfrm>
            <a:custGeom>
              <a:rect b="b" l="l" r="r" t="t"/>
              <a:pathLst>
                <a:path extrusionOk="0" h="6618" w="6618">
                  <a:moveTo>
                    <a:pt x="3309" y="76"/>
                  </a:moveTo>
                  <a:cubicBezTo>
                    <a:pt x="5088" y="76"/>
                    <a:pt x="6542" y="1530"/>
                    <a:pt x="6542" y="3309"/>
                  </a:cubicBezTo>
                  <a:cubicBezTo>
                    <a:pt x="6542" y="5089"/>
                    <a:pt x="5088" y="6542"/>
                    <a:pt x="3309" y="6542"/>
                  </a:cubicBezTo>
                  <a:cubicBezTo>
                    <a:pt x="1504" y="6542"/>
                    <a:pt x="51" y="5089"/>
                    <a:pt x="51" y="3309"/>
                  </a:cubicBezTo>
                  <a:cubicBezTo>
                    <a:pt x="51" y="1530"/>
                    <a:pt x="1504" y="76"/>
                    <a:pt x="3309" y="76"/>
                  </a:cubicBezTo>
                  <a:close/>
                  <a:moveTo>
                    <a:pt x="3309" y="1"/>
                  </a:moveTo>
                  <a:cubicBezTo>
                    <a:pt x="1479" y="1"/>
                    <a:pt x="1" y="1480"/>
                    <a:pt x="1" y="3309"/>
                  </a:cubicBezTo>
                  <a:cubicBezTo>
                    <a:pt x="1" y="5139"/>
                    <a:pt x="1479" y="6617"/>
                    <a:pt x="3309" y="6617"/>
                  </a:cubicBezTo>
                  <a:cubicBezTo>
                    <a:pt x="5113" y="6617"/>
                    <a:pt x="6617" y="5139"/>
                    <a:pt x="6617" y="3309"/>
                  </a:cubicBezTo>
                  <a:cubicBezTo>
                    <a:pt x="6617" y="1480"/>
                    <a:pt x="5113" y="1"/>
                    <a:pt x="3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6950534" y="2949389"/>
              <a:ext cx="183463" cy="77983"/>
            </a:xfrm>
            <a:custGeom>
              <a:rect b="b" l="l" r="r" t="t"/>
              <a:pathLst>
                <a:path extrusionOk="0" h="746" w="1755">
                  <a:moveTo>
                    <a:pt x="1507" y="1"/>
                  </a:moveTo>
                  <a:cubicBezTo>
                    <a:pt x="1482" y="1"/>
                    <a:pt x="1456" y="5"/>
                    <a:pt x="1429" y="14"/>
                  </a:cubicBezTo>
                  <a:lnTo>
                    <a:pt x="226" y="240"/>
                  </a:lnTo>
                  <a:cubicBezTo>
                    <a:pt x="100" y="265"/>
                    <a:pt x="0" y="415"/>
                    <a:pt x="50" y="540"/>
                  </a:cubicBezTo>
                  <a:cubicBezTo>
                    <a:pt x="72" y="672"/>
                    <a:pt x="170" y="746"/>
                    <a:pt x="295" y="746"/>
                  </a:cubicBezTo>
                  <a:cubicBezTo>
                    <a:pt x="313" y="746"/>
                    <a:pt x="332" y="744"/>
                    <a:pt x="351" y="741"/>
                  </a:cubicBezTo>
                  <a:lnTo>
                    <a:pt x="1529" y="490"/>
                  </a:lnTo>
                  <a:cubicBezTo>
                    <a:pt x="1679" y="465"/>
                    <a:pt x="1755" y="340"/>
                    <a:pt x="1730" y="190"/>
                  </a:cubicBezTo>
                  <a:cubicBezTo>
                    <a:pt x="1709" y="87"/>
                    <a:pt x="1621" y="1"/>
                    <a:pt x="1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7202047" y="2897958"/>
              <a:ext cx="183463" cy="79551"/>
            </a:xfrm>
            <a:custGeom>
              <a:rect b="b" l="l" r="r" t="t"/>
              <a:pathLst>
                <a:path extrusionOk="0" h="761" w="1755">
                  <a:moveTo>
                    <a:pt x="1469" y="1"/>
                  </a:moveTo>
                  <a:cubicBezTo>
                    <a:pt x="1455" y="1"/>
                    <a:pt x="1442" y="2"/>
                    <a:pt x="1429" y="5"/>
                  </a:cubicBezTo>
                  <a:lnTo>
                    <a:pt x="226" y="255"/>
                  </a:lnTo>
                  <a:cubicBezTo>
                    <a:pt x="100" y="281"/>
                    <a:pt x="0" y="406"/>
                    <a:pt x="25" y="556"/>
                  </a:cubicBezTo>
                  <a:cubicBezTo>
                    <a:pt x="48" y="668"/>
                    <a:pt x="171" y="761"/>
                    <a:pt x="286" y="761"/>
                  </a:cubicBezTo>
                  <a:cubicBezTo>
                    <a:pt x="300" y="761"/>
                    <a:pt x="313" y="759"/>
                    <a:pt x="326" y="757"/>
                  </a:cubicBezTo>
                  <a:lnTo>
                    <a:pt x="1529" y="506"/>
                  </a:lnTo>
                  <a:cubicBezTo>
                    <a:pt x="1654" y="481"/>
                    <a:pt x="1755" y="331"/>
                    <a:pt x="1730" y="205"/>
                  </a:cubicBezTo>
                  <a:cubicBezTo>
                    <a:pt x="1707" y="93"/>
                    <a:pt x="1584" y="1"/>
                    <a:pt x="1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7801977" y="3071279"/>
              <a:ext cx="173010" cy="173110"/>
            </a:xfrm>
            <a:custGeom>
              <a:rect b="b" l="l" r="r" t="t"/>
              <a:pathLst>
                <a:path extrusionOk="0" h="1656" w="1655">
                  <a:moveTo>
                    <a:pt x="828" y="1"/>
                  </a:moveTo>
                  <a:cubicBezTo>
                    <a:pt x="377" y="1"/>
                    <a:pt x="1" y="377"/>
                    <a:pt x="1" y="828"/>
                  </a:cubicBezTo>
                  <a:cubicBezTo>
                    <a:pt x="1" y="1279"/>
                    <a:pt x="377" y="1655"/>
                    <a:pt x="828" y="1655"/>
                  </a:cubicBezTo>
                  <a:cubicBezTo>
                    <a:pt x="1279" y="1655"/>
                    <a:pt x="1655" y="1279"/>
                    <a:pt x="1655" y="828"/>
                  </a:cubicBezTo>
                  <a:cubicBezTo>
                    <a:pt x="1655" y="377"/>
                    <a:pt x="1279" y="1"/>
                    <a:pt x="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7998504" y="3199753"/>
              <a:ext cx="173010" cy="173005"/>
            </a:xfrm>
            <a:custGeom>
              <a:rect b="b" l="l" r="r" t="t"/>
              <a:pathLst>
                <a:path extrusionOk="0" h="1655" w="1655">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7849123" y="3364816"/>
              <a:ext cx="173010" cy="173005"/>
            </a:xfrm>
            <a:custGeom>
              <a:rect b="b" l="l" r="r" t="t"/>
              <a:pathLst>
                <a:path extrusionOk="0" h="1655" w="1655">
                  <a:moveTo>
                    <a:pt x="828" y="0"/>
                  </a:moveTo>
                  <a:cubicBezTo>
                    <a:pt x="377" y="0"/>
                    <a:pt x="1" y="376"/>
                    <a:pt x="1" y="827"/>
                  </a:cubicBezTo>
                  <a:cubicBezTo>
                    <a:pt x="1" y="1278"/>
                    <a:pt x="377" y="1654"/>
                    <a:pt x="828" y="1654"/>
                  </a:cubicBezTo>
                  <a:cubicBezTo>
                    <a:pt x="1279" y="1654"/>
                    <a:pt x="1655" y="1278"/>
                    <a:pt x="1655" y="827"/>
                  </a:cubicBezTo>
                  <a:cubicBezTo>
                    <a:pt x="1655" y="376"/>
                    <a:pt x="1279" y="0"/>
                    <a:pt x="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7668380" y="3257353"/>
              <a:ext cx="170396" cy="173005"/>
            </a:xfrm>
            <a:custGeom>
              <a:rect b="b" l="l" r="r" t="t"/>
              <a:pathLst>
                <a:path extrusionOk="0" h="1655" w="1630">
                  <a:moveTo>
                    <a:pt x="827" y="0"/>
                  </a:moveTo>
                  <a:cubicBezTo>
                    <a:pt x="376" y="0"/>
                    <a:pt x="0" y="376"/>
                    <a:pt x="0" y="828"/>
                  </a:cubicBezTo>
                  <a:cubicBezTo>
                    <a:pt x="0" y="1279"/>
                    <a:pt x="376" y="1655"/>
                    <a:pt x="827" y="1655"/>
                  </a:cubicBezTo>
                  <a:cubicBezTo>
                    <a:pt x="1279" y="1655"/>
                    <a:pt x="1629" y="1279"/>
                    <a:pt x="1629" y="828"/>
                  </a:cubicBezTo>
                  <a:cubicBezTo>
                    <a:pt x="1629" y="376"/>
                    <a:pt x="1279"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7115596" y="3699541"/>
              <a:ext cx="89170" cy="150635"/>
            </a:xfrm>
            <a:custGeom>
              <a:rect b="b" l="l" r="r" t="t"/>
              <a:pathLst>
                <a:path extrusionOk="0" h="1441" w="853">
                  <a:moveTo>
                    <a:pt x="584" y="0"/>
                  </a:moveTo>
                  <a:cubicBezTo>
                    <a:pt x="416" y="0"/>
                    <a:pt x="216" y="263"/>
                    <a:pt x="100" y="633"/>
                  </a:cubicBezTo>
                  <a:cubicBezTo>
                    <a:pt x="0" y="1009"/>
                    <a:pt x="25" y="1384"/>
                    <a:pt x="201" y="1435"/>
                  </a:cubicBezTo>
                  <a:cubicBezTo>
                    <a:pt x="214" y="1439"/>
                    <a:pt x="229" y="1441"/>
                    <a:pt x="243" y="1441"/>
                  </a:cubicBezTo>
                  <a:cubicBezTo>
                    <a:pt x="411" y="1441"/>
                    <a:pt x="612" y="1177"/>
                    <a:pt x="727" y="808"/>
                  </a:cubicBezTo>
                  <a:cubicBezTo>
                    <a:pt x="852" y="407"/>
                    <a:pt x="802" y="56"/>
                    <a:pt x="627" y="6"/>
                  </a:cubicBezTo>
                  <a:cubicBezTo>
                    <a:pt x="613" y="2"/>
                    <a:pt x="599" y="0"/>
                    <a:pt x="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7301565" y="3652395"/>
              <a:ext cx="89170" cy="150635"/>
            </a:xfrm>
            <a:custGeom>
              <a:rect b="b" l="l" r="r" t="t"/>
              <a:pathLst>
                <a:path extrusionOk="0" h="1441" w="853">
                  <a:moveTo>
                    <a:pt x="609" y="0"/>
                  </a:moveTo>
                  <a:cubicBezTo>
                    <a:pt x="438" y="0"/>
                    <a:pt x="218" y="263"/>
                    <a:pt x="126" y="632"/>
                  </a:cubicBezTo>
                  <a:cubicBezTo>
                    <a:pt x="1" y="1033"/>
                    <a:pt x="51" y="1384"/>
                    <a:pt x="226" y="1434"/>
                  </a:cubicBezTo>
                  <a:cubicBezTo>
                    <a:pt x="240" y="1438"/>
                    <a:pt x="254" y="1440"/>
                    <a:pt x="269" y="1440"/>
                  </a:cubicBezTo>
                  <a:cubicBezTo>
                    <a:pt x="437" y="1440"/>
                    <a:pt x="637" y="1177"/>
                    <a:pt x="752" y="808"/>
                  </a:cubicBezTo>
                  <a:cubicBezTo>
                    <a:pt x="853" y="432"/>
                    <a:pt x="803" y="56"/>
                    <a:pt x="652" y="6"/>
                  </a:cubicBezTo>
                  <a:cubicBezTo>
                    <a:pt x="638" y="2"/>
                    <a:pt x="624" y="0"/>
                    <a:pt x="6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7482307" y="3615703"/>
              <a:ext cx="89275" cy="153248"/>
            </a:xfrm>
            <a:custGeom>
              <a:rect b="b" l="l" r="r" t="t"/>
              <a:pathLst>
                <a:path extrusionOk="0" h="1466" w="854">
                  <a:moveTo>
                    <a:pt x="613" y="1"/>
                  </a:moveTo>
                  <a:cubicBezTo>
                    <a:pt x="441" y="1"/>
                    <a:pt x="219" y="284"/>
                    <a:pt x="126" y="633"/>
                  </a:cubicBezTo>
                  <a:cubicBezTo>
                    <a:pt x="1" y="1034"/>
                    <a:pt x="51" y="1410"/>
                    <a:pt x="226" y="1460"/>
                  </a:cubicBezTo>
                  <a:cubicBezTo>
                    <a:pt x="239" y="1463"/>
                    <a:pt x="253" y="1465"/>
                    <a:pt x="266" y="1465"/>
                  </a:cubicBezTo>
                  <a:cubicBezTo>
                    <a:pt x="435" y="1465"/>
                    <a:pt x="637" y="1181"/>
                    <a:pt x="753" y="833"/>
                  </a:cubicBezTo>
                  <a:cubicBezTo>
                    <a:pt x="853" y="432"/>
                    <a:pt x="803" y="56"/>
                    <a:pt x="653" y="6"/>
                  </a:cubicBezTo>
                  <a:cubicBezTo>
                    <a:pt x="640" y="2"/>
                    <a:pt x="626" y="1"/>
                    <a:pt x="6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6835231" y="2791017"/>
              <a:ext cx="655137" cy="348520"/>
            </a:xfrm>
            <a:custGeom>
              <a:rect b="b" l="l" r="r" t="t"/>
              <a:pathLst>
                <a:path extrusionOk="0" h="3334" w="6267">
                  <a:moveTo>
                    <a:pt x="5915" y="0"/>
                  </a:moveTo>
                  <a:lnTo>
                    <a:pt x="5790" y="25"/>
                  </a:lnTo>
                  <a:lnTo>
                    <a:pt x="6116" y="1980"/>
                  </a:lnTo>
                  <a:lnTo>
                    <a:pt x="777" y="3158"/>
                  </a:lnTo>
                  <a:lnTo>
                    <a:pt x="126" y="1278"/>
                  </a:lnTo>
                  <a:lnTo>
                    <a:pt x="0" y="1304"/>
                  </a:lnTo>
                  <a:lnTo>
                    <a:pt x="702" y="3334"/>
                  </a:lnTo>
                  <a:lnTo>
                    <a:pt x="6266" y="2080"/>
                  </a:lnTo>
                  <a:lnTo>
                    <a:pt x="59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6942589" y="3120724"/>
              <a:ext cx="830655" cy="888652"/>
            </a:xfrm>
            <a:custGeom>
              <a:rect b="b" l="l" r="r" t="t"/>
              <a:pathLst>
                <a:path extrusionOk="0" h="8501" w="7946">
                  <a:moveTo>
                    <a:pt x="4678" y="1"/>
                  </a:moveTo>
                  <a:cubicBezTo>
                    <a:pt x="4598" y="1"/>
                    <a:pt x="4517" y="10"/>
                    <a:pt x="4437" y="29"/>
                  </a:cubicBezTo>
                  <a:lnTo>
                    <a:pt x="878" y="856"/>
                  </a:lnTo>
                  <a:cubicBezTo>
                    <a:pt x="352" y="982"/>
                    <a:pt x="1" y="1483"/>
                    <a:pt x="51" y="2034"/>
                  </a:cubicBezTo>
                  <a:lnTo>
                    <a:pt x="728" y="8500"/>
                  </a:lnTo>
                  <a:lnTo>
                    <a:pt x="803" y="8475"/>
                  </a:lnTo>
                  <a:lnTo>
                    <a:pt x="126" y="2034"/>
                  </a:lnTo>
                  <a:cubicBezTo>
                    <a:pt x="76" y="1508"/>
                    <a:pt x="402" y="1032"/>
                    <a:pt x="903" y="931"/>
                  </a:cubicBezTo>
                  <a:lnTo>
                    <a:pt x="4462" y="104"/>
                  </a:lnTo>
                  <a:cubicBezTo>
                    <a:pt x="4544" y="84"/>
                    <a:pt x="4625" y="74"/>
                    <a:pt x="4706" y="74"/>
                  </a:cubicBezTo>
                  <a:cubicBezTo>
                    <a:pt x="5118" y="74"/>
                    <a:pt x="5493" y="332"/>
                    <a:pt x="5640" y="731"/>
                  </a:cubicBezTo>
                  <a:lnTo>
                    <a:pt x="7871" y="6947"/>
                  </a:lnTo>
                  <a:lnTo>
                    <a:pt x="7946" y="6921"/>
                  </a:lnTo>
                  <a:lnTo>
                    <a:pt x="5715" y="731"/>
                  </a:lnTo>
                  <a:cubicBezTo>
                    <a:pt x="5545" y="285"/>
                    <a:pt x="5123" y="1"/>
                    <a:pt x="4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7047439" y="3328647"/>
              <a:ext cx="508366" cy="248480"/>
            </a:xfrm>
            <a:custGeom>
              <a:rect b="b" l="l" r="r" t="t"/>
              <a:pathLst>
                <a:path extrusionOk="0" h="2377" w="4863">
                  <a:moveTo>
                    <a:pt x="4011" y="70"/>
                  </a:moveTo>
                  <a:cubicBezTo>
                    <a:pt x="4161" y="70"/>
                    <a:pt x="4286" y="120"/>
                    <a:pt x="4412" y="171"/>
                  </a:cubicBezTo>
                  <a:cubicBezTo>
                    <a:pt x="4562" y="296"/>
                    <a:pt x="4687" y="446"/>
                    <a:pt x="4737" y="647"/>
                  </a:cubicBezTo>
                  <a:cubicBezTo>
                    <a:pt x="4787" y="822"/>
                    <a:pt x="4762" y="1023"/>
                    <a:pt x="4637" y="1198"/>
                  </a:cubicBezTo>
                  <a:cubicBezTo>
                    <a:pt x="4537" y="1374"/>
                    <a:pt x="4386" y="1474"/>
                    <a:pt x="4186" y="1524"/>
                  </a:cubicBezTo>
                  <a:lnTo>
                    <a:pt x="1003" y="2301"/>
                  </a:lnTo>
                  <a:cubicBezTo>
                    <a:pt x="956" y="2314"/>
                    <a:pt x="907" y="2321"/>
                    <a:pt x="858" y="2321"/>
                  </a:cubicBezTo>
                  <a:cubicBezTo>
                    <a:pt x="722" y="2321"/>
                    <a:pt x="580" y="2274"/>
                    <a:pt x="452" y="2201"/>
                  </a:cubicBezTo>
                  <a:cubicBezTo>
                    <a:pt x="276" y="2100"/>
                    <a:pt x="151" y="1950"/>
                    <a:pt x="126" y="1750"/>
                  </a:cubicBezTo>
                  <a:cubicBezTo>
                    <a:pt x="76" y="1549"/>
                    <a:pt x="101" y="1349"/>
                    <a:pt x="201" y="1198"/>
                  </a:cubicBezTo>
                  <a:cubicBezTo>
                    <a:pt x="301" y="1023"/>
                    <a:pt x="477" y="897"/>
                    <a:pt x="652" y="847"/>
                  </a:cubicBezTo>
                  <a:lnTo>
                    <a:pt x="3835" y="95"/>
                  </a:lnTo>
                  <a:cubicBezTo>
                    <a:pt x="3910" y="70"/>
                    <a:pt x="3960" y="70"/>
                    <a:pt x="4011" y="70"/>
                  </a:cubicBezTo>
                  <a:close/>
                  <a:moveTo>
                    <a:pt x="4000" y="1"/>
                  </a:moveTo>
                  <a:cubicBezTo>
                    <a:pt x="3944" y="1"/>
                    <a:pt x="3889" y="7"/>
                    <a:pt x="3835" y="20"/>
                  </a:cubicBezTo>
                  <a:lnTo>
                    <a:pt x="652" y="797"/>
                  </a:lnTo>
                  <a:cubicBezTo>
                    <a:pt x="427" y="847"/>
                    <a:pt x="251" y="973"/>
                    <a:pt x="151" y="1148"/>
                  </a:cubicBezTo>
                  <a:cubicBezTo>
                    <a:pt x="26" y="1349"/>
                    <a:pt x="0" y="1549"/>
                    <a:pt x="51" y="1775"/>
                  </a:cubicBezTo>
                  <a:cubicBezTo>
                    <a:pt x="101" y="1975"/>
                    <a:pt x="226" y="2151"/>
                    <a:pt x="427" y="2276"/>
                  </a:cubicBezTo>
                  <a:cubicBezTo>
                    <a:pt x="552" y="2351"/>
                    <a:pt x="677" y="2376"/>
                    <a:pt x="828" y="2376"/>
                  </a:cubicBezTo>
                  <a:cubicBezTo>
                    <a:pt x="903" y="2376"/>
                    <a:pt x="953" y="2376"/>
                    <a:pt x="1028" y="2351"/>
                  </a:cubicBezTo>
                  <a:lnTo>
                    <a:pt x="4211" y="1599"/>
                  </a:lnTo>
                  <a:cubicBezTo>
                    <a:pt x="4412" y="1549"/>
                    <a:pt x="4587" y="1424"/>
                    <a:pt x="4712" y="1223"/>
                  </a:cubicBezTo>
                  <a:cubicBezTo>
                    <a:pt x="4813" y="1048"/>
                    <a:pt x="4863" y="822"/>
                    <a:pt x="4813" y="622"/>
                  </a:cubicBezTo>
                  <a:cubicBezTo>
                    <a:pt x="4762" y="421"/>
                    <a:pt x="4637" y="246"/>
                    <a:pt x="4437" y="120"/>
                  </a:cubicBezTo>
                  <a:cubicBezTo>
                    <a:pt x="4308" y="47"/>
                    <a:pt x="4153" y="1"/>
                    <a:pt x="4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6769687" y="1205309"/>
              <a:ext cx="935506" cy="430371"/>
            </a:xfrm>
            <a:custGeom>
              <a:rect b="b" l="l" r="r" t="t"/>
              <a:pathLst>
                <a:path extrusionOk="0" h="4117" w="8949">
                  <a:moveTo>
                    <a:pt x="1805" y="157"/>
                  </a:moveTo>
                  <a:cubicBezTo>
                    <a:pt x="2683" y="157"/>
                    <a:pt x="3560" y="683"/>
                    <a:pt x="3886" y="1485"/>
                  </a:cubicBezTo>
                  <a:cubicBezTo>
                    <a:pt x="4136" y="2061"/>
                    <a:pt x="4036" y="2763"/>
                    <a:pt x="3710" y="3289"/>
                  </a:cubicBezTo>
                  <a:cubicBezTo>
                    <a:pt x="3593" y="3298"/>
                    <a:pt x="3476" y="3302"/>
                    <a:pt x="3359" y="3302"/>
                  </a:cubicBezTo>
                  <a:cubicBezTo>
                    <a:pt x="2776" y="3302"/>
                    <a:pt x="2198" y="3198"/>
                    <a:pt x="1655" y="2989"/>
                  </a:cubicBezTo>
                  <a:cubicBezTo>
                    <a:pt x="1154" y="2788"/>
                    <a:pt x="778" y="2538"/>
                    <a:pt x="527" y="2237"/>
                  </a:cubicBezTo>
                  <a:cubicBezTo>
                    <a:pt x="251" y="1836"/>
                    <a:pt x="151" y="1360"/>
                    <a:pt x="302" y="984"/>
                  </a:cubicBezTo>
                  <a:cubicBezTo>
                    <a:pt x="502" y="482"/>
                    <a:pt x="1028" y="257"/>
                    <a:pt x="1480" y="182"/>
                  </a:cubicBezTo>
                  <a:cubicBezTo>
                    <a:pt x="1580" y="157"/>
                    <a:pt x="1680" y="157"/>
                    <a:pt x="1805" y="157"/>
                  </a:cubicBezTo>
                  <a:close/>
                  <a:moveTo>
                    <a:pt x="1825" y="1"/>
                  </a:moveTo>
                  <a:cubicBezTo>
                    <a:pt x="1701" y="1"/>
                    <a:pt x="1577" y="11"/>
                    <a:pt x="1454" y="31"/>
                  </a:cubicBezTo>
                  <a:cubicBezTo>
                    <a:pt x="978" y="107"/>
                    <a:pt x="377" y="382"/>
                    <a:pt x="176" y="909"/>
                  </a:cubicBezTo>
                  <a:cubicBezTo>
                    <a:pt x="1" y="1335"/>
                    <a:pt x="101" y="1886"/>
                    <a:pt x="427" y="2312"/>
                  </a:cubicBezTo>
                  <a:cubicBezTo>
                    <a:pt x="678" y="2663"/>
                    <a:pt x="1079" y="2914"/>
                    <a:pt x="1605" y="3114"/>
                  </a:cubicBezTo>
                  <a:cubicBezTo>
                    <a:pt x="2140" y="3328"/>
                    <a:pt x="2712" y="3451"/>
                    <a:pt x="3304" y="3451"/>
                  </a:cubicBezTo>
                  <a:cubicBezTo>
                    <a:pt x="3406" y="3451"/>
                    <a:pt x="3507" y="3447"/>
                    <a:pt x="3610" y="3440"/>
                  </a:cubicBezTo>
                  <a:lnTo>
                    <a:pt x="3610" y="3440"/>
                  </a:lnTo>
                  <a:cubicBezTo>
                    <a:pt x="3510" y="3565"/>
                    <a:pt x="3384" y="3690"/>
                    <a:pt x="3259" y="3791"/>
                  </a:cubicBezTo>
                  <a:cubicBezTo>
                    <a:pt x="3184" y="3866"/>
                    <a:pt x="3059" y="3916"/>
                    <a:pt x="2958" y="3966"/>
                  </a:cubicBezTo>
                  <a:lnTo>
                    <a:pt x="3008" y="4117"/>
                  </a:lnTo>
                  <a:cubicBezTo>
                    <a:pt x="3159" y="4041"/>
                    <a:pt x="3284" y="3966"/>
                    <a:pt x="3409" y="3866"/>
                  </a:cubicBezTo>
                  <a:cubicBezTo>
                    <a:pt x="3560" y="3741"/>
                    <a:pt x="3685" y="3590"/>
                    <a:pt x="3785" y="3440"/>
                  </a:cubicBezTo>
                  <a:cubicBezTo>
                    <a:pt x="3835" y="3440"/>
                    <a:pt x="3886" y="3440"/>
                    <a:pt x="3936" y="3415"/>
                  </a:cubicBezTo>
                  <a:cubicBezTo>
                    <a:pt x="4888" y="3315"/>
                    <a:pt x="5765" y="2939"/>
                    <a:pt x="6617" y="2563"/>
                  </a:cubicBezTo>
                  <a:cubicBezTo>
                    <a:pt x="7369" y="2262"/>
                    <a:pt x="8146" y="1936"/>
                    <a:pt x="8948" y="1786"/>
                  </a:cubicBezTo>
                  <a:cubicBezTo>
                    <a:pt x="8898" y="1736"/>
                    <a:pt x="8848" y="1685"/>
                    <a:pt x="8798" y="1660"/>
                  </a:cubicBezTo>
                  <a:cubicBezTo>
                    <a:pt x="8021" y="1811"/>
                    <a:pt x="7269" y="2137"/>
                    <a:pt x="6567" y="2437"/>
                  </a:cubicBezTo>
                  <a:cubicBezTo>
                    <a:pt x="5715" y="2788"/>
                    <a:pt x="4863" y="3164"/>
                    <a:pt x="3936" y="3264"/>
                  </a:cubicBezTo>
                  <a:lnTo>
                    <a:pt x="3886" y="3264"/>
                  </a:lnTo>
                  <a:cubicBezTo>
                    <a:pt x="4186" y="2713"/>
                    <a:pt x="4262" y="2011"/>
                    <a:pt x="4011" y="1410"/>
                  </a:cubicBezTo>
                  <a:cubicBezTo>
                    <a:pt x="3679" y="568"/>
                    <a:pt x="2760" y="1"/>
                    <a:pt x="1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7209887" y="1335143"/>
              <a:ext cx="424527" cy="313291"/>
            </a:xfrm>
            <a:custGeom>
              <a:rect b="b" l="l" r="r" t="t"/>
              <a:pathLst>
                <a:path extrusionOk="0" h="2997" w="4061">
                  <a:moveTo>
                    <a:pt x="2586" y="0"/>
                  </a:moveTo>
                  <a:cubicBezTo>
                    <a:pt x="2228" y="0"/>
                    <a:pt x="1833" y="88"/>
                    <a:pt x="1454" y="268"/>
                  </a:cubicBezTo>
                  <a:cubicBezTo>
                    <a:pt x="477" y="744"/>
                    <a:pt x="0" y="1596"/>
                    <a:pt x="226" y="2273"/>
                  </a:cubicBezTo>
                  <a:cubicBezTo>
                    <a:pt x="400" y="2808"/>
                    <a:pt x="728" y="2997"/>
                    <a:pt x="1134" y="2997"/>
                  </a:cubicBezTo>
                  <a:cubicBezTo>
                    <a:pt x="1546" y="2997"/>
                    <a:pt x="2039" y="2801"/>
                    <a:pt x="2532" y="2574"/>
                  </a:cubicBezTo>
                  <a:cubicBezTo>
                    <a:pt x="3509" y="2098"/>
                    <a:pt x="4061" y="1220"/>
                    <a:pt x="3760" y="594"/>
                  </a:cubicBezTo>
                  <a:cubicBezTo>
                    <a:pt x="3579" y="202"/>
                    <a:pt x="3126" y="0"/>
                    <a:pt x="2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7217727" y="1367862"/>
              <a:ext cx="432367" cy="297088"/>
            </a:xfrm>
            <a:custGeom>
              <a:rect b="b" l="l" r="r" t="t"/>
              <a:pathLst>
                <a:path extrusionOk="0" h="2842" w="4136">
                  <a:moveTo>
                    <a:pt x="2658" y="1"/>
                  </a:moveTo>
                  <a:cubicBezTo>
                    <a:pt x="2297" y="1"/>
                    <a:pt x="1894" y="91"/>
                    <a:pt x="1504" y="281"/>
                  </a:cubicBezTo>
                  <a:cubicBezTo>
                    <a:pt x="552" y="732"/>
                    <a:pt x="1" y="1634"/>
                    <a:pt x="301" y="2261"/>
                  </a:cubicBezTo>
                  <a:cubicBezTo>
                    <a:pt x="482" y="2637"/>
                    <a:pt x="925" y="2842"/>
                    <a:pt x="1462" y="2842"/>
                  </a:cubicBezTo>
                  <a:cubicBezTo>
                    <a:pt x="1819" y="2842"/>
                    <a:pt x="2217" y="2752"/>
                    <a:pt x="2607" y="2562"/>
                  </a:cubicBezTo>
                  <a:cubicBezTo>
                    <a:pt x="3585" y="2110"/>
                    <a:pt x="4136" y="1208"/>
                    <a:pt x="3835" y="582"/>
                  </a:cubicBezTo>
                  <a:cubicBezTo>
                    <a:pt x="3654" y="205"/>
                    <a:pt x="3202" y="1"/>
                    <a:pt x="2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7251806" y="1382706"/>
              <a:ext cx="366927" cy="271268"/>
            </a:xfrm>
            <a:custGeom>
              <a:rect b="b" l="l" r="r" t="t"/>
              <a:pathLst>
                <a:path extrusionOk="0" h="2595" w="3510">
                  <a:moveTo>
                    <a:pt x="2306" y="64"/>
                  </a:moveTo>
                  <a:cubicBezTo>
                    <a:pt x="2381" y="64"/>
                    <a:pt x="2457" y="64"/>
                    <a:pt x="2532" y="89"/>
                  </a:cubicBezTo>
                  <a:cubicBezTo>
                    <a:pt x="2908" y="114"/>
                    <a:pt x="3183" y="289"/>
                    <a:pt x="3309" y="565"/>
                  </a:cubicBezTo>
                  <a:cubicBezTo>
                    <a:pt x="3434" y="816"/>
                    <a:pt x="3384" y="1141"/>
                    <a:pt x="3183" y="1467"/>
                  </a:cubicBezTo>
                  <a:cubicBezTo>
                    <a:pt x="2983" y="1793"/>
                    <a:pt x="2632" y="2094"/>
                    <a:pt x="2206" y="2294"/>
                  </a:cubicBezTo>
                  <a:cubicBezTo>
                    <a:pt x="1858" y="2458"/>
                    <a:pt x="1497" y="2538"/>
                    <a:pt x="1176" y="2538"/>
                  </a:cubicBezTo>
                  <a:cubicBezTo>
                    <a:pt x="709" y="2538"/>
                    <a:pt x="324" y="2370"/>
                    <a:pt x="176" y="2044"/>
                  </a:cubicBezTo>
                  <a:cubicBezTo>
                    <a:pt x="51" y="1793"/>
                    <a:pt x="101" y="1467"/>
                    <a:pt x="301" y="1141"/>
                  </a:cubicBezTo>
                  <a:cubicBezTo>
                    <a:pt x="502" y="816"/>
                    <a:pt x="853" y="515"/>
                    <a:pt x="1279" y="314"/>
                  </a:cubicBezTo>
                  <a:cubicBezTo>
                    <a:pt x="1629" y="164"/>
                    <a:pt x="1980" y="64"/>
                    <a:pt x="2306" y="64"/>
                  </a:cubicBezTo>
                  <a:close/>
                  <a:moveTo>
                    <a:pt x="2321" y="1"/>
                  </a:moveTo>
                  <a:cubicBezTo>
                    <a:pt x="1977" y="1"/>
                    <a:pt x="1606" y="98"/>
                    <a:pt x="1254" y="264"/>
                  </a:cubicBezTo>
                  <a:cubicBezTo>
                    <a:pt x="827" y="465"/>
                    <a:pt x="477" y="765"/>
                    <a:pt x="251" y="1116"/>
                  </a:cubicBezTo>
                  <a:cubicBezTo>
                    <a:pt x="25" y="1442"/>
                    <a:pt x="0" y="1793"/>
                    <a:pt x="126" y="2069"/>
                  </a:cubicBezTo>
                  <a:cubicBezTo>
                    <a:pt x="276" y="2420"/>
                    <a:pt x="677" y="2595"/>
                    <a:pt x="1178" y="2595"/>
                  </a:cubicBezTo>
                  <a:cubicBezTo>
                    <a:pt x="1504" y="2595"/>
                    <a:pt x="1880" y="2520"/>
                    <a:pt x="2231" y="2344"/>
                  </a:cubicBezTo>
                  <a:cubicBezTo>
                    <a:pt x="2657" y="2144"/>
                    <a:pt x="3033" y="1843"/>
                    <a:pt x="3233" y="1492"/>
                  </a:cubicBezTo>
                  <a:cubicBezTo>
                    <a:pt x="3459" y="1141"/>
                    <a:pt x="3509" y="816"/>
                    <a:pt x="3359" y="540"/>
                  </a:cubicBezTo>
                  <a:cubicBezTo>
                    <a:pt x="3233" y="239"/>
                    <a:pt x="2933" y="64"/>
                    <a:pt x="2532" y="14"/>
                  </a:cubicBezTo>
                  <a:cubicBezTo>
                    <a:pt x="2463" y="5"/>
                    <a:pt x="2393" y="1"/>
                    <a:pt x="2321"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7636915" y="3796132"/>
              <a:ext cx="463833" cy="299075"/>
            </a:xfrm>
            <a:custGeom>
              <a:rect b="b" l="l" r="r" t="t"/>
              <a:pathLst>
                <a:path extrusionOk="0" h="2861" w="4437">
                  <a:moveTo>
                    <a:pt x="1437" y="1"/>
                  </a:moveTo>
                  <a:cubicBezTo>
                    <a:pt x="919" y="1"/>
                    <a:pt x="491" y="196"/>
                    <a:pt x="301" y="561"/>
                  </a:cubicBezTo>
                  <a:cubicBezTo>
                    <a:pt x="1" y="1162"/>
                    <a:pt x="502" y="2065"/>
                    <a:pt x="1479" y="2566"/>
                  </a:cubicBezTo>
                  <a:cubicBezTo>
                    <a:pt x="1864" y="2768"/>
                    <a:pt x="2248" y="2860"/>
                    <a:pt x="2596" y="2860"/>
                  </a:cubicBezTo>
                  <a:cubicBezTo>
                    <a:pt x="3111" y="2860"/>
                    <a:pt x="3546" y="2659"/>
                    <a:pt x="3785" y="2315"/>
                  </a:cubicBezTo>
                  <a:cubicBezTo>
                    <a:pt x="4437" y="1388"/>
                    <a:pt x="3585" y="786"/>
                    <a:pt x="2632" y="310"/>
                  </a:cubicBezTo>
                  <a:cubicBezTo>
                    <a:pt x="2224" y="101"/>
                    <a:pt x="1807" y="1"/>
                    <a:pt x="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7652700" y="3763726"/>
              <a:ext cx="429754" cy="300434"/>
            </a:xfrm>
            <a:custGeom>
              <a:rect b="b" l="l" r="r" t="t"/>
              <a:pathLst>
                <a:path extrusionOk="0" h="2874" w="4111">
                  <a:moveTo>
                    <a:pt x="1408" y="0"/>
                  </a:moveTo>
                  <a:cubicBezTo>
                    <a:pt x="903" y="0"/>
                    <a:pt x="487" y="187"/>
                    <a:pt x="301" y="545"/>
                  </a:cubicBezTo>
                  <a:cubicBezTo>
                    <a:pt x="0" y="1172"/>
                    <a:pt x="526" y="2074"/>
                    <a:pt x="1479" y="2575"/>
                  </a:cubicBezTo>
                  <a:cubicBezTo>
                    <a:pt x="1879" y="2775"/>
                    <a:pt x="2298" y="2874"/>
                    <a:pt x="2671" y="2874"/>
                  </a:cubicBezTo>
                  <a:cubicBezTo>
                    <a:pt x="3184" y="2874"/>
                    <a:pt x="3610" y="2687"/>
                    <a:pt x="3784" y="2324"/>
                  </a:cubicBezTo>
                  <a:cubicBezTo>
                    <a:pt x="4110" y="1698"/>
                    <a:pt x="3584" y="796"/>
                    <a:pt x="2632" y="319"/>
                  </a:cubicBezTo>
                  <a:cubicBezTo>
                    <a:pt x="2213" y="105"/>
                    <a:pt x="1785" y="0"/>
                    <a:pt x="1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7686674" y="3775225"/>
              <a:ext cx="364313" cy="273464"/>
            </a:xfrm>
            <a:custGeom>
              <a:rect b="b" l="l" r="r" t="t"/>
              <a:pathLst>
                <a:path extrusionOk="0" h="2616" w="3485">
                  <a:moveTo>
                    <a:pt x="1154" y="59"/>
                  </a:moveTo>
                  <a:cubicBezTo>
                    <a:pt x="1480" y="59"/>
                    <a:pt x="1855" y="159"/>
                    <a:pt x="2231" y="335"/>
                  </a:cubicBezTo>
                  <a:cubicBezTo>
                    <a:pt x="2657" y="560"/>
                    <a:pt x="2983" y="861"/>
                    <a:pt x="3184" y="1187"/>
                  </a:cubicBezTo>
                  <a:cubicBezTo>
                    <a:pt x="3384" y="1513"/>
                    <a:pt x="3409" y="1838"/>
                    <a:pt x="3284" y="2089"/>
                  </a:cubicBezTo>
                  <a:cubicBezTo>
                    <a:pt x="3127" y="2404"/>
                    <a:pt x="2766" y="2563"/>
                    <a:pt x="2326" y="2563"/>
                  </a:cubicBezTo>
                  <a:cubicBezTo>
                    <a:pt x="1995" y="2563"/>
                    <a:pt x="1620" y="2473"/>
                    <a:pt x="1254" y="2290"/>
                  </a:cubicBezTo>
                  <a:cubicBezTo>
                    <a:pt x="828" y="2064"/>
                    <a:pt x="502" y="1763"/>
                    <a:pt x="302" y="1437"/>
                  </a:cubicBezTo>
                  <a:cubicBezTo>
                    <a:pt x="101" y="1112"/>
                    <a:pt x="76" y="786"/>
                    <a:pt x="201" y="535"/>
                  </a:cubicBezTo>
                  <a:cubicBezTo>
                    <a:pt x="352" y="209"/>
                    <a:pt x="703" y="59"/>
                    <a:pt x="1154" y="59"/>
                  </a:cubicBezTo>
                  <a:close/>
                  <a:moveTo>
                    <a:pt x="1154" y="0"/>
                  </a:moveTo>
                  <a:cubicBezTo>
                    <a:pt x="691" y="0"/>
                    <a:pt x="310" y="168"/>
                    <a:pt x="151" y="485"/>
                  </a:cubicBezTo>
                  <a:cubicBezTo>
                    <a:pt x="1" y="761"/>
                    <a:pt x="26" y="1112"/>
                    <a:pt x="251" y="1463"/>
                  </a:cubicBezTo>
                  <a:cubicBezTo>
                    <a:pt x="452" y="1813"/>
                    <a:pt x="803" y="2114"/>
                    <a:pt x="1204" y="2340"/>
                  </a:cubicBezTo>
                  <a:cubicBezTo>
                    <a:pt x="1580" y="2515"/>
                    <a:pt x="1981" y="2615"/>
                    <a:pt x="2332" y="2615"/>
                  </a:cubicBezTo>
                  <a:cubicBezTo>
                    <a:pt x="2783" y="2615"/>
                    <a:pt x="3184" y="2440"/>
                    <a:pt x="3334" y="2114"/>
                  </a:cubicBezTo>
                  <a:cubicBezTo>
                    <a:pt x="3485" y="1838"/>
                    <a:pt x="3434" y="1513"/>
                    <a:pt x="3234" y="1162"/>
                  </a:cubicBezTo>
                  <a:cubicBezTo>
                    <a:pt x="3033" y="811"/>
                    <a:pt x="2683" y="510"/>
                    <a:pt x="2256" y="285"/>
                  </a:cubicBezTo>
                  <a:cubicBezTo>
                    <a:pt x="1883" y="93"/>
                    <a:pt x="1496" y="0"/>
                    <a:pt x="1154" y="0"/>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700810" y="2707179"/>
              <a:ext cx="264689" cy="410300"/>
            </a:xfrm>
            <a:custGeom>
              <a:rect b="b" l="l" r="r" t="t"/>
              <a:pathLst>
                <a:path extrusionOk="0" h="3925" w="2532">
                  <a:moveTo>
                    <a:pt x="1253" y="0"/>
                  </a:moveTo>
                  <a:cubicBezTo>
                    <a:pt x="552" y="0"/>
                    <a:pt x="0" y="877"/>
                    <a:pt x="0" y="1955"/>
                  </a:cubicBezTo>
                  <a:cubicBezTo>
                    <a:pt x="0" y="3033"/>
                    <a:pt x="577" y="3810"/>
                    <a:pt x="1253" y="3910"/>
                  </a:cubicBezTo>
                  <a:cubicBezTo>
                    <a:pt x="1329" y="3920"/>
                    <a:pt x="1401" y="3925"/>
                    <a:pt x="1468" y="3925"/>
                  </a:cubicBezTo>
                  <a:cubicBezTo>
                    <a:pt x="2422" y="3925"/>
                    <a:pt x="2532" y="2962"/>
                    <a:pt x="2532" y="1955"/>
                  </a:cubicBezTo>
                  <a:cubicBezTo>
                    <a:pt x="2532" y="877"/>
                    <a:pt x="1955" y="0"/>
                    <a:pt x="1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734889" y="2707179"/>
              <a:ext cx="264689" cy="408836"/>
            </a:xfrm>
            <a:custGeom>
              <a:rect b="b" l="l" r="r" t="t"/>
              <a:pathLst>
                <a:path extrusionOk="0" h="3911" w="2532">
                  <a:moveTo>
                    <a:pt x="1278" y="0"/>
                  </a:moveTo>
                  <a:cubicBezTo>
                    <a:pt x="576" y="0"/>
                    <a:pt x="0" y="877"/>
                    <a:pt x="0" y="1955"/>
                  </a:cubicBezTo>
                  <a:cubicBezTo>
                    <a:pt x="0" y="3033"/>
                    <a:pt x="576" y="3910"/>
                    <a:pt x="1278" y="3910"/>
                  </a:cubicBezTo>
                  <a:cubicBezTo>
                    <a:pt x="1980" y="3910"/>
                    <a:pt x="2531" y="3033"/>
                    <a:pt x="2531" y="1955"/>
                  </a:cubicBezTo>
                  <a:cubicBezTo>
                    <a:pt x="2531" y="877"/>
                    <a:pt x="1980" y="0"/>
                    <a:pt x="1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750569" y="2722860"/>
              <a:ext cx="241168" cy="374758"/>
            </a:xfrm>
            <a:custGeom>
              <a:rect b="b" l="l" r="r" t="t"/>
              <a:pathLst>
                <a:path extrusionOk="0" h="3585" w="2307">
                  <a:moveTo>
                    <a:pt x="1153" y="76"/>
                  </a:moveTo>
                  <a:cubicBezTo>
                    <a:pt x="1755" y="76"/>
                    <a:pt x="2231" y="853"/>
                    <a:pt x="2231" y="1805"/>
                  </a:cubicBezTo>
                  <a:cubicBezTo>
                    <a:pt x="2231" y="2758"/>
                    <a:pt x="1755" y="3534"/>
                    <a:pt x="1153" y="3534"/>
                  </a:cubicBezTo>
                  <a:cubicBezTo>
                    <a:pt x="552" y="3534"/>
                    <a:pt x="51" y="2758"/>
                    <a:pt x="51" y="1805"/>
                  </a:cubicBezTo>
                  <a:cubicBezTo>
                    <a:pt x="51" y="853"/>
                    <a:pt x="552" y="76"/>
                    <a:pt x="1153" y="76"/>
                  </a:cubicBezTo>
                  <a:close/>
                  <a:moveTo>
                    <a:pt x="1153" y="1"/>
                  </a:moveTo>
                  <a:cubicBezTo>
                    <a:pt x="527" y="1"/>
                    <a:pt x="0" y="803"/>
                    <a:pt x="0" y="1805"/>
                  </a:cubicBezTo>
                  <a:cubicBezTo>
                    <a:pt x="0" y="2783"/>
                    <a:pt x="527" y="3585"/>
                    <a:pt x="1153" y="3585"/>
                  </a:cubicBezTo>
                  <a:cubicBezTo>
                    <a:pt x="1780" y="3585"/>
                    <a:pt x="2306" y="2783"/>
                    <a:pt x="2306" y="1805"/>
                  </a:cubicBezTo>
                  <a:cubicBezTo>
                    <a:pt x="2306" y="803"/>
                    <a:pt x="1780" y="1"/>
                    <a:pt x="1153"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6413430" y="1266149"/>
              <a:ext cx="217543" cy="220151"/>
            </a:xfrm>
            <a:custGeom>
              <a:rect b="b" l="l" r="r" t="t"/>
              <a:pathLst>
                <a:path extrusionOk="0" h="2106" w="2081">
                  <a:moveTo>
                    <a:pt x="1028" y="1"/>
                  </a:moveTo>
                  <a:lnTo>
                    <a:pt x="777" y="778"/>
                  </a:lnTo>
                  <a:lnTo>
                    <a:pt x="0" y="1078"/>
                  </a:lnTo>
                  <a:lnTo>
                    <a:pt x="777" y="1329"/>
                  </a:lnTo>
                  <a:lnTo>
                    <a:pt x="1053" y="2106"/>
                  </a:lnTo>
                  <a:lnTo>
                    <a:pt x="1304" y="1304"/>
                  </a:lnTo>
                  <a:lnTo>
                    <a:pt x="2081" y="1028"/>
                  </a:lnTo>
                  <a:lnTo>
                    <a:pt x="1304"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7904213" y="2314123"/>
              <a:ext cx="220156" cy="220255"/>
            </a:xfrm>
            <a:custGeom>
              <a:rect b="b" l="l" r="r" t="t"/>
              <a:pathLst>
                <a:path extrusionOk="0" h="2107" w="2106">
                  <a:moveTo>
                    <a:pt x="1028" y="1"/>
                  </a:moveTo>
                  <a:lnTo>
                    <a:pt x="777" y="778"/>
                  </a:lnTo>
                  <a:lnTo>
                    <a:pt x="0" y="1079"/>
                  </a:lnTo>
                  <a:lnTo>
                    <a:pt x="802" y="1329"/>
                  </a:lnTo>
                  <a:lnTo>
                    <a:pt x="1078" y="2106"/>
                  </a:lnTo>
                  <a:lnTo>
                    <a:pt x="1328" y="1304"/>
                  </a:lnTo>
                  <a:lnTo>
                    <a:pt x="2105" y="1028"/>
                  </a:lnTo>
                  <a:lnTo>
                    <a:pt x="1303"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6947921" y="1318521"/>
              <a:ext cx="123250" cy="123247"/>
            </a:xfrm>
            <a:custGeom>
              <a:rect b="b" l="l" r="r" t="t"/>
              <a:pathLst>
                <a:path extrusionOk="0" h="1179" w="1179">
                  <a:moveTo>
                    <a:pt x="577" y="1"/>
                  </a:moveTo>
                  <a:cubicBezTo>
                    <a:pt x="251" y="1"/>
                    <a:pt x="0" y="252"/>
                    <a:pt x="0" y="577"/>
                  </a:cubicBezTo>
                  <a:cubicBezTo>
                    <a:pt x="0" y="903"/>
                    <a:pt x="251" y="1179"/>
                    <a:pt x="577" y="1179"/>
                  </a:cubicBezTo>
                  <a:cubicBezTo>
                    <a:pt x="902" y="1179"/>
                    <a:pt x="1178" y="903"/>
                    <a:pt x="1178" y="577"/>
                  </a:cubicBezTo>
                  <a:cubicBezTo>
                    <a:pt x="1178" y="252"/>
                    <a:pt x="902"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7851736" y="1693179"/>
              <a:ext cx="123250" cy="123247"/>
            </a:xfrm>
            <a:custGeom>
              <a:rect b="b" l="l" r="r" t="t"/>
              <a:pathLst>
                <a:path extrusionOk="0" h="1179" w="1179">
                  <a:moveTo>
                    <a:pt x="577" y="1"/>
                  </a:moveTo>
                  <a:cubicBezTo>
                    <a:pt x="251" y="1"/>
                    <a:pt x="1" y="252"/>
                    <a:pt x="1" y="577"/>
                  </a:cubicBezTo>
                  <a:cubicBezTo>
                    <a:pt x="1" y="903"/>
                    <a:pt x="251" y="1179"/>
                    <a:pt x="577" y="1179"/>
                  </a:cubicBezTo>
                  <a:cubicBezTo>
                    <a:pt x="903" y="1179"/>
                    <a:pt x="1179" y="903"/>
                    <a:pt x="1179" y="577"/>
                  </a:cubicBezTo>
                  <a:cubicBezTo>
                    <a:pt x="1179" y="252"/>
                    <a:pt x="903"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7018587" y="4017121"/>
              <a:ext cx="125863" cy="125860"/>
            </a:xfrm>
            <a:custGeom>
              <a:rect b="b" l="l" r="r" t="t"/>
              <a:pathLst>
                <a:path extrusionOk="0" h="1204" w="1204">
                  <a:moveTo>
                    <a:pt x="602" y="1"/>
                  </a:moveTo>
                  <a:cubicBezTo>
                    <a:pt x="276" y="1"/>
                    <a:pt x="1" y="276"/>
                    <a:pt x="1" y="602"/>
                  </a:cubicBezTo>
                  <a:cubicBezTo>
                    <a:pt x="1" y="928"/>
                    <a:pt x="276"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698197" y="3694837"/>
              <a:ext cx="123250" cy="123247"/>
            </a:xfrm>
            <a:custGeom>
              <a:rect b="b" l="l" r="r" t="t"/>
              <a:pathLst>
                <a:path extrusionOk="0" h="1179" w="1179">
                  <a:moveTo>
                    <a:pt x="602" y="1"/>
                  </a:moveTo>
                  <a:cubicBezTo>
                    <a:pt x="251" y="1"/>
                    <a:pt x="0" y="252"/>
                    <a:pt x="0" y="602"/>
                  </a:cubicBezTo>
                  <a:cubicBezTo>
                    <a:pt x="0" y="928"/>
                    <a:pt x="251" y="1179"/>
                    <a:pt x="602" y="1179"/>
                  </a:cubicBezTo>
                  <a:cubicBezTo>
                    <a:pt x="927" y="1179"/>
                    <a:pt x="1178" y="928"/>
                    <a:pt x="1178" y="602"/>
                  </a:cubicBezTo>
                  <a:cubicBezTo>
                    <a:pt x="1178" y="252"/>
                    <a:pt x="927"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9"/>
          <p:cNvGrpSpPr/>
          <p:nvPr/>
        </p:nvGrpSpPr>
        <p:grpSpPr>
          <a:xfrm>
            <a:off x="1882567" y="1451670"/>
            <a:ext cx="387661" cy="387661"/>
            <a:chOff x="1379798" y="1723250"/>
            <a:chExt cx="397887" cy="397887"/>
          </a:xfrm>
        </p:grpSpPr>
        <p:sp>
          <p:nvSpPr>
            <p:cNvPr id="3383" name="Google Shape;3383;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59"/>
          <p:cNvGrpSpPr/>
          <p:nvPr/>
        </p:nvGrpSpPr>
        <p:grpSpPr>
          <a:xfrm>
            <a:off x="820446" y="1451670"/>
            <a:ext cx="387681" cy="387661"/>
            <a:chOff x="266768" y="1721375"/>
            <a:chExt cx="397907" cy="397887"/>
          </a:xfrm>
        </p:grpSpPr>
        <p:sp>
          <p:nvSpPr>
            <p:cNvPr id="3388" name="Google Shape;3388;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59"/>
          <p:cNvGrpSpPr/>
          <p:nvPr/>
        </p:nvGrpSpPr>
        <p:grpSpPr>
          <a:xfrm>
            <a:off x="1351527" y="1451670"/>
            <a:ext cx="387641" cy="387661"/>
            <a:chOff x="864491" y="1723250"/>
            <a:chExt cx="397866" cy="397887"/>
          </a:xfrm>
        </p:grpSpPr>
        <p:sp>
          <p:nvSpPr>
            <p:cNvPr id="3391" name="Google Shape;3391;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9"/>
          <p:cNvGrpSpPr/>
          <p:nvPr/>
        </p:nvGrpSpPr>
        <p:grpSpPr>
          <a:xfrm>
            <a:off x="2413629" y="1451017"/>
            <a:ext cx="388966" cy="388966"/>
            <a:chOff x="1190625" y="238125"/>
            <a:chExt cx="5235075" cy="5235075"/>
          </a:xfrm>
        </p:grpSpPr>
        <p:sp>
          <p:nvSpPr>
            <p:cNvPr id="3395" name="Google Shape;3395;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74" name="Google Shape;474;p3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475" name="Google Shape;475;p3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a:t>
            </a:r>
            <a:endParaRPr/>
          </a:p>
        </p:txBody>
      </p:sp>
      <p:sp>
        <p:nvSpPr>
          <p:cNvPr id="476" name="Google Shape;476;p3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7" name="Google Shape;477;p3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478" name="Google Shape;478;p3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79" name="Google Shape;479;p33"/>
          <p:cNvSpPr txBox="1"/>
          <p:nvPr>
            <p:ph idx="2" type="title"/>
          </p:nvPr>
        </p:nvSpPr>
        <p:spPr>
          <a:xfrm>
            <a:off x="110610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0" name="Google Shape;480;p3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1" name="Google Shape;481;p3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482" name="Google Shape;482;p3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3" name="Google Shape;483;p3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484" name="Google Shape;484;p33"/>
          <p:cNvSpPr txBox="1"/>
          <p:nvPr>
            <p:ph idx="4" type="title"/>
          </p:nvPr>
        </p:nvSpPr>
        <p:spPr>
          <a:xfrm>
            <a:off x="395835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5" name="Google Shape;485;p33"/>
          <p:cNvSpPr txBox="1"/>
          <p:nvPr>
            <p:ph idx="7" type="title"/>
          </p:nvPr>
        </p:nvSpPr>
        <p:spPr>
          <a:xfrm>
            <a:off x="6810600" y="14837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6" name="Google Shape;486;p3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87" name="Google Shape;487;p33"/>
          <p:cNvSpPr txBox="1"/>
          <p:nvPr>
            <p:ph idx="13" type="title"/>
          </p:nvPr>
        </p:nvSpPr>
        <p:spPr>
          <a:xfrm>
            <a:off x="110610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8" name="Google Shape;488;p33"/>
          <p:cNvSpPr txBox="1"/>
          <p:nvPr>
            <p:ph idx="16" type="title"/>
          </p:nvPr>
        </p:nvSpPr>
        <p:spPr>
          <a:xfrm>
            <a:off x="395835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89" name="Google Shape;489;p33"/>
          <p:cNvSpPr txBox="1"/>
          <p:nvPr>
            <p:ph idx="19" type="title"/>
          </p:nvPr>
        </p:nvSpPr>
        <p:spPr>
          <a:xfrm>
            <a:off x="6810600" y="3369800"/>
            <a:ext cx="12273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0" name="Google Shape;490;p3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1" name="Google Shape;491;p3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3402" name="Google Shape;3402;p60"/>
          <p:cNvGrpSpPr/>
          <p:nvPr/>
        </p:nvGrpSpPr>
        <p:grpSpPr>
          <a:xfrm>
            <a:off x="4640225" y="4138563"/>
            <a:ext cx="376525" cy="345725"/>
            <a:chOff x="6876950" y="1455500"/>
            <a:chExt cx="376525" cy="345725"/>
          </a:xfrm>
        </p:grpSpPr>
        <p:sp>
          <p:nvSpPr>
            <p:cNvPr id="3403" name="Google Shape;3403;p60"/>
            <p:cNvSpPr/>
            <p:nvPr/>
          </p:nvSpPr>
          <p:spPr>
            <a:xfrm>
              <a:off x="6943875" y="1654000"/>
              <a:ext cx="21875" cy="21900"/>
            </a:xfrm>
            <a:custGeom>
              <a:rect b="b" l="l" r="r" t="t"/>
              <a:pathLst>
                <a:path extrusionOk="0" h="876" w="875">
                  <a:moveTo>
                    <a:pt x="0" y="1"/>
                  </a:moveTo>
                  <a:lnTo>
                    <a:pt x="0" y="875"/>
                  </a:lnTo>
                  <a:lnTo>
                    <a:pt x="875" y="875"/>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404" name="Google Shape;3404;p60"/>
            <p:cNvGrpSpPr/>
            <p:nvPr/>
          </p:nvGrpSpPr>
          <p:grpSpPr>
            <a:xfrm>
              <a:off x="6876950" y="1455500"/>
              <a:ext cx="376525" cy="345725"/>
              <a:chOff x="6876950" y="1455500"/>
              <a:chExt cx="376525" cy="345725"/>
            </a:xfrm>
          </p:grpSpPr>
          <p:sp>
            <p:nvSpPr>
              <p:cNvPr id="3405" name="Google Shape;3405;p60"/>
              <p:cNvSpPr/>
              <p:nvPr/>
            </p:nvSpPr>
            <p:spPr>
              <a:xfrm>
                <a:off x="7042450" y="1534450"/>
                <a:ext cx="50425" cy="46425"/>
              </a:xfrm>
              <a:custGeom>
                <a:rect b="b" l="l" r="r" t="t"/>
                <a:pathLst>
                  <a:path extrusionOk="0" h="1857" w="2017">
                    <a:moveTo>
                      <a:pt x="0" y="1"/>
                    </a:moveTo>
                    <a:lnTo>
                      <a:pt x="0" y="1857"/>
                    </a:lnTo>
                    <a:lnTo>
                      <a:pt x="2017" y="92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06" name="Google Shape;3406;p60"/>
              <p:cNvSpPr/>
              <p:nvPr/>
            </p:nvSpPr>
            <p:spPr>
              <a:xfrm>
                <a:off x="7087050" y="1654000"/>
                <a:ext cx="22325" cy="21900"/>
              </a:xfrm>
              <a:custGeom>
                <a:rect b="b" l="l" r="r" t="t"/>
                <a:pathLst>
                  <a:path extrusionOk="0" h="876" w="893">
                    <a:moveTo>
                      <a:pt x="1" y="1"/>
                    </a:moveTo>
                    <a:lnTo>
                      <a:pt x="1" y="875"/>
                    </a:lnTo>
                    <a:lnTo>
                      <a:pt x="893" y="875"/>
                    </a:lnTo>
                    <a:lnTo>
                      <a:pt x="8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07" name="Google Shape;3407;p60"/>
              <p:cNvSpPr/>
              <p:nvPr/>
            </p:nvSpPr>
            <p:spPr>
              <a:xfrm>
                <a:off x="6876950" y="1455500"/>
                <a:ext cx="376525" cy="345725"/>
              </a:xfrm>
              <a:custGeom>
                <a:rect b="b" l="l" r="r" t="t"/>
                <a:pathLst>
                  <a:path extrusionOk="0" h="13829" w="15061">
                    <a:moveTo>
                      <a:pt x="6174" y="2027"/>
                    </a:moveTo>
                    <a:cubicBezTo>
                      <a:pt x="6234" y="2027"/>
                      <a:pt x="6293" y="2041"/>
                      <a:pt x="6353" y="2071"/>
                    </a:cubicBezTo>
                    <a:lnTo>
                      <a:pt x="9886" y="3676"/>
                    </a:lnTo>
                    <a:cubicBezTo>
                      <a:pt x="10046" y="3766"/>
                      <a:pt x="10135" y="3908"/>
                      <a:pt x="10135" y="4087"/>
                    </a:cubicBezTo>
                    <a:cubicBezTo>
                      <a:pt x="10135" y="4265"/>
                      <a:pt x="10046" y="4408"/>
                      <a:pt x="9886" y="4479"/>
                    </a:cubicBezTo>
                    <a:lnTo>
                      <a:pt x="6353" y="6103"/>
                    </a:lnTo>
                    <a:cubicBezTo>
                      <a:pt x="6299" y="6139"/>
                      <a:pt x="6228" y="6139"/>
                      <a:pt x="6174" y="6139"/>
                    </a:cubicBezTo>
                    <a:cubicBezTo>
                      <a:pt x="6085" y="6139"/>
                      <a:pt x="6014" y="6121"/>
                      <a:pt x="5925" y="6067"/>
                    </a:cubicBezTo>
                    <a:cubicBezTo>
                      <a:pt x="5800" y="5996"/>
                      <a:pt x="5728" y="5853"/>
                      <a:pt x="5728" y="5710"/>
                    </a:cubicBezTo>
                    <a:lnTo>
                      <a:pt x="5728" y="2463"/>
                    </a:lnTo>
                    <a:cubicBezTo>
                      <a:pt x="5728" y="2320"/>
                      <a:pt x="5800" y="2178"/>
                      <a:pt x="5925" y="2106"/>
                    </a:cubicBezTo>
                    <a:cubicBezTo>
                      <a:pt x="6008" y="2054"/>
                      <a:pt x="6091" y="2027"/>
                      <a:pt x="6174" y="2027"/>
                    </a:cubicBezTo>
                    <a:close/>
                    <a:moveTo>
                      <a:pt x="3998" y="7049"/>
                    </a:moveTo>
                    <a:cubicBezTo>
                      <a:pt x="4247" y="7049"/>
                      <a:pt x="4444" y="7263"/>
                      <a:pt x="4444" y="7495"/>
                    </a:cubicBezTo>
                    <a:lnTo>
                      <a:pt x="4444" y="9261"/>
                    </a:lnTo>
                    <a:cubicBezTo>
                      <a:pt x="4444" y="9511"/>
                      <a:pt x="4247" y="9707"/>
                      <a:pt x="3998" y="9707"/>
                    </a:cubicBezTo>
                    <a:lnTo>
                      <a:pt x="2677" y="9707"/>
                    </a:lnTo>
                    <a:lnTo>
                      <a:pt x="2677" y="11028"/>
                    </a:lnTo>
                    <a:cubicBezTo>
                      <a:pt x="2677" y="11277"/>
                      <a:pt x="2481" y="11474"/>
                      <a:pt x="2231" y="11474"/>
                    </a:cubicBezTo>
                    <a:cubicBezTo>
                      <a:pt x="1981" y="11474"/>
                      <a:pt x="1785" y="11277"/>
                      <a:pt x="1785" y="11028"/>
                    </a:cubicBezTo>
                    <a:lnTo>
                      <a:pt x="1785" y="7495"/>
                    </a:lnTo>
                    <a:cubicBezTo>
                      <a:pt x="1785" y="7263"/>
                      <a:pt x="1981" y="7049"/>
                      <a:pt x="2231" y="7049"/>
                    </a:cubicBezTo>
                    <a:close/>
                    <a:moveTo>
                      <a:pt x="5461" y="7049"/>
                    </a:moveTo>
                    <a:cubicBezTo>
                      <a:pt x="5710" y="7049"/>
                      <a:pt x="5907" y="7263"/>
                      <a:pt x="5907" y="7495"/>
                    </a:cubicBezTo>
                    <a:lnTo>
                      <a:pt x="5907" y="10581"/>
                    </a:lnTo>
                    <a:lnTo>
                      <a:pt x="6638" y="10581"/>
                    </a:lnTo>
                    <a:cubicBezTo>
                      <a:pt x="6888" y="10581"/>
                      <a:pt x="7084" y="10778"/>
                      <a:pt x="7084" y="11028"/>
                    </a:cubicBezTo>
                    <a:cubicBezTo>
                      <a:pt x="7084" y="11277"/>
                      <a:pt x="6888" y="11474"/>
                      <a:pt x="6638" y="11474"/>
                    </a:cubicBezTo>
                    <a:lnTo>
                      <a:pt x="5461" y="11474"/>
                    </a:lnTo>
                    <a:cubicBezTo>
                      <a:pt x="5229" y="11474"/>
                      <a:pt x="5032" y="11277"/>
                      <a:pt x="5032" y="11028"/>
                    </a:cubicBezTo>
                    <a:lnTo>
                      <a:pt x="5032" y="7495"/>
                    </a:lnTo>
                    <a:cubicBezTo>
                      <a:pt x="5032" y="7263"/>
                      <a:pt x="5229" y="7049"/>
                      <a:pt x="5461" y="7049"/>
                    </a:cubicBezTo>
                    <a:close/>
                    <a:moveTo>
                      <a:pt x="9725" y="7049"/>
                    </a:moveTo>
                    <a:cubicBezTo>
                      <a:pt x="9975" y="7049"/>
                      <a:pt x="10171" y="7263"/>
                      <a:pt x="10171" y="7495"/>
                    </a:cubicBezTo>
                    <a:lnTo>
                      <a:pt x="10171" y="11028"/>
                    </a:lnTo>
                    <a:cubicBezTo>
                      <a:pt x="10171" y="11277"/>
                      <a:pt x="9975" y="11474"/>
                      <a:pt x="9725" y="11474"/>
                    </a:cubicBezTo>
                    <a:cubicBezTo>
                      <a:pt x="9493" y="11474"/>
                      <a:pt x="9297" y="11277"/>
                      <a:pt x="9297" y="11028"/>
                    </a:cubicBezTo>
                    <a:lnTo>
                      <a:pt x="9297" y="9707"/>
                    </a:lnTo>
                    <a:lnTo>
                      <a:pt x="8405" y="9707"/>
                    </a:lnTo>
                    <a:lnTo>
                      <a:pt x="8405" y="11028"/>
                    </a:lnTo>
                    <a:cubicBezTo>
                      <a:pt x="8405" y="11277"/>
                      <a:pt x="8208" y="11474"/>
                      <a:pt x="7959" y="11474"/>
                    </a:cubicBezTo>
                    <a:cubicBezTo>
                      <a:pt x="7727" y="11474"/>
                      <a:pt x="7530" y="11277"/>
                      <a:pt x="7530" y="11028"/>
                    </a:cubicBezTo>
                    <a:lnTo>
                      <a:pt x="7530" y="7495"/>
                    </a:lnTo>
                    <a:cubicBezTo>
                      <a:pt x="7530" y="7263"/>
                      <a:pt x="7727" y="7049"/>
                      <a:pt x="7959" y="7049"/>
                    </a:cubicBezTo>
                    <a:close/>
                    <a:moveTo>
                      <a:pt x="12972" y="7049"/>
                    </a:moveTo>
                    <a:cubicBezTo>
                      <a:pt x="13204" y="7049"/>
                      <a:pt x="13401" y="7263"/>
                      <a:pt x="13401" y="7495"/>
                    </a:cubicBezTo>
                    <a:lnTo>
                      <a:pt x="13401" y="9261"/>
                    </a:lnTo>
                    <a:cubicBezTo>
                      <a:pt x="13401" y="9511"/>
                      <a:pt x="13204" y="9707"/>
                      <a:pt x="12972" y="9707"/>
                    </a:cubicBezTo>
                    <a:lnTo>
                      <a:pt x="12526" y="9707"/>
                    </a:lnTo>
                    <a:lnTo>
                      <a:pt x="12526" y="11028"/>
                    </a:lnTo>
                    <a:cubicBezTo>
                      <a:pt x="12526" y="11277"/>
                      <a:pt x="12330" y="11474"/>
                      <a:pt x="12080" y="11474"/>
                    </a:cubicBezTo>
                    <a:cubicBezTo>
                      <a:pt x="11831" y="11474"/>
                      <a:pt x="11634" y="11277"/>
                      <a:pt x="11634" y="11028"/>
                    </a:cubicBezTo>
                    <a:lnTo>
                      <a:pt x="11634" y="9707"/>
                    </a:lnTo>
                    <a:lnTo>
                      <a:pt x="11206" y="9707"/>
                    </a:lnTo>
                    <a:cubicBezTo>
                      <a:pt x="10956" y="9707"/>
                      <a:pt x="10760" y="9511"/>
                      <a:pt x="10760" y="9261"/>
                    </a:cubicBezTo>
                    <a:lnTo>
                      <a:pt x="10760" y="7495"/>
                    </a:lnTo>
                    <a:cubicBezTo>
                      <a:pt x="10760" y="7263"/>
                      <a:pt x="10956" y="7049"/>
                      <a:pt x="11206" y="7049"/>
                    </a:cubicBezTo>
                    <a:cubicBezTo>
                      <a:pt x="11438" y="7049"/>
                      <a:pt x="11634" y="7263"/>
                      <a:pt x="11634" y="7495"/>
                    </a:cubicBezTo>
                    <a:lnTo>
                      <a:pt x="11634" y="8815"/>
                    </a:lnTo>
                    <a:lnTo>
                      <a:pt x="12526" y="8815"/>
                    </a:lnTo>
                    <a:lnTo>
                      <a:pt x="12526" y="7495"/>
                    </a:lnTo>
                    <a:cubicBezTo>
                      <a:pt x="12526" y="7263"/>
                      <a:pt x="12723" y="7049"/>
                      <a:pt x="12972" y="7049"/>
                    </a:cubicBezTo>
                    <a:close/>
                    <a:moveTo>
                      <a:pt x="429" y="1"/>
                    </a:moveTo>
                    <a:cubicBezTo>
                      <a:pt x="197" y="1"/>
                      <a:pt x="1" y="197"/>
                      <a:pt x="1" y="447"/>
                    </a:cubicBezTo>
                    <a:lnTo>
                      <a:pt x="1" y="13383"/>
                    </a:lnTo>
                    <a:cubicBezTo>
                      <a:pt x="1" y="13615"/>
                      <a:pt x="197" y="13829"/>
                      <a:pt x="429" y="13829"/>
                    </a:cubicBezTo>
                    <a:lnTo>
                      <a:pt x="14614" y="13829"/>
                    </a:lnTo>
                    <a:cubicBezTo>
                      <a:pt x="14846" y="13829"/>
                      <a:pt x="15060" y="13615"/>
                      <a:pt x="15060" y="13383"/>
                    </a:cubicBezTo>
                    <a:lnTo>
                      <a:pt x="15060" y="447"/>
                    </a:lnTo>
                    <a:cubicBezTo>
                      <a:pt x="15060" y="197"/>
                      <a:pt x="14846"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grpSp>
        <p:nvGrpSpPr>
          <p:cNvPr id="3408" name="Google Shape;3408;p60"/>
          <p:cNvGrpSpPr/>
          <p:nvPr/>
        </p:nvGrpSpPr>
        <p:grpSpPr>
          <a:xfrm>
            <a:off x="6642625" y="1249400"/>
            <a:ext cx="376500" cy="376500"/>
            <a:chOff x="5027075" y="1660475"/>
            <a:chExt cx="376500" cy="376500"/>
          </a:xfrm>
        </p:grpSpPr>
        <p:sp>
          <p:nvSpPr>
            <p:cNvPr id="3409" name="Google Shape;3409;p60"/>
            <p:cNvSpPr/>
            <p:nvPr/>
          </p:nvSpPr>
          <p:spPr>
            <a:xfrm>
              <a:off x="5205050" y="1783575"/>
              <a:ext cx="75875" cy="75425"/>
            </a:xfrm>
            <a:custGeom>
              <a:rect b="b" l="l" r="r" t="t"/>
              <a:pathLst>
                <a:path extrusionOk="0" h="3017" w="3035">
                  <a:moveTo>
                    <a:pt x="54" y="1"/>
                  </a:moveTo>
                  <a:cubicBezTo>
                    <a:pt x="19" y="179"/>
                    <a:pt x="1" y="340"/>
                    <a:pt x="1" y="518"/>
                  </a:cubicBezTo>
                  <a:cubicBezTo>
                    <a:pt x="1" y="1892"/>
                    <a:pt x="1125" y="3016"/>
                    <a:pt x="2499" y="3016"/>
                  </a:cubicBezTo>
                  <a:lnTo>
                    <a:pt x="3034" y="3016"/>
                  </a:lnTo>
                  <a:cubicBezTo>
                    <a:pt x="2659" y="1553"/>
                    <a:pt x="1518" y="41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0" name="Google Shape;3410;p60"/>
            <p:cNvSpPr/>
            <p:nvPr/>
          </p:nvSpPr>
          <p:spPr>
            <a:xfrm>
              <a:off x="5183200" y="1660475"/>
              <a:ext cx="220375" cy="198525"/>
            </a:xfrm>
            <a:custGeom>
              <a:rect b="b" l="l" r="r" t="t"/>
              <a:pathLst>
                <a:path extrusionOk="0" h="7941" w="8815">
                  <a:moveTo>
                    <a:pt x="2731" y="1624"/>
                  </a:moveTo>
                  <a:cubicBezTo>
                    <a:pt x="2980" y="1624"/>
                    <a:pt x="3177" y="1820"/>
                    <a:pt x="3177" y="2070"/>
                  </a:cubicBezTo>
                  <a:cubicBezTo>
                    <a:pt x="3177" y="2302"/>
                    <a:pt x="2980" y="2498"/>
                    <a:pt x="2731" y="2498"/>
                  </a:cubicBezTo>
                  <a:cubicBezTo>
                    <a:pt x="2481" y="2498"/>
                    <a:pt x="2284" y="2302"/>
                    <a:pt x="2284" y="2070"/>
                  </a:cubicBezTo>
                  <a:cubicBezTo>
                    <a:pt x="2284" y="1820"/>
                    <a:pt x="2481" y="1624"/>
                    <a:pt x="2731" y="1624"/>
                  </a:cubicBezTo>
                  <a:close/>
                  <a:moveTo>
                    <a:pt x="3087" y="0"/>
                  </a:moveTo>
                  <a:cubicBezTo>
                    <a:pt x="2017" y="0"/>
                    <a:pt x="1125" y="768"/>
                    <a:pt x="928" y="1767"/>
                  </a:cubicBezTo>
                  <a:lnTo>
                    <a:pt x="447" y="1767"/>
                  </a:lnTo>
                  <a:cubicBezTo>
                    <a:pt x="197" y="1767"/>
                    <a:pt x="1" y="1963"/>
                    <a:pt x="1" y="2213"/>
                  </a:cubicBezTo>
                  <a:cubicBezTo>
                    <a:pt x="1" y="2463"/>
                    <a:pt x="197" y="2659"/>
                    <a:pt x="447" y="2659"/>
                  </a:cubicBezTo>
                  <a:lnTo>
                    <a:pt x="928" y="2659"/>
                  </a:lnTo>
                  <a:cubicBezTo>
                    <a:pt x="1018" y="3069"/>
                    <a:pt x="1214" y="3462"/>
                    <a:pt x="1517" y="3765"/>
                  </a:cubicBezTo>
                  <a:cubicBezTo>
                    <a:pt x="1428" y="3872"/>
                    <a:pt x="1339" y="3979"/>
                    <a:pt x="1267" y="4104"/>
                  </a:cubicBezTo>
                  <a:cubicBezTo>
                    <a:pt x="3052" y="4639"/>
                    <a:pt x="4426" y="6120"/>
                    <a:pt x="4818" y="7940"/>
                  </a:cubicBezTo>
                  <a:lnTo>
                    <a:pt x="6317" y="7940"/>
                  </a:lnTo>
                  <a:cubicBezTo>
                    <a:pt x="7691" y="7940"/>
                    <a:pt x="8815" y="6816"/>
                    <a:pt x="8815" y="5442"/>
                  </a:cubicBezTo>
                  <a:lnTo>
                    <a:pt x="8815" y="2213"/>
                  </a:lnTo>
                  <a:cubicBezTo>
                    <a:pt x="8815" y="2034"/>
                    <a:pt x="8708" y="1874"/>
                    <a:pt x="8547" y="1802"/>
                  </a:cubicBezTo>
                  <a:cubicBezTo>
                    <a:pt x="8492" y="1778"/>
                    <a:pt x="8433" y="1766"/>
                    <a:pt x="8374" y="1766"/>
                  </a:cubicBezTo>
                  <a:cubicBezTo>
                    <a:pt x="8260" y="1766"/>
                    <a:pt x="8148" y="1810"/>
                    <a:pt x="8065" y="1892"/>
                  </a:cubicBezTo>
                  <a:cubicBezTo>
                    <a:pt x="7387" y="2570"/>
                    <a:pt x="6495" y="2944"/>
                    <a:pt x="5532" y="2944"/>
                  </a:cubicBezTo>
                  <a:lnTo>
                    <a:pt x="5157" y="2944"/>
                  </a:lnTo>
                  <a:cubicBezTo>
                    <a:pt x="5246" y="2712"/>
                    <a:pt x="5282" y="2463"/>
                    <a:pt x="5282" y="2213"/>
                  </a:cubicBezTo>
                  <a:cubicBezTo>
                    <a:pt x="5282" y="1000"/>
                    <a:pt x="4301"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1" name="Google Shape;3411;p60"/>
            <p:cNvSpPr/>
            <p:nvPr/>
          </p:nvSpPr>
          <p:spPr>
            <a:xfrm>
              <a:off x="5027075" y="1735400"/>
              <a:ext cx="301575" cy="301575"/>
            </a:xfrm>
            <a:custGeom>
              <a:rect b="b" l="l" r="r" t="t"/>
              <a:pathLst>
                <a:path extrusionOk="0" h="12063" w="12063">
                  <a:moveTo>
                    <a:pt x="6031" y="1"/>
                  </a:moveTo>
                  <a:cubicBezTo>
                    <a:pt x="5800" y="1"/>
                    <a:pt x="5603" y="197"/>
                    <a:pt x="5603" y="447"/>
                  </a:cubicBezTo>
                  <a:lnTo>
                    <a:pt x="5603" y="911"/>
                  </a:lnTo>
                  <a:cubicBezTo>
                    <a:pt x="3105" y="1125"/>
                    <a:pt x="1125" y="3105"/>
                    <a:pt x="911" y="5603"/>
                  </a:cubicBezTo>
                  <a:lnTo>
                    <a:pt x="447" y="5603"/>
                  </a:lnTo>
                  <a:cubicBezTo>
                    <a:pt x="197" y="5603"/>
                    <a:pt x="1" y="5800"/>
                    <a:pt x="1" y="6032"/>
                  </a:cubicBezTo>
                  <a:cubicBezTo>
                    <a:pt x="1" y="6281"/>
                    <a:pt x="197" y="6478"/>
                    <a:pt x="447" y="6478"/>
                  </a:cubicBezTo>
                  <a:lnTo>
                    <a:pt x="911" y="6478"/>
                  </a:lnTo>
                  <a:cubicBezTo>
                    <a:pt x="1125" y="8958"/>
                    <a:pt x="3105" y="10956"/>
                    <a:pt x="5603" y="11170"/>
                  </a:cubicBezTo>
                  <a:lnTo>
                    <a:pt x="5603" y="11616"/>
                  </a:lnTo>
                  <a:cubicBezTo>
                    <a:pt x="5603" y="11866"/>
                    <a:pt x="5800" y="12062"/>
                    <a:pt x="6031" y="12062"/>
                  </a:cubicBezTo>
                  <a:cubicBezTo>
                    <a:pt x="6281" y="12062"/>
                    <a:pt x="6478" y="11866"/>
                    <a:pt x="6478" y="11616"/>
                  </a:cubicBezTo>
                  <a:lnTo>
                    <a:pt x="6478" y="11170"/>
                  </a:lnTo>
                  <a:cubicBezTo>
                    <a:pt x="8958" y="10956"/>
                    <a:pt x="10956" y="8958"/>
                    <a:pt x="11170" y="6478"/>
                  </a:cubicBezTo>
                  <a:lnTo>
                    <a:pt x="11616" y="6478"/>
                  </a:lnTo>
                  <a:cubicBezTo>
                    <a:pt x="11866" y="6478"/>
                    <a:pt x="12062" y="6281"/>
                    <a:pt x="12062" y="6032"/>
                  </a:cubicBezTo>
                  <a:cubicBezTo>
                    <a:pt x="12062" y="5800"/>
                    <a:pt x="11866" y="5603"/>
                    <a:pt x="11616" y="5603"/>
                  </a:cubicBezTo>
                  <a:lnTo>
                    <a:pt x="11170" y="5603"/>
                  </a:lnTo>
                  <a:cubicBezTo>
                    <a:pt x="11152" y="5372"/>
                    <a:pt x="11117" y="5157"/>
                    <a:pt x="11063" y="4943"/>
                  </a:cubicBezTo>
                  <a:lnTo>
                    <a:pt x="10153" y="4943"/>
                  </a:lnTo>
                  <a:cubicBezTo>
                    <a:pt x="10207" y="5157"/>
                    <a:pt x="10260" y="5372"/>
                    <a:pt x="10278" y="5603"/>
                  </a:cubicBezTo>
                  <a:lnTo>
                    <a:pt x="9868" y="5603"/>
                  </a:lnTo>
                  <a:cubicBezTo>
                    <a:pt x="9618" y="5603"/>
                    <a:pt x="9422" y="5800"/>
                    <a:pt x="9422" y="6032"/>
                  </a:cubicBezTo>
                  <a:cubicBezTo>
                    <a:pt x="9422" y="6281"/>
                    <a:pt x="9618" y="6478"/>
                    <a:pt x="9868" y="6478"/>
                  </a:cubicBezTo>
                  <a:lnTo>
                    <a:pt x="10278" y="6478"/>
                  </a:lnTo>
                  <a:cubicBezTo>
                    <a:pt x="10064" y="8476"/>
                    <a:pt x="8476" y="10064"/>
                    <a:pt x="6478" y="10278"/>
                  </a:cubicBezTo>
                  <a:lnTo>
                    <a:pt x="6478" y="9868"/>
                  </a:lnTo>
                  <a:cubicBezTo>
                    <a:pt x="6478" y="9618"/>
                    <a:pt x="6281" y="9422"/>
                    <a:pt x="6031" y="9422"/>
                  </a:cubicBezTo>
                  <a:cubicBezTo>
                    <a:pt x="5800" y="9422"/>
                    <a:pt x="5603" y="9618"/>
                    <a:pt x="5603" y="9868"/>
                  </a:cubicBezTo>
                  <a:lnTo>
                    <a:pt x="5603" y="10278"/>
                  </a:lnTo>
                  <a:cubicBezTo>
                    <a:pt x="3587" y="10064"/>
                    <a:pt x="1999" y="8476"/>
                    <a:pt x="1803" y="6478"/>
                  </a:cubicBezTo>
                  <a:lnTo>
                    <a:pt x="2213" y="6478"/>
                  </a:lnTo>
                  <a:cubicBezTo>
                    <a:pt x="2463" y="6478"/>
                    <a:pt x="2659" y="6281"/>
                    <a:pt x="2659" y="6032"/>
                  </a:cubicBezTo>
                  <a:cubicBezTo>
                    <a:pt x="2659" y="5800"/>
                    <a:pt x="2463" y="5603"/>
                    <a:pt x="2213" y="5603"/>
                  </a:cubicBezTo>
                  <a:lnTo>
                    <a:pt x="1803" y="5603"/>
                  </a:lnTo>
                  <a:cubicBezTo>
                    <a:pt x="1999" y="3587"/>
                    <a:pt x="3587" y="1999"/>
                    <a:pt x="5603" y="1803"/>
                  </a:cubicBezTo>
                  <a:lnTo>
                    <a:pt x="5603" y="2213"/>
                  </a:lnTo>
                  <a:cubicBezTo>
                    <a:pt x="5603" y="2463"/>
                    <a:pt x="5800" y="2659"/>
                    <a:pt x="6031" y="2659"/>
                  </a:cubicBezTo>
                  <a:cubicBezTo>
                    <a:pt x="6281" y="2659"/>
                    <a:pt x="6478" y="2463"/>
                    <a:pt x="6478" y="2213"/>
                  </a:cubicBezTo>
                  <a:lnTo>
                    <a:pt x="6478" y="1803"/>
                  </a:lnTo>
                  <a:cubicBezTo>
                    <a:pt x="6710" y="1821"/>
                    <a:pt x="6959" y="1857"/>
                    <a:pt x="7173" y="1928"/>
                  </a:cubicBezTo>
                  <a:cubicBezTo>
                    <a:pt x="7245" y="1642"/>
                    <a:pt x="7352" y="1357"/>
                    <a:pt x="7512" y="1107"/>
                  </a:cubicBezTo>
                  <a:cubicBezTo>
                    <a:pt x="7191" y="1000"/>
                    <a:pt x="6834" y="947"/>
                    <a:pt x="6478" y="911"/>
                  </a:cubicBezTo>
                  <a:lnTo>
                    <a:pt x="6478" y="447"/>
                  </a:lnTo>
                  <a:cubicBezTo>
                    <a:pt x="6478" y="197"/>
                    <a:pt x="6281" y="1"/>
                    <a:pt x="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12" name="Google Shape;3412;p60"/>
          <p:cNvGrpSpPr/>
          <p:nvPr/>
        </p:nvGrpSpPr>
        <p:grpSpPr>
          <a:xfrm>
            <a:off x="4127250" y="4101100"/>
            <a:ext cx="376525" cy="376275"/>
            <a:chOff x="5593575" y="2224975"/>
            <a:chExt cx="376525" cy="376275"/>
          </a:xfrm>
        </p:grpSpPr>
        <p:sp>
          <p:nvSpPr>
            <p:cNvPr id="3413" name="Google Shape;3413;p60"/>
            <p:cNvSpPr/>
            <p:nvPr/>
          </p:nvSpPr>
          <p:spPr>
            <a:xfrm>
              <a:off x="5593575" y="2254625"/>
              <a:ext cx="36600" cy="22325"/>
            </a:xfrm>
            <a:custGeom>
              <a:rect b="b" l="l" r="r" t="t"/>
              <a:pathLst>
                <a:path extrusionOk="0" h="893" w="1464">
                  <a:moveTo>
                    <a:pt x="429" y="1"/>
                  </a:moveTo>
                  <a:cubicBezTo>
                    <a:pt x="197" y="1"/>
                    <a:pt x="1" y="197"/>
                    <a:pt x="1" y="447"/>
                  </a:cubicBezTo>
                  <a:cubicBezTo>
                    <a:pt x="1" y="697"/>
                    <a:pt x="197" y="893"/>
                    <a:pt x="429" y="893"/>
                  </a:cubicBezTo>
                  <a:lnTo>
                    <a:pt x="1018" y="893"/>
                  </a:lnTo>
                  <a:cubicBezTo>
                    <a:pt x="1268" y="893"/>
                    <a:pt x="1464" y="697"/>
                    <a:pt x="1464" y="447"/>
                  </a:cubicBezTo>
                  <a:cubicBezTo>
                    <a:pt x="1464" y="197"/>
                    <a:pt x="1268"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4" name="Google Shape;3414;p60"/>
            <p:cNvSpPr/>
            <p:nvPr/>
          </p:nvSpPr>
          <p:spPr>
            <a:xfrm>
              <a:off x="5622575" y="2224975"/>
              <a:ext cx="31700" cy="29675"/>
            </a:xfrm>
            <a:custGeom>
              <a:rect b="b" l="l" r="r" t="t"/>
              <a:pathLst>
                <a:path extrusionOk="0" h="1187" w="1268">
                  <a:moveTo>
                    <a:pt x="482" y="0"/>
                  </a:moveTo>
                  <a:cubicBezTo>
                    <a:pt x="371" y="0"/>
                    <a:pt x="259" y="45"/>
                    <a:pt x="179" y="134"/>
                  </a:cubicBezTo>
                  <a:cubicBezTo>
                    <a:pt x="1" y="295"/>
                    <a:pt x="1" y="580"/>
                    <a:pt x="179" y="758"/>
                  </a:cubicBezTo>
                  <a:lnTo>
                    <a:pt x="465" y="1044"/>
                  </a:lnTo>
                  <a:cubicBezTo>
                    <a:pt x="554" y="1133"/>
                    <a:pt x="661" y="1187"/>
                    <a:pt x="768" y="1187"/>
                  </a:cubicBezTo>
                  <a:cubicBezTo>
                    <a:pt x="893" y="1187"/>
                    <a:pt x="1000" y="1133"/>
                    <a:pt x="1089" y="1044"/>
                  </a:cubicBezTo>
                  <a:cubicBezTo>
                    <a:pt x="1267" y="883"/>
                    <a:pt x="1267" y="598"/>
                    <a:pt x="1089" y="419"/>
                  </a:cubicBezTo>
                  <a:lnTo>
                    <a:pt x="786" y="134"/>
                  </a:lnTo>
                  <a:cubicBezTo>
                    <a:pt x="705" y="45"/>
                    <a:pt x="594"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5" name="Google Shape;3415;p60"/>
            <p:cNvSpPr/>
            <p:nvPr/>
          </p:nvSpPr>
          <p:spPr>
            <a:xfrm>
              <a:off x="5622575" y="2277150"/>
              <a:ext cx="31700" cy="29700"/>
            </a:xfrm>
            <a:custGeom>
              <a:rect b="b" l="l" r="r" t="t"/>
              <a:pathLst>
                <a:path extrusionOk="0" h="1188" w="1268">
                  <a:moveTo>
                    <a:pt x="777" y="1"/>
                  </a:moveTo>
                  <a:cubicBezTo>
                    <a:pt x="665" y="1"/>
                    <a:pt x="554" y="45"/>
                    <a:pt x="465" y="135"/>
                  </a:cubicBezTo>
                  <a:lnTo>
                    <a:pt x="179" y="420"/>
                  </a:lnTo>
                  <a:cubicBezTo>
                    <a:pt x="1" y="598"/>
                    <a:pt x="1" y="884"/>
                    <a:pt x="179" y="1045"/>
                  </a:cubicBezTo>
                  <a:cubicBezTo>
                    <a:pt x="250" y="1134"/>
                    <a:pt x="375" y="1187"/>
                    <a:pt x="482" y="1187"/>
                  </a:cubicBezTo>
                  <a:cubicBezTo>
                    <a:pt x="589" y="1187"/>
                    <a:pt x="714" y="1134"/>
                    <a:pt x="786" y="1045"/>
                  </a:cubicBezTo>
                  <a:lnTo>
                    <a:pt x="1089" y="759"/>
                  </a:lnTo>
                  <a:cubicBezTo>
                    <a:pt x="1267" y="581"/>
                    <a:pt x="1267" y="313"/>
                    <a:pt x="1089" y="135"/>
                  </a:cubicBezTo>
                  <a:cubicBezTo>
                    <a:pt x="1000" y="45"/>
                    <a:pt x="888"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6" name="Google Shape;3416;p60"/>
            <p:cNvSpPr/>
            <p:nvPr/>
          </p:nvSpPr>
          <p:spPr>
            <a:xfrm>
              <a:off x="5612325" y="2254625"/>
              <a:ext cx="188700" cy="223950"/>
            </a:xfrm>
            <a:custGeom>
              <a:rect b="b" l="l" r="r" t="t"/>
              <a:pathLst>
                <a:path extrusionOk="0" h="8958" w="7548">
                  <a:moveTo>
                    <a:pt x="2052" y="1"/>
                  </a:moveTo>
                  <a:cubicBezTo>
                    <a:pt x="1802" y="1"/>
                    <a:pt x="1606" y="197"/>
                    <a:pt x="1606" y="447"/>
                  </a:cubicBezTo>
                  <a:cubicBezTo>
                    <a:pt x="1606" y="697"/>
                    <a:pt x="1802" y="893"/>
                    <a:pt x="2052" y="893"/>
                  </a:cubicBezTo>
                  <a:lnTo>
                    <a:pt x="2944" y="893"/>
                  </a:lnTo>
                  <a:cubicBezTo>
                    <a:pt x="3176" y="893"/>
                    <a:pt x="3372" y="1089"/>
                    <a:pt x="3372" y="1339"/>
                  </a:cubicBezTo>
                  <a:lnTo>
                    <a:pt x="3372" y="1803"/>
                  </a:lnTo>
                  <a:cubicBezTo>
                    <a:pt x="1481" y="2017"/>
                    <a:pt x="0" y="3641"/>
                    <a:pt x="0" y="5585"/>
                  </a:cubicBezTo>
                  <a:cubicBezTo>
                    <a:pt x="0" y="6531"/>
                    <a:pt x="339" y="7423"/>
                    <a:pt x="946" y="8119"/>
                  </a:cubicBezTo>
                  <a:cubicBezTo>
                    <a:pt x="1249" y="8458"/>
                    <a:pt x="1624" y="8744"/>
                    <a:pt x="2016" y="8958"/>
                  </a:cubicBezTo>
                  <a:cubicBezTo>
                    <a:pt x="2391" y="6585"/>
                    <a:pt x="4461" y="4765"/>
                    <a:pt x="6959" y="4765"/>
                  </a:cubicBezTo>
                  <a:lnTo>
                    <a:pt x="7548" y="4765"/>
                  </a:lnTo>
                  <a:cubicBezTo>
                    <a:pt x="7191" y="3195"/>
                    <a:pt x="5888" y="1981"/>
                    <a:pt x="4265" y="1803"/>
                  </a:cubicBezTo>
                  <a:lnTo>
                    <a:pt x="4265" y="1339"/>
                  </a:lnTo>
                  <a:cubicBezTo>
                    <a:pt x="4265" y="607"/>
                    <a:pt x="3658" y="1"/>
                    <a:pt x="2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7" name="Google Shape;3417;p60"/>
            <p:cNvSpPr/>
            <p:nvPr/>
          </p:nvSpPr>
          <p:spPr>
            <a:xfrm>
              <a:off x="5683250" y="2310825"/>
              <a:ext cx="286850" cy="290425"/>
            </a:xfrm>
            <a:custGeom>
              <a:rect b="b" l="l" r="r" t="t"/>
              <a:pathLst>
                <a:path extrusionOk="0" h="11617" w="11474">
                  <a:moveTo>
                    <a:pt x="7209" y="5157"/>
                  </a:moveTo>
                  <a:cubicBezTo>
                    <a:pt x="8333" y="5157"/>
                    <a:pt x="9261" y="6085"/>
                    <a:pt x="9261" y="7209"/>
                  </a:cubicBezTo>
                  <a:cubicBezTo>
                    <a:pt x="9261" y="8351"/>
                    <a:pt x="8333" y="9279"/>
                    <a:pt x="7209" y="9279"/>
                  </a:cubicBezTo>
                  <a:lnTo>
                    <a:pt x="4265" y="9279"/>
                  </a:lnTo>
                  <a:cubicBezTo>
                    <a:pt x="3123" y="9279"/>
                    <a:pt x="2195" y="8351"/>
                    <a:pt x="2195" y="7209"/>
                  </a:cubicBezTo>
                  <a:cubicBezTo>
                    <a:pt x="2195" y="6085"/>
                    <a:pt x="3123" y="5157"/>
                    <a:pt x="4265" y="5157"/>
                  </a:cubicBezTo>
                  <a:close/>
                  <a:moveTo>
                    <a:pt x="9118" y="1"/>
                  </a:moveTo>
                  <a:cubicBezTo>
                    <a:pt x="8458" y="1"/>
                    <a:pt x="7904" y="447"/>
                    <a:pt x="7708" y="1036"/>
                  </a:cubicBezTo>
                  <a:lnTo>
                    <a:pt x="7494" y="1036"/>
                  </a:lnTo>
                  <a:cubicBezTo>
                    <a:pt x="6281" y="1036"/>
                    <a:pt x="5282" y="2035"/>
                    <a:pt x="5282" y="3248"/>
                  </a:cubicBezTo>
                  <a:lnTo>
                    <a:pt x="5282" y="3391"/>
                  </a:lnTo>
                  <a:lnTo>
                    <a:pt x="4122" y="3391"/>
                  </a:lnTo>
                  <a:cubicBezTo>
                    <a:pt x="1838" y="3391"/>
                    <a:pt x="0" y="5229"/>
                    <a:pt x="0" y="7513"/>
                  </a:cubicBezTo>
                  <a:cubicBezTo>
                    <a:pt x="0" y="9779"/>
                    <a:pt x="1838" y="11616"/>
                    <a:pt x="4122" y="11616"/>
                  </a:cubicBezTo>
                  <a:lnTo>
                    <a:pt x="7351" y="11616"/>
                  </a:lnTo>
                  <a:cubicBezTo>
                    <a:pt x="9617" y="11616"/>
                    <a:pt x="11473" y="9779"/>
                    <a:pt x="11473" y="7513"/>
                  </a:cubicBezTo>
                  <a:cubicBezTo>
                    <a:pt x="11473" y="5229"/>
                    <a:pt x="9617" y="3391"/>
                    <a:pt x="7351" y="3391"/>
                  </a:cubicBezTo>
                  <a:lnTo>
                    <a:pt x="6174" y="3391"/>
                  </a:lnTo>
                  <a:lnTo>
                    <a:pt x="6174" y="3248"/>
                  </a:lnTo>
                  <a:cubicBezTo>
                    <a:pt x="6174" y="2517"/>
                    <a:pt x="6763" y="1928"/>
                    <a:pt x="7494" y="1928"/>
                  </a:cubicBezTo>
                  <a:lnTo>
                    <a:pt x="7708" y="1928"/>
                  </a:lnTo>
                  <a:cubicBezTo>
                    <a:pt x="7904" y="2517"/>
                    <a:pt x="8458" y="2945"/>
                    <a:pt x="9118" y="2945"/>
                  </a:cubicBezTo>
                  <a:cubicBezTo>
                    <a:pt x="9921" y="2945"/>
                    <a:pt x="10581" y="2285"/>
                    <a:pt x="10581" y="1482"/>
                  </a:cubicBezTo>
                  <a:cubicBezTo>
                    <a:pt x="10581" y="661"/>
                    <a:pt x="9921"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8" name="Google Shape;3418;p60"/>
            <p:cNvSpPr/>
            <p:nvPr/>
          </p:nvSpPr>
          <p:spPr>
            <a:xfrm>
              <a:off x="5760400" y="2461600"/>
              <a:ext cx="132075" cy="58900"/>
            </a:xfrm>
            <a:custGeom>
              <a:rect b="b" l="l" r="r" t="t"/>
              <a:pathLst>
                <a:path extrusionOk="0" h="2356" w="5283">
                  <a:moveTo>
                    <a:pt x="1321" y="750"/>
                  </a:moveTo>
                  <a:cubicBezTo>
                    <a:pt x="1571" y="750"/>
                    <a:pt x="1767" y="946"/>
                    <a:pt x="1767" y="1178"/>
                  </a:cubicBezTo>
                  <a:cubicBezTo>
                    <a:pt x="1767" y="1428"/>
                    <a:pt x="1571" y="1624"/>
                    <a:pt x="1321" y="1624"/>
                  </a:cubicBezTo>
                  <a:cubicBezTo>
                    <a:pt x="1072" y="1624"/>
                    <a:pt x="875" y="1428"/>
                    <a:pt x="875" y="1178"/>
                  </a:cubicBezTo>
                  <a:cubicBezTo>
                    <a:pt x="875" y="946"/>
                    <a:pt x="1072" y="750"/>
                    <a:pt x="1321" y="750"/>
                  </a:cubicBezTo>
                  <a:close/>
                  <a:moveTo>
                    <a:pt x="3962" y="750"/>
                  </a:moveTo>
                  <a:cubicBezTo>
                    <a:pt x="4212" y="750"/>
                    <a:pt x="4408" y="946"/>
                    <a:pt x="4408" y="1178"/>
                  </a:cubicBezTo>
                  <a:cubicBezTo>
                    <a:pt x="4408" y="1428"/>
                    <a:pt x="4212" y="1624"/>
                    <a:pt x="3962" y="1624"/>
                  </a:cubicBezTo>
                  <a:cubicBezTo>
                    <a:pt x="3730" y="1624"/>
                    <a:pt x="3534" y="1428"/>
                    <a:pt x="3534" y="1178"/>
                  </a:cubicBezTo>
                  <a:cubicBezTo>
                    <a:pt x="3534" y="946"/>
                    <a:pt x="3730" y="750"/>
                    <a:pt x="3962" y="750"/>
                  </a:cubicBezTo>
                  <a:close/>
                  <a:moveTo>
                    <a:pt x="1179" y="1"/>
                  </a:moveTo>
                  <a:cubicBezTo>
                    <a:pt x="518" y="1"/>
                    <a:pt x="1" y="536"/>
                    <a:pt x="1" y="1178"/>
                  </a:cubicBezTo>
                  <a:cubicBezTo>
                    <a:pt x="1" y="1838"/>
                    <a:pt x="518" y="2356"/>
                    <a:pt x="1179" y="2356"/>
                  </a:cubicBezTo>
                  <a:lnTo>
                    <a:pt x="4123" y="2356"/>
                  </a:lnTo>
                  <a:cubicBezTo>
                    <a:pt x="4765" y="2356"/>
                    <a:pt x="5282" y="1838"/>
                    <a:pt x="5282" y="1178"/>
                  </a:cubicBezTo>
                  <a:cubicBezTo>
                    <a:pt x="5282" y="536"/>
                    <a:pt x="4765"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19" name="Google Shape;3419;p60"/>
          <p:cNvGrpSpPr/>
          <p:nvPr/>
        </p:nvGrpSpPr>
        <p:grpSpPr>
          <a:xfrm>
            <a:off x="6665375" y="2982800"/>
            <a:ext cx="331000" cy="376500"/>
            <a:chOff x="6665375" y="2982800"/>
            <a:chExt cx="331000" cy="376500"/>
          </a:xfrm>
        </p:grpSpPr>
        <p:sp>
          <p:nvSpPr>
            <p:cNvPr id="3420" name="Google Shape;3420;p60"/>
            <p:cNvSpPr/>
            <p:nvPr/>
          </p:nvSpPr>
          <p:spPr>
            <a:xfrm>
              <a:off x="6665375" y="2982800"/>
              <a:ext cx="331000" cy="213250"/>
            </a:xfrm>
            <a:custGeom>
              <a:rect b="b" l="l" r="r" t="t"/>
              <a:pathLst>
                <a:path extrusionOk="0" h="8530" w="13240">
                  <a:moveTo>
                    <a:pt x="447" y="1"/>
                  </a:moveTo>
                  <a:cubicBezTo>
                    <a:pt x="215" y="1"/>
                    <a:pt x="1" y="197"/>
                    <a:pt x="1" y="447"/>
                  </a:cubicBezTo>
                  <a:lnTo>
                    <a:pt x="1" y="8083"/>
                  </a:lnTo>
                  <a:cubicBezTo>
                    <a:pt x="1" y="8333"/>
                    <a:pt x="215" y="8530"/>
                    <a:pt x="447" y="8530"/>
                  </a:cubicBezTo>
                  <a:lnTo>
                    <a:pt x="1143" y="8530"/>
                  </a:lnTo>
                  <a:cubicBezTo>
                    <a:pt x="1856" y="6174"/>
                    <a:pt x="4051" y="4461"/>
                    <a:pt x="6620" y="4461"/>
                  </a:cubicBezTo>
                  <a:cubicBezTo>
                    <a:pt x="9207" y="4461"/>
                    <a:pt x="11384" y="6174"/>
                    <a:pt x="12116" y="8530"/>
                  </a:cubicBezTo>
                  <a:lnTo>
                    <a:pt x="12794" y="8530"/>
                  </a:lnTo>
                  <a:cubicBezTo>
                    <a:pt x="13044" y="8530"/>
                    <a:pt x="13240" y="8333"/>
                    <a:pt x="13240" y="8083"/>
                  </a:cubicBezTo>
                  <a:lnTo>
                    <a:pt x="13240" y="447"/>
                  </a:lnTo>
                  <a:cubicBezTo>
                    <a:pt x="13240" y="197"/>
                    <a:pt x="13044" y="1"/>
                    <a:pt x="12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1" name="Google Shape;3421;p60"/>
            <p:cNvSpPr/>
            <p:nvPr/>
          </p:nvSpPr>
          <p:spPr>
            <a:xfrm>
              <a:off x="6867000" y="3222800"/>
              <a:ext cx="23225" cy="22200"/>
            </a:xfrm>
            <a:custGeom>
              <a:rect b="b" l="l" r="r" t="t"/>
              <a:pathLst>
                <a:path extrusionOk="0" h="888" w="929">
                  <a:moveTo>
                    <a:pt x="447" y="0"/>
                  </a:moveTo>
                  <a:cubicBezTo>
                    <a:pt x="322" y="0"/>
                    <a:pt x="215" y="54"/>
                    <a:pt x="125" y="143"/>
                  </a:cubicBezTo>
                  <a:cubicBezTo>
                    <a:pt x="54" y="214"/>
                    <a:pt x="1" y="339"/>
                    <a:pt x="1" y="446"/>
                  </a:cubicBezTo>
                  <a:cubicBezTo>
                    <a:pt x="1" y="571"/>
                    <a:pt x="54" y="678"/>
                    <a:pt x="125" y="767"/>
                  </a:cubicBezTo>
                  <a:cubicBezTo>
                    <a:pt x="215" y="848"/>
                    <a:pt x="331" y="888"/>
                    <a:pt x="444" y="888"/>
                  </a:cubicBezTo>
                  <a:cubicBezTo>
                    <a:pt x="558" y="888"/>
                    <a:pt x="670" y="848"/>
                    <a:pt x="750" y="767"/>
                  </a:cubicBezTo>
                  <a:cubicBezTo>
                    <a:pt x="928" y="589"/>
                    <a:pt x="928" y="303"/>
                    <a:pt x="750" y="143"/>
                  </a:cubicBezTo>
                  <a:cubicBezTo>
                    <a:pt x="679" y="54"/>
                    <a:pt x="554"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2" name="Google Shape;3422;p60"/>
            <p:cNvSpPr/>
            <p:nvPr/>
          </p:nvSpPr>
          <p:spPr>
            <a:xfrm>
              <a:off x="6709550" y="3116625"/>
              <a:ext cx="242675" cy="242675"/>
            </a:xfrm>
            <a:custGeom>
              <a:rect b="b" l="l" r="r" t="t"/>
              <a:pathLst>
                <a:path extrusionOk="0" h="9707" w="9707">
                  <a:moveTo>
                    <a:pt x="4853" y="1"/>
                  </a:moveTo>
                  <a:cubicBezTo>
                    <a:pt x="2177" y="1"/>
                    <a:pt x="0" y="2177"/>
                    <a:pt x="0" y="4854"/>
                  </a:cubicBezTo>
                  <a:cubicBezTo>
                    <a:pt x="0" y="5496"/>
                    <a:pt x="143" y="6121"/>
                    <a:pt x="375" y="6692"/>
                  </a:cubicBezTo>
                  <a:lnTo>
                    <a:pt x="1784" y="5264"/>
                  </a:lnTo>
                  <a:cubicBezTo>
                    <a:pt x="1552" y="4782"/>
                    <a:pt x="1642" y="4158"/>
                    <a:pt x="2052" y="3765"/>
                  </a:cubicBezTo>
                  <a:cubicBezTo>
                    <a:pt x="2302" y="3507"/>
                    <a:pt x="2636" y="3377"/>
                    <a:pt x="2973" y="3377"/>
                  </a:cubicBezTo>
                  <a:cubicBezTo>
                    <a:pt x="3310" y="3377"/>
                    <a:pt x="3649" y="3507"/>
                    <a:pt x="3908" y="3765"/>
                  </a:cubicBezTo>
                  <a:cubicBezTo>
                    <a:pt x="4425" y="4283"/>
                    <a:pt x="4425" y="5121"/>
                    <a:pt x="3908" y="5639"/>
                  </a:cubicBezTo>
                  <a:cubicBezTo>
                    <a:pt x="3658" y="5889"/>
                    <a:pt x="3319" y="6014"/>
                    <a:pt x="2980" y="6014"/>
                  </a:cubicBezTo>
                  <a:cubicBezTo>
                    <a:pt x="2784" y="6014"/>
                    <a:pt x="2587" y="5978"/>
                    <a:pt x="2409" y="5889"/>
                  </a:cubicBezTo>
                  <a:lnTo>
                    <a:pt x="803" y="7494"/>
                  </a:lnTo>
                  <a:cubicBezTo>
                    <a:pt x="1659" y="8833"/>
                    <a:pt x="3158" y="9707"/>
                    <a:pt x="4853" y="9707"/>
                  </a:cubicBezTo>
                  <a:cubicBezTo>
                    <a:pt x="6548" y="9707"/>
                    <a:pt x="8047" y="8833"/>
                    <a:pt x="8921" y="7494"/>
                  </a:cubicBezTo>
                  <a:lnTo>
                    <a:pt x="7316" y="5889"/>
                  </a:lnTo>
                  <a:cubicBezTo>
                    <a:pt x="7137" y="5978"/>
                    <a:pt x="6941" y="6014"/>
                    <a:pt x="6745" y="6014"/>
                  </a:cubicBezTo>
                  <a:cubicBezTo>
                    <a:pt x="6406" y="6014"/>
                    <a:pt x="6067" y="5889"/>
                    <a:pt x="5799" y="5639"/>
                  </a:cubicBezTo>
                  <a:cubicBezTo>
                    <a:pt x="5281" y="5121"/>
                    <a:pt x="5281" y="4283"/>
                    <a:pt x="5799" y="3765"/>
                  </a:cubicBezTo>
                  <a:cubicBezTo>
                    <a:pt x="6058" y="3507"/>
                    <a:pt x="6397" y="3377"/>
                    <a:pt x="6736" y="3377"/>
                  </a:cubicBezTo>
                  <a:cubicBezTo>
                    <a:pt x="7075" y="3377"/>
                    <a:pt x="7414" y="3507"/>
                    <a:pt x="7672" y="3765"/>
                  </a:cubicBezTo>
                  <a:cubicBezTo>
                    <a:pt x="8083" y="4158"/>
                    <a:pt x="8172" y="4782"/>
                    <a:pt x="7940" y="5264"/>
                  </a:cubicBezTo>
                  <a:lnTo>
                    <a:pt x="9350" y="6692"/>
                  </a:lnTo>
                  <a:cubicBezTo>
                    <a:pt x="9582" y="6121"/>
                    <a:pt x="9706" y="5496"/>
                    <a:pt x="9706" y="4854"/>
                  </a:cubicBezTo>
                  <a:cubicBezTo>
                    <a:pt x="9706" y="2177"/>
                    <a:pt x="7530"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3" name="Google Shape;3423;p60"/>
            <p:cNvSpPr/>
            <p:nvPr/>
          </p:nvSpPr>
          <p:spPr>
            <a:xfrm>
              <a:off x="6772000" y="3222800"/>
              <a:ext cx="23200" cy="22200"/>
            </a:xfrm>
            <a:custGeom>
              <a:rect b="b" l="l" r="r" t="t"/>
              <a:pathLst>
                <a:path extrusionOk="0" h="888" w="928">
                  <a:moveTo>
                    <a:pt x="482" y="0"/>
                  </a:moveTo>
                  <a:cubicBezTo>
                    <a:pt x="357" y="0"/>
                    <a:pt x="250" y="54"/>
                    <a:pt x="161" y="143"/>
                  </a:cubicBezTo>
                  <a:cubicBezTo>
                    <a:pt x="0" y="303"/>
                    <a:pt x="0" y="589"/>
                    <a:pt x="161" y="767"/>
                  </a:cubicBezTo>
                  <a:cubicBezTo>
                    <a:pt x="250" y="848"/>
                    <a:pt x="366" y="888"/>
                    <a:pt x="480" y="888"/>
                  </a:cubicBezTo>
                  <a:cubicBezTo>
                    <a:pt x="593" y="888"/>
                    <a:pt x="705" y="848"/>
                    <a:pt x="785" y="767"/>
                  </a:cubicBezTo>
                  <a:cubicBezTo>
                    <a:pt x="874" y="678"/>
                    <a:pt x="928" y="571"/>
                    <a:pt x="928" y="446"/>
                  </a:cubicBezTo>
                  <a:cubicBezTo>
                    <a:pt x="928" y="339"/>
                    <a:pt x="874" y="214"/>
                    <a:pt x="785" y="143"/>
                  </a:cubicBezTo>
                  <a:cubicBezTo>
                    <a:pt x="714" y="54"/>
                    <a:pt x="607"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4" name="Google Shape;3424;p60"/>
            <p:cNvSpPr/>
            <p:nvPr/>
          </p:nvSpPr>
          <p:spPr>
            <a:xfrm>
              <a:off x="6693925" y="3283900"/>
              <a:ext cx="35700" cy="39275"/>
            </a:xfrm>
            <a:custGeom>
              <a:rect b="b" l="l" r="r" t="t"/>
              <a:pathLst>
                <a:path extrusionOk="0" h="1571" w="1428">
                  <a:moveTo>
                    <a:pt x="1000" y="1"/>
                  </a:moveTo>
                  <a:lnTo>
                    <a:pt x="179" y="803"/>
                  </a:lnTo>
                  <a:cubicBezTo>
                    <a:pt x="1" y="982"/>
                    <a:pt x="1" y="1267"/>
                    <a:pt x="179" y="1428"/>
                  </a:cubicBezTo>
                  <a:cubicBezTo>
                    <a:pt x="250" y="1517"/>
                    <a:pt x="375" y="1571"/>
                    <a:pt x="482" y="1571"/>
                  </a:cubicBezTo>
                  <a:cubicBezTo>
                    <a:pt x="589" y="1571"/>
                    <a:pt x="714" y="1517"/>
                    <a:pt x="803" y="1428"/>
                  </a:cubicBezTo>
                  <a:lnTo>
                    <a:pt x="1428" y="803"/>
                  </a:lnTo>
                  <a:cubicBezTo>
                    <a:pt x="1250" y="554"/>
                    <a:pt x="1107" y="286"/>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5" name="Google Shape;3425;p60"/>
            <p:cNvSpPr/>
            <p:nvPr/>
          </p:nvSpPr>
          <p:spPr>
            <a:xfrm>
              <a:off x="6932575" y="3283900"/>
              <a:ext cx="35700" cy="39275"/>
            </a:xfrm>
            <a:custGeom>
              <a:rect b="b" l="l" r="r" t="t"/>
              <a:pathLst>
                <a:path extrusionOk="0" h="1571" w="1428">
                  <a:moveTo>
                    <a:pt x="429" y="1"/>
                  </a:moveTo>
                  <a:cubicBezTo>
                    <a:pt x="304" y="286"/>
                    <a:pt x="161" y="554"/>
                    <a:pt x="0" y="803"/>
                  </a:cubicBezTo>
                  <a:lnTo>
                    <a:pt x="625" y="1428"/>
                  </a:lnTo>
                  <a:cubicBezTo>
                    <a:pt x="714" y="1517"/>
                    <a:pt x="821" y="1571"/>
                    <a:pt x="946" y="1571"/>
                  </a:cubicBezTo>
                  <a:cubicBezTo>
                    <a:pt x="1053" y="1571"/>
                    <a:pt x="1160" y="1517"/>
                    <a:pt x="1249" y="1428"/>
                  </a:cubicBezTo>
                  <a:cubicBezTo>
                    <a:pt x="1428" y="1267"/>
                    <a:pt x="1428" y="982"/>
                    <a:pt x="1249" y="803"/>
                  </a:cubicBezTo>
                  <a:lnTo>
                    <a:pt x="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26" name="Google Shape;3426;p60"/>
          <p:cNvGrpSpPr/>
          <p:nvPr/>
        </p:nvGrpSpPr>
        <p:grpSpPr>
          <a:xfrm>
            <a:off x="6642625" y="3532350"/>
            <a:ext cx="376500" cy="376525"/>
            <a:chOff x="6642625" y="3532350"/>
            <a:chExt cx="376500" cy="376525"/>
          </a:xfrm>
        </p:grpSpPr>
        <p:sp>
          <p:nvSpPr>
            <p:cNvPr id="3427" name="Google Shape;3427;p60"/>
            <p:cNvSpPr/>
            <p:nvPr/>
          </p:nvSpPr>
          <p:spPr>
            <a:xfrm>
              <a:off x="6730950" y="3585675"/>
              <a:ext cx="236000" cy="235325"/>
            </a:xfrm>
            <a:custGeom>
              <a:rect b="b" l="l" r="r" t="t"/>
              <a:pathLst>
                <a:path extrusionOk="0" h="9413" w="9440">
                  <a:moveTo>
                    <a:pt x="6888" y="1900"/>
                  </a:moveTo>
                  <a:lnTo>
                    <a:pt x="7512" y="2525"/>
                  </a:lnTo>
                  <a:lnTo>
                    <a:pt x="4497" y="5540"/>
                  </a:lnTo>
                  <a:cubicBezTo>
                    <a:pt x="4408" y="5629"/>
                    <a:pt x="4283" y="5665"/>
                    <a:pt x="4176" y="5665"/>
                  </a:cubicBezTo>
                  <a:cubicBezTo>
                    <a:pt x="4069" y="5665"/>
                    <a:pt x="3944" y="5629"/>
                    <a:pt x="3872" y="5540"/>
                  </a:cubicBezTo>
                  <a:cubicBezTo>
                    <a:pt x="3694" y="5362"/>
                    <a:pt x="3694" y="5094"/>
                    <a:pt x="3872" y="4916"/>
                  </a:cubicBezTo>
                  <a:lnTo>
                    <a:pt x="6888" y="1900"/>
                  </a:lnTo>
                  <a:close/>
                  <a:moveTo>
                    <a:pt x="6049" y="0"/>
                  </a:moveTo>
                  <a:cubicBezTo>
                    <a:pt x="5938" y="0"/>
                    <a:pt x="5826" y="45"/>
                    <a:pt x="5746" y="134"/>
                  </a:cubicBezTo>
                  <a:cubicBezTo>
                    <a:pt x="5567" y="312"/>
                    <a:pt x="5567" y="580"/>
                    <a:pt x="5746" y="758"/>
                  </a:cubicBezTo>
                  <a:lnTo>
                    <a:pt x="5799" y="830"/>
                  </a:lnTo>
                  <a:lnTo>
                    <a:pt x="161" y="5308"/>
                  </a:lnTo>
                  <a:cubicBezTo>
                    <a:pt x="54" y="5380"/>
                    <a:pt x="1" y="5505"/>
                    <a:pt x="1" y="5647"/>
                  </a:cubicBezTo>
                  <a:lnTo>
                    <a:pt x="1" y="8966"/>
                  </a:lnTo>
                  <a:cubicBezTo>
                    <a:pt x="1" y="9216"/>
                    <a:pt x="197" y="9412"/>
                    <a:pt x="429" y="9412"/>
                  </a:cubicBezTo>
                  <a:lnTo>
                    <a:pt x="3765" y="9412"/>
                  </a:lnTo>
                  <a:cubicBezTo>
                    <a:pt x="3890" y="9412"/>
                    <a:pt x="4015" y="9359"/>
                    <a:pt x="4104" y="9251"/>
                  </a:cubicBezTo>
                  <a:lnTo>
                    <a:pt x="8583" y="3595"/>
                  </a:lnTo>
                  <a:lnTo>
                    <a:pt x="8654" y="3667"/>
                  </a:lnTo>
                  <a:cubicBezTo>
                    <a:pt x="8743" y="3756"/>
                    <a:pt x="8850" y="3792"/>
                    <a:pt x="8958" y="3792"/>
                  </a:cubicBezTo>
                  <a:cubicBezTo>
                    <a:pt x="9065" y="3792"/>
                    <a:pt x="9189" y="3756"/>
                    <a:pt x="9279" y="3667"/>
                  </a:cubicBezTo>
                  <a:cubicBezTo>
                    <a:pt x="9439" y="3506"/>
                    <a:pt x="9439" y="3221"/>
                    <a:pt x="9279" y="3042"/>
                  </a:cubicBezTo>
                  <a:lnTo>
                    <a:pt x="8761" y="2525"/>
                  </a:lnTo>
                  <a:lnTo>
                    <a:pt x="9368" y="1900"/>
                  </a:lnTo>
                  <a:lnTo>
                    <a:pt x="7512" y="27"/>
                  </a:lnTo>
                  <a:lnTo>
                    <a:pt x="6888" y="651"/>
                  </a:lnTo>
                  <a:lnTo>
                    <a:pt x="6352" y="134"/>
                  </a:lnTo>
                  <a:cubicBezTo>
                    <a:pt x="6272" y="45"/>
                    <a:pt x="6161" y="0"/>
                    <a:pt x="6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8" name="Google Shape;3428;p60"/>
            <p:cNvSpPr/>
            <p:nvPr/>
          </p:nvSpPr>
          <p:spPr>
            <a:xfrm>
              <a:off x="6642625" y="3593050"/>
              <a:ext cx="256075" cy="315825"/>
            </a:xfrm>
            <a:custGeom>
              <a:rect b="b" l="l" r="r" t="t"/>
              <a:pathLst>
                <a:path extrusionOk="0" h="12633" w="10243">
                  <a:moveTo>
                    <a:pt x="5150" y="0"/>
                  </a:moveTo>
                  <a:cubicBezTo>
                    <a:pt x="3515" y="0"/>
                    <a:pt x="1876" y="406"/>
                    <a:pt x="250" y="1213"/>
                  </a:cubicBezTo>
                  <a:cubicBezTo>
                    <a:pt x="108" y="1284"/>
                    <a:pt x="1" y="1445"/>
                    <a:pt x="1" y="1605"/>
                  </a:cubicBezTo>
                  <a:lnTo>
                    <a:pt x="1" y="6173"/>
                  </a:lnTo>
                  <a:cubicBezTo>
                    <a:pt x="1" y="9224"/>
                    <a:pt x="2088" y="11883"/>
                    <a:pt x="5050" y="12632"/>
                  </a:cubicBezTo>
                  <a:lnTo>
                    <a:pt x="5264" y="12632"/>
                  </a:lnTo>
                  <a:cubicBezTo>
                    <a:pt x="7923" y="11954"/>
                    <a:pt x="9868" y="9759"/>
                    <a:pt x="10242" y="7101"/>
                  </a:cubicBezTo>
                  <a:lnTo>
                    <a:pt x="10242" y="7101"/>
                  </a:lnTo>
                  <a:lnTo>
                    <a:pt x="8333" y="9492"/>
                  </a:lnTo>
                  <a:cubicBezTo>
                    <a:pt x="8083" y="9813"/>
                    <a:pt x="7709" y="10009"/>
                    <a:pt x="7298" y="10009"/>
                  </a:cubicBezTo>
                  <a:lnTo>
                    <a:pt x="3962" y="10009"/>
                  </a:lnTo>
                  <a:cubicBezTo>
                    <a:pt x="3230" y="10009"/>
                    <a:pt x="2641" y="9403"/>
                    <a:pt x="2641" y="8671"/>
                  </a:cubicBezTo>
                  <a:lnTo>
                    <a:pt x="2641" y="5352"/>
                  </a:lnTo>
                  <a:cubicBezTo>
                    <a:pt x="2641" y="4942"/>
                    <a:pt x="2820" y="4567"/>
                    <a:pt x="3141" y="4317"/>
                  </a:cubicBezTo>
                  <a:lnTo>
                    <a:pt x="8048" y="428"/>
                  </a:lnTo>
                  <a:cubicBezTo>
                    <a:pt x="7086" y="142"/>
                    <a:pt x="6119" y="0"/>
                    <a:pt x="5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9" name="Google Shape;3429;p60"/>
            <p:cNvSpPr/>
            <p:nvPr/>
          </p:nvSpPr>
          <p:spPr>
            <a:xfrm>
              <a:off x="6934350" y="3532350"/>
              <a:ext cx="84775" cy="85225"/>
            </a:xfrm>
            <a:custGeom>
              <a:rect b="b" l="l" r="r" t="t"/>
              <a:pathLst>
                <a:path extrusionOk="0" h="3409" w="3391">
                  <a:moveTo>
                    <a:pt x="2071" y="1"/>
                  </a:moveTo>
                  <a:cubicBezTo>
                    <a:pt x="1714" y="1"/>
                    <a:pt x="1392" y="144"/>
                    <a:pt x="1143" y="393"/>
                  </a:cubicBezTo>
                  <a:lnTo>
                    <a:pt x="1" y="1535"/>
                  </a:lnTo>
                  <a:lnTo>
                    <a:pt x="1856" y="3409"/>
                  </a:lnTo>
                  <a:lnTo>
                    <a:pt x="3016" y="2267"/>
                  </a:lnTo>
                  <a:cubicBezTo>
                    <a:pt x="3266" y="2017"/>
                    <a:pt x="3391" y="1678"/>
                    <a:pt x="3391" y="1339"/>
                  </a:cubicBezTo>
                  <a:cubicBezTo>
                    <a:pt x="3391" y="982"/>
                    <a:pt x="3266" y="643"/>
                    <a:pt x="3016" y="393"/>
                  </a:cubicBezTo>
                  <a:cubicBezTo>
                    <a:pt x="2766" y="144"/>
                    <a:pt x="242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30" name="Google Shape;3430;p60"/>
          <p:cNvGrpSpPr/>
          <p:nvPr/>
        </p:nvGrpSpPr>
        <p:grpSpPr>
          <a:xfrm>
            <a:off x="6702400" y="2400250"/>
            <a:ext cx="257400" cy="376500"/>
            <a:chOff x="5086850" y="2811325"/>
            <a:chExt cx="257400" cy="376500"/>
          </a:xfrm>
        </p:grpSpPr>
        <p:sp>
          <p:nvSpPr>
            <p:cNvPr id="3431" name="Google Shape;3431;p60"/>
            <p:cNvSpPr/>
            <p:nvPr/>
          </p:nvSpPr>
          <p:spPr>
            <a:xfrm>
              <a:off x="5086850" y="2811325"/>
              <a:ext cx="257400" cy="45525"/>
            </a:xfrm>
            <a:custGeom>
              <a:rect b="b" l="l" r="r" t="t"/>
              <a:pathLst>
                <a:path extrusionOk="0" h="1821" w="10296">
                  <a:moveTo>
                    <a:pt x="447" y="0"/>
                  </a:moveTo>
                  <a:cubicBezTo>
                    <a:pt x="197" y="0"/>
                    <a:pt x="1" y="197"/>
                    <a:pt x="1" y="446"/>
                  </a:cubicBezTo>
                  <a:lnTo>
                    <a:pt x="1" y="1820"/>
                  </a:lnTo>
                  <a:lnTo>
                    <a:pt x="9850" y="1820"/>
                  </a:lnTo>
                  <a:cubicBezTo>
                    <a:pt x="10100" y="1820"/>
                    <a:pt x="10296" y="1624"/>
                    <a:pt x="10296" y="1374"/>
                  </a:cubicBezTo>
                  <a:lnTo>
                    <a:pt x="10296" y="446"/>
                  </a:lnTo>
                  <a:cubicBezTo>
                    <a:pt x="10296" y="197"/>
                    <a:pt x="10100"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2" name="Google Shape;3432;p60"/>
            <p:cNvSpPr/>
            <p:nvPr/>
          </p:nvSpPr>
          <p:spPr>
            <a:xfrm>
              <a:off x="5086850" y="3143650"/>
              <a:ext cx="257400" cy="44175"/>
            </a:xfrm>
            <a:custGeom>
              <a:rect b="b" l="l" r="r" t="t"/>
              <a:pathLst>
                <a:path extrusionOk="0" h="1767" w="10296">
                  <a:moveTo>
                    <a:pt x="1" y="0"/>
                  </a:moveTo>
                  <a:lnTo>
                    <a:pt x="1" y="1320"/>
                  </a:lnTo>
                  <a:cubicBezTo>
                    <a:pt x="1" y="1570"/>
                    <a:pt x="197" y="1766"/>
                    <a:pt x="447" y="1766"/>
                  </a:cubicBezTo>
                  <a:lnTo>
                    <a:pt x="9850" y="1766"/>
                  </a:lnTo>
                  <a:cubicBezTo>
                    <a:pt x="10100" y="1766"/>
                    <a:pt x="10296" y="1570"/>
                    <a:pt x="10296" y="1320"/>
                  </a:cubicBezTo>
                  <a:cubicBezTo>
                    <a:pt x="10296" y="1071"/>
                    <a:pt x="10100" y="874"/>
                    <a:pt x="9850" y="874"/>
                  </a:cubicBezTo>
                  <a:lnTo>
                    <a:pt x="3819" y="874"/>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3" name="Google Shape;3433;p60"/>
            <p:cNvSpPr/>
            <p:nvPr/>
          </p:nvSpPr>
          <p:spPr>
            <a:xfrm>
              <a:off x="5086850" y="3011150"/>
              <a:ext cx="95475" cy="22325"/>
            </a:xfrm>
            <a:custGeom>
              <a:rect b="b" l="l" r="r" t="t"/>
              <a:pathLst>
                <a:path extrusionOk="0" h="893"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4" name="Google Shape;3434;p60"/>
            <p:cNvSpPr/>
            <p:nvPr/>
          </p:nvSpPr>
          <p:spPr>
            <a:xfrm>
              <a:off x="5086850" y="3055325"/>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5" name="Google Shape;3435;p60"/>
            <p:cNvSpPr/>
            <p:nvPr/>
          </p:nvSpPr>
          <p:spPr>
            <a:xfrm>
              <a:off x="5086850" y="2967000"/>
              <a:ext cx="95475" cy="22325"/>
            </a:xfrm>
            <a:custGeom>
              <a:rect b="b" l="l" r="r" t="t"/>
              <a:pathLst>
                <a:path extrusionOk="0" h="893" w="3819">
                  <a:moveTo>
                    <a:pt x="1" y="0"/>
                  </a:moveTo>
                  <a:lnTo>
                    <a:pt x="1" y="892"/>
                  </a:lnTo>
                  <a:lnTo>
                    <a:pt x="3819" y="892"/>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6" name="Google Shape;3436;p60"/>
            <p:cNvSpPr/>
            <p:nvPr/>
          </p:nvSpPr>
          <p:spPr>
            <a:xfrm>
              <a:off x="5086850" y="3099475"/>
              <a:ext cx="95475" cy="21875"/>
            </a:xfrm>
            <a:custGeom>
              <a:rect b="b" l="l" r="r" t="t"/>
              <a:pathLst>
                <a:path extrusionOk="0" h="875" w="3819">
                  <a:moveTo>
                    <a:pt x="1" y="1"/>
                  </a:moveTo>
                  <a:lnTo>
                    <a:pt x="1" y="875"/>
                  </a:lnTo>
                  <a:lnTo>
                    <a:pt x="3819" y="875"/>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7" name="Google Shape;3437;p60"/>
            <p:cNvSpPr/>
            <p:nvPr/>
          </p:nvSpPr>
          <p:spPr>
            <a:xfrm>
              <a:off x="5086850" y="2922825"/>
              <a:ext cx="95475" cy="22350"/>
            </a:xfrm>
            <a:custGeom>
              <a:rect b="b" l="l" r="r" t="t"/>
              <a:pathLst>
                <a:path extrusionOk="0" h="894" w="3819">
                  <a:moveTo>
                    <a:pt x="1" y="1"/>
                  </a:moveTo>
                  <a:lnTo>
                    <a:pt x="1" y="893"/>
                  </a:lnTo>
                  <a:lnTo>
                    <a:pt x="3819" y="893"/>
                  </a:lnTo>
                  <a:lnTo>
                    <a:pt x="38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8" name="Google Shape;3438;p60"/>
            <p:cNvSpPr/>
            <p:nvPr/>
          </p:nvSpPr>
          <p:spPr>
            <a:xfrm>
              <a:off x="5086850" y="2879125"/>
              <a:ext cx="95475" cy="21875"/>
            </a:xfrm>
            <a:custGeom>
              <a:rect b="b" l="l" r="r" t="t"/>
              <a:pathLst>
                <a:path extrusionOk="0" h="875" w="3819">
                  <a:moveTo>
                    <a:pt x="1" y="0"/>
                  </a:moveTo>
                  <a:lnTo>
                    <a:pt x="1" y="875"/>
                  </a:lnTo>
                  <a:lnTo>
                    <a:pt x="3819" y="875"/>
                  </a:lnTo>
                  <a:lnTo>
                    <a:pt x="3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39" name="Google Shape;3439;p60"/>
            <p:cNvSpPr/>
            <p:nvPr/>
          </p:nvSpPr>
          <p:spPr>
            <a:xfrm>
              <a:off x="5235400" y="2879125"/>
              <a:ext cx="107075" cy="169075"/>
            </a:xfrm>
            <a:custGeom>
              <a:rect b="b" l="l" r="r" t="t"/>
              <a:pathLst>
                <a:path extrusionOk="0" h="6763" w="4283">
                  <a:moveTo>
                    <a:pt x="821" y="0"/>
                  </a:moveTo>
                  <a:lnTo>
                    <a:pt x="821" y="1321"/>
                  </a:lnTo>
                  <a:cubicBezTo>
                    <a:pt x="821" y="1553"/>
                    <a:pt x="1017" y="1749"/>
                    <a:pt x="1267" y="1749"/>
                  </a:cubicBezTo>
                  <a:lnTo>
                    <a:pt x="1695" y="1749"/>
                  </a:lnTo>
                  <a:lnTo>
                    <a:pt x="1695" y="2320"/>
                  </a:lnTo>
                  <a:lnTo>
                    <a:pt x="678" y="3426"/>
                  </a:lnTo>
                  <a:cubicBezTo>
                    <a:pt x="143" y="4015"/>
                    <a:pt x="0" y="4836"/>
                    <a:pt x="321" y="5567"/>
                  </a:cubicBezTo>
                  <a:cubicBezTo>
                    <a:pt x="643" y="6299"/>
                    <a:pt x="1338" y="6763"/>
                    <a:pt x="2141" y="6763"/>
                  </a:cubicBezTo>
                  <a:cubicBezTo>
                    <a:pt x="2944" y="6763"/>
                    <a:pt x="3640" y="6299"/>
                    <a:pt x="3961" y="5567"/>
                  </a:cubicBezTo>
                  <a:cubicBezTo>
                    <a:pt x="4282" y="4836"/>
                    <a:pt x="4140" y="4015"/>
                    <a:pt x="3604" y="3426"/>
                  </a:cubicBezTo>
                  <a:lnTo>
                    <a:pt x="2587" y="2320"/>
                  </a:lnTo>
                  <a:lnTo>
                    <a:pt x="2587" y="1749"/>
                  </a:lnTo>
                  <a:lnTo>
                    <a:pt x="3033" y="1749"/>
                  </a:lnTo>
                  <a:cubicBezTo>
                    <a:pt x="3265" y="1749"/>
                    <a:pt x="3462" y="1553"/>
                    <a:pt x="3462" y="1321"/>
                  </a:cubicBezTo>
                  <a:lnTo>
                    <a:pt x="3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40" name="Google Shape;3440;p60"/>
          <p:cNvGrpSpPr/>
          <p:nvPr/>
        </p:nvGrpSpPr>
        <p:grpSpPr>
          <a:xfrm>
            <a:off x="6651100" y="1832400"/>
            <a:ext cx="360000" cy="376500"/>
            <a:chOff x="6651100" y="1832400"/>
            <a:chExt cx="360000" cy="376500"/>
          </a:xfrm>
        </p:grpSpPr>
        <p:sp>
          <p:nvSpPr>
            <p:cNvPr id="3441" name="Google Shape;3441;p60"/>
            <p:cNvSpPr/>
            <p:nvPr/>
          </p:nvSpPr>
          <p:spPr>
            <a:xfrm>
              <a:off x="6746575" y="1968450"/>
              <a:ext cx="21875" cy="44200"/>
            </a:xfrm>
            <a:custGeom>
              <a:rect b="b" l="l" r="r" t="t"/>
              <a:pathLst>
                <a:path extrusionOk="0" h="1768" w="875">
                  <a:moveTo>
                    <a:pt x="0" y="1"/>
                  </a:moveTo>
                  <a:lnTo>
                    <a:pt x="0" y="1767"/>
                  </a:lnTo>
                  <a:lnTo>
                    <a:pt x="874" y="1767"/>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2" name="Google Shape;3442;p60"/>
            <p:cNvSpPr/>
            <p:nvPr/>
          </p:nvSpPr>
          <p:spPr>
            <a:xfrm>
              <a:off x="6680100" y="1832400"/>
              <a:ext cx="242675" cy="66050"/>
            </a:xfrm>
            <a:custGeom>
              <a:rect b="b" l="l" r="r" t="t"/>
              <a:pathLst>
                <a:path extrusionOk="0" h="2642" w="9707">
                  <a:moveTo>
                    <a:pt x="5603" y="875"/>
                  </a:moveTo>
                  <a:cubicBezTo>
                    <a:pt x="5835" y="875"/>
                    <a:pt x="6031" y="1071"/>
                    <a:pt x="6031" y="1321"/>
                  </a:cubicBezTo>
                  <a:cubicBezTo>
                    <a:pt x="6031" y="1571"/>
                    <a:pt x="5835" y="1767"/>
                    <a:pt x="5603" y="1767"/>
                  </a:cubicBezTo>
                  <a:lnTo>
                    <a:pt x="4122" y="1767"/>
                  </a:lnTo>
                  <a:cubicBezTo>
                    <a:pt x="3890" y="1767"/>
                    <a:pt x="3676" y="1571"/>
                    <a:pt x="3676" y="1321"/>
                  </a:cubicBezTo>
                  <a:cubicBezTo>
                    <a:pt x="3676" y="1071"/>
                    <a:pt x="3890" y="875"/>
                    <a:pt x="4122" y="875"/>
                  </a:cubicBezTo>
                  <a:close/>
                  <a:moveTo>
                    <a:pt x="1339" y="1"/>
                  </a:moveTo>
                  <a:cubicBezTo>
                    <a:pt x="607" y="1"/>
                    <a:pt x="0" y="589"/>
                    <a:pt x="0" y="1321"/>
                  </a:cubicBezTo>
                  <a:lnTo>
                    <a:pt x="0" y="2641"/>
                  </a:lnTo>
                  <a:lnTo>
                    <a:pt x="9707" y="2641"/>
                  </a:lnTo>
                  <a:lnTo>
                    <a:pt x="9707" y="1321"/>
                  </a:lnTo>
                  <a:cubicBezTo>
                    <a:pt x="9707" y="589"/>
                    <a:pt x="9118" y="1"/>
                    <a:pt x="8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3" name="Google Shape;3443;p60"/>
            <p:cNvSpPr/>
            <p:nvPr/>
          </p:nvSpPr>
          <p:spPr>
            <a:xfrm>
              <a:off x="6834875" y="1968450"/>
              <a:ext cx="21900" cy="44200"/>
            </a:xfrm>
            <a:custGeom>
              <a:rect b="b" l="l" r="r" t="t"/>
              <a:pathLst>
                <a:path extrusionOk="0" h="1768" w="876">
                  <a:moveTo>
                    <a:pt x="1" y="1"/>
                  </a:moveTo>
                  <a:lnTo>
                    <a:pt x="1" y="1767"/>
                  </a:lnTo>
                  <a:lnTo>
                    <a:pt x="875" y="1767"/>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4" name="Google Shape;3444;p60"/>
            <p:cNvSpPr/>
            <p:nvPr/>
          </p:nvSpPr>
          <p:spPr>
            <a:xfrm>
              <a:off x="6790725" y="1968450"/>
              <a:ext cx="21875" cy="44200"/>
            </a:xfrm>
            <a:custGeom>
              <a:rect b="b" l="l" r="r" t="t"/>
              <a:pathLst>
                <a:path extrusionOk="0" h="1768" w="875">
                  <a:moveTo>
                    <a:pt x="0" y="1"/>
                  </a:moveTo>
                  <a:lnTo>
                    <a:pt x="0" y="1767"/>
                  </a:lnTo>
                  <a:lnTo>
                    <a:pt x="875" y="1767"/>
                  </a:lnTo>
                  <a:lnTo>
                    <a:pt x="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5" name="Google Shape;3445;p60"/>
            <p:cNvSpPr/>
            <p:nvPr/>
          </p:nvSpPr>
          <p:spPr>
            <a:xfrm>
              <a:off x="6651100" y="1920725"/>
              <a:ext cx="301125" cy="288175"/>
            </a:xfrm>
            <a:custGeom>
              <a:rect b="b" l="l" r="r" t="t"/>
              <a:pathLst>
                <a:path extrusionOk="0" h="11527" w="12045">
                  <a:moveTo>
                    <a:pt x="8672" y="1018"/>
                  </a:moveTo>
                  <a:cubicBezTo>
                    <a:pt x="8904" y="1018"/>
                    <a:pt x="9100" y="1214"/>
                    <a:pt x="9100" y="1464"/>
                  </a:cubicBezTo>
                  <a:lnTo>
                    <a:pt x="9100" y="4104"/>
                  </a:lnTo>
                  <a:cubicBezTo>
                    <a:pt x="9100" y="4354"/>
                    <a:pt x="8904" y="4550"/>
                    <a:pt x="8672" y="4550"/>
                  </a:cubicBezTo>
                  <a:lnTo>
                    <a:pt x="3373" y="4550"/>
                  </a:lnTo>
                  <a:cubicBezTo>
                    <a:pt x="3123" y="4550"/>
                    <a:pt x="2927" y="4354"/>
                    <a:pt x="2927" y="4104"/>
                  </a:cubicBezTo>
                  <a:lnTo>
                    <a:pt x="2927" y="1464"/>
                  </a:lnTo>
                  <a:cubicBezTo>
                    <a:pt x="2927" y="1214"/>
                    <a:pt x="3123" y="1018"/>
                    <a:pt x="3373" y="1018"/>
                  </a:cubicBezTo>
                  <a:close/>
                  <a:moveTo>
                    <a:pt x="3373" y="5425"/>
                  </a:moveTo>
                  <a:cubicBezTo>
                    <a:pt x="3623" y="5425"/>
                    <a:pt x="3819" y="5639"/>
                    <a:pt x="3819" y="5871"/>
                  </a:cubicBezTo>
                  <a:cubicBezTo>
                    <a:pt x="3819" y="6120"/>
                    <a:pt x="3623" y="6317"/>
                    <a:pt x="3373" y="6317"/>
                  </a:cubicBezTo>
                  <a:cubicBezTo>
                    <a:pt x="3123" y="6317"/>
                    <a:pt x="2927" y="6120"/>
                    <a:pt x="2927" y="5871"/>
                  </a:cubicBezTo>
                  <a:cubicBezTo>
                    <a:pt x="2927" y="5639"/>
                    <a:pt x="3123" y="5425"/>
                    <a:pt x="3373" y="5425"/>
                  </a:cubicBezTo>
                  <a:close/>
                  <a:moveTo>
                    <a:pt x="5139" y="5425"/>
                  </a:moveTo>
                  <a:cubicBezTo>
                    <a:pt x="5389" y="5425"/>
                    <a:pt x="5585" y="5639"/>
                    <a:pt x="5585" y="5871"/>
                  </a:cubicBezTo>
                  <a:cubicBezTo>
                    <a:pt x="5585" y="6120"/>
                    <a:pt x="5389" y="6317"/>
                    <a:pt x="5139" y="6317"/>
                  </a:cubicBezTo>
                  <a:cubicBezTo>
                    <a:pt x="4890" y="6317"/>
                    <a:pt x="4693" y="6120"/>
                    <a:pt x="4693" y="5871"/>
                  </a:cubicBezTo>
                  <a:cubicBezTo>
                    <a:pt x="4693" y="5639"/>
                    <a:pt x="4890" y="5425"/>
                    <a:pt x="5139" y="5425"/>
                  </a:cubicBezTo>
                  <a:close/>
                  <a:moveTo>
                    <a:pt x="6906" y="5425"/>
                  </a:moveTo>
                  <a:cubicBezTo>
                    <a:pt x="7138" y="5425"/>
                    <a:pt x="7352" y="5639"/>
                    <a:pt x="7352" y="5871"/>
                  </a:cubicBezTo>
                  <a:cubicBezTo>
                    <a:pt x="7352" y="6120"/>
                    <a:pt x="7138" y="6317"/>
                    <a:pt x="6906" y="6317"/>
                  </a:cubicBezTo>
                  <a:cubicBezTo>
                    <a:pt x="6656" y="6317"/>
                    <a:pt x="6460" y="6120"/>
                    <a:pt x="6460" y="5871"/>
                  </a:cubicBezTo>
                  <a:cubicBezTo>
                    <a:pt x="6460" y="5639"/>
                    <a:pt x="6656" y="5425"/>
                    <a:pt x="6906" y="5425"/>
                  </a:cubicBezTo>
                  <a:close/>
                  <a:moveTo>
                    <a:pt x="8672" y="5425"/>
                  </a:moveTo>
                  <a:cubicBezTo>
                    <a:pt x="8904" y="5425"/>
                    <a:pt x="9100" y="5639"/>
                    <a:pt x="9100" y="5871"/>
                  </a:cubicBezTo>
                  <a:cubicBezTo>
                    <a:pt x="9100" y="6120"/>
                    <a:pt x="8904" y="6317"/>
                    <a:pt x="8672" y="6317"/>
                  </a:cubicBezTo>
                  <a:cubicBezTo>
                    <a:pt x="8422" y="6317"/>
                    <a:pt x="8226" y="6120"/>
                    <a:pt x="8226" y="5871"/>
                  </a:cubicBezTo>
                  <a:cubicBezTo>
                    <a:pt x="8226" y="5639"/>
                    <a:pt x="8422" y="5425"/>
                    <a:pt x="8672" y="5425"/>
                  </a:cubicBezTo>
                  <a:close/>
                  <a:moveTo>
                    <a:pt x="8226" y="7191"/>
                  </a:moveTo>
                  <a:cubicBezTo>
                    <a:pt x="8476" y="7191"/>
                    <a:pt x="8672" y="7387"/>
                    <a:pt x="8672" y="7637"/>
                  </a:cubicBezTo>
                  <a:lnTo>
                    <a:pt x="8672" y="9314"/>
                  </a:lnTo>
                  <a:cubicBezTo>
                    <a:pt x="8672" y="9564"/>
                    <a:pt x="8476" y="9760"/>
                    <a:pt x="8226" y="9760"/>
                  </a:cubicBezTo>
                  <a:lnTo>
                    <a:pt x="3819" y="9760"/>
                  </a:lnTo>
                  <a:cubicBezTo>
                    <a:pt x="3569" y="9760"/>
                    <a:pt x="3373" y="9564"/>
                    <a:pt x="3373" y="9314"/>
                  </a:cubicBezTo>
                  <a:lnTo>
                    <a:pt x="3373" y="7637"/>
                  </a:lnTo>
                  <a:cubicBezTo>
                    <a:pt x="3373" y="7387"/>
                    <a:pt x="3569" y="7191"/>
                    <a:pt x="3819" y="7191"/>
                  </a:cubicBezTo>
                  <a:close/>
                  <a:moveTo>
                    <a:pt x="1160" y="0"/>
                  </a:moveTo>
                  <a:lnTo>
                    <a:pt x="1160" y="10635"/>
                  </a:lnTo>
                  <a:lnTo>
                    <a:pt x="429" y="10635"/>
                  </a:lnTo>
                  <a:cubicBezTo>
                    <a:pt x="197" y="10635"/>
                    <a:pt x="1" y="10831"/>
                    <a:pt x="1" y="11081"/>
                  </a:cubicBezTo>
                  <a:cubicBezTo>
                    <a:pt x="1" y="11331"/>
                    <a:pt x="197" y="11527"/>
                    <a:pt x="429" y="11527"/>
                  </a:cubicBezTo>
                  <a:lnTo>
                    <a:pt x="11616" y="11527"/>
                  </a:lnTo>
                  <a:cubicBezTo>
                    <a:pt x="11848" y="11527"/>
                    <a:pt x="12044" y="11331"/>
                    <a:pt x="12044" y="11081"/>
                  </a:cubicBezTo>
                  <a:cubicBezTo>
                    <a:pt x="12044" y="10831"/>
                    <a:pt x="11848" y="10635"/>
                    <a:pt x="11616" y="10635"/>
                  </a:cubicBezTo>
                  <a:lnTo>
                    <a:pt x="10867" y="10635"/>
                  </a:lnTo>
                  <a:lnTo>
                    <a:pt x="10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6" name="Google Shape;3446;p60"/>
            <p:cNvSpPr/>
            <p:nvPr/>
          </p:nvSpPr>
          <p:spPr>
            <a:xfrm>
              <a:off x="6757725" y="2122800"/>
              <a:ext cx="87900" cy="19650"/>
            </a:xfrm>
            <a:custGeom>
              <a:rect b="b" l="l" r="r" t="t"/>
              <a:pathLst>
                <a:path extrusionOk="0" h="786" w="3516">
                  <a:moveTo>
                    <a:pt x="0" y="0"/>
                  </a:moveTo>
                  <a:lnTo>
                    <a:pt x="0" y="785"/>
                  </a:lnTo>
                  <a:lnTo>
                    <a:pt x="3515" y="785"/>
                  </a:lnTo>
                  <a:lnTo>
                    <a:pt x="3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7" name="Google Shape;3447;p60"/>
            <p:cNvSpPr/>
            <p:nvPr/>
          </p:nvSpPr>
          <p:spPr>
            <a:xfrm>
              <a:off x="6945050" y="1920725"/>
              <a:ext cx="66050" cy="154375"/>
            </a:xfrm>
            <a:custGeom>
              <a:rect b="b" l="l" r="r" t="t"/>
              <a:pathLst>
                <a:path extrusionOk="0" h="6175" w="2642">
                  <a:moveTo>
                    <a:pt x="447" y="0"/>
                  </a:moveTo>
                  <a:cubicBezTo>
                    <a:pt x="197" y="0"/>
                    <a:pt x="1" y="197"/>
                    <a:pt x="1" y="429"/>
                  </a:cubicBezTo>
                  <a:cubicBezTo>
                    <a:pt x="1" y="678"/>
                    <a:pt x="197" y="875"/>
                    <a:pt x="447" y="875"/>
                  </a:cubicBezTo>
                  <a:lnTo>
                    <a:pt x="590" y="875"/>
                  </a:lnTo>
                  <a:lnTo>
                    <a:pt x="590" y="3515"/>
                  </a:lnTo>
                  <a:lnTo>
                    <a:pt x="1" y="3515"/>
                  </a:lnTo>
                  <a:lnTo>
                    <a:pt x="1" y="6174"/>
                  </a:lnTo>
                  <a:lnTo>
                    <a:pt x="1321" y="6174"/>
                  </a:lnTo>
                  <a:cubicBezTo>
                    <a:pt x="2053" y="6174"/>
                    <a:pt x="2642" y="5567"/>
                    <a:pt x="2642" y="4854"/>
                  </a:cubicBezTo>
                  <a:cubicBezTo>
                    <a:pt x="2642" y="4158"/>
                    <a:pt x="2124" y="3605"/>
                    <a:pt x="1464" y="3533"/>
                  </a:cubicBezTo>
                  <a:lnTo>
                    <a:pt x="1464" y="875"/>
                  </a:lnTo>
                  <a:lnTo>
                    <a:pt x="1607" y="875"/>
                  </a:lnTo>
                  <a:cubicBezTo>
                    <a:pt x="1857" y="875"/>
                    <a:pt x="2053" y="678"/>
                    <a:pt x="2053" y="429"/>
                  </a:cubicBezTo>
                  <a:cubicBezTo>
                    <a:pt x="2053" y="197"/>
                    <a:pt x="1857"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48" name="Google Shape;3448;p60"/>
          <p:cNvGrpSpPr/>
          <p:nvPr/>
        </p:nvGrpSpPr>
        <p:grpSpPr>
          <a:xfrm>
            <a:off x="6123400" y="3521200"/>
            <a:ext cx="257425" cy="376500"/>
            <a:chOff x="4507850" y="3932275"/>
            <a:chExt cx="257425" cy="376500"/>
          </a:xfrm>
        </p:grpSpPr>
        <p:sp>
          <p:nvSpPr>
            <p:cNvPr id="3449" name="Google Shape;3449;p60"/>
            <p:cNvSpPr/>
            <p:nvPr/>
          </p:nvSpPr>
          <p:spPr>
            <a:xfrm>
              <a:off x="4507850" y="4211525"/>
              <a:ext cx="257425" cy="97250"/>
            </a:xfrm>
            <a:custGeom>
              <a:rect b="b" l="l" r="r" t="t"/>
              <a:pathLst>
                <a:path extrusionOk="0" h="3890" w="10297">
                  <a:moveTo>
                    <a:pt x="6906" y="875"/>
                  </a:moveTo>
                  <a:cubicBezTo>
                    <a:pt x="7156" y="875"/>
                    <a:pt x="7352" y="1089"/>
                    <a:pt x="7352" y="1321"/>
                  </a:cubicBezTo>
                  <a:cubicBezTo>
                    <a:pt x="7352" y="1570"/>
                    <a:pt x="7156" y="1767"/>
                    <a:pt x="6906" y="1767"/>
                  </a:cubicBezTo>
                  <a:lnTo>
                    <a:pt x="3373" y="1767"/>
                  </a:lnTo>
                  <a:cubicBezTo>
                    <a:pt x="3141" y="1767"/>
                    <a:pt x="2945" y="1570"/>
                    <a:pt x="2945" y="1321"/>
                  </a:cubicBezTo>
                  <a:cubicBezTo>
                    <a:pt x="2945" y="1089"/>
                    <a:pt x="3141" y="875"/>
                    <a:pt x="3373" y="875"/>
                  </a:cubicBezTo>
                  <a:close/>
                  <a:moveTo>
                    <a:pt x="1" y="0"/>
                  </a:moveTo>
                  <a:lnTo>
                    <a:pt x="1" y="3444"/>
                  </a:lnTo>
                  <a:cubicBezTo>
                    <a:pt x="1" y="3676"/>
                    <a:pt x="197" y="3890"/>
                    <a:pt x="447" y="3890"/>
                  </a:cubicBezTo>
                  <a:lnTo>
                    <a:pt x="9850" y="3890"/>
                  </a:lnTo>
                  <a:cubicBezTo>
                    <a:pt x="10100" y="3890"/>
                    <a:pt x="10296" y="3676"/>
                    <a:pt x="10296" y="3444"/>
                  </a:cubicBezTo>
                  <a:lnTo>
                    <a:pt x="10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0" name="Google Shape;3450;p60"/>
            <p:cNvSpPr/>
            <p:nvPr/>
          </p:nvSpPr>
          <p:spPr>
            <a:xfrm>
              <a:off x="4507850" y="3932275"/>
              <a:ext cx="257425" cy="44200"/>
            </a:xfrm>
            <a:custGeom>
              <a:rect b="b" l="l" r="r" t="t"/>
              <a:pathLst>
                <a:path extrusionOk="0" h="1768" w="10297">
                  <a:moveTo>
                    <a:pt x="447" y="1"/>
                  </a:moveTo>
                  <a:cubicBezTo>
                    <a:pt x="197" y="1"/>
                    <a:pt x="1" y="197"/>
                    <a:pt x="1" y="429"/>
                  </a:cubicBezTo>
                  <a:lnTo>
                    <a:pt x="1" y="1321"/>
                  </a:lnTo>
                  <a:cubicBezTo>
                    <a:pt x="1" y="1571"/>
                    <a:pt x="197" y="1767"/>
                    <a:pt x="447" y="1767"/>
                  </a:cubicBezTo>
                  <a:lnTo>
                    <a:pt x="9850" y="1767"/>
                  </a:lnTo>
                  <a:cubicBezTo>
                    <a:pt x="10100" y="1767"/>
                    <a:pt x="10296" y="1571"/>
                    <a:pt x="10296" y="1321"/>
                  </a:cubicBezTo>
                  <a:lnTo>
                    <a:pt x="10296" y="429"/>
                  </a:lnTo>
                  <a:cubicBezTo>
                    <a:pt x="10296" y="197"/>
                    <a:pt x="10100" y="1"/>
                    <a:pt x="9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1" name="Google Shape;3451;p60"/>
            <p:cNvSpPr/>
            <p:nvPr/>
          </p:nvSpPr>
          <p:spPr>
            <a:xfrm>
              <a:off x="4522575" y="3998300"/>
              <a:ext cx="227975" cy="117775"/>
            </a:xfrm>
            <a:custGeom>
              <a:rect b="b" l="l" r="r" t="t"/>
              <a:pathLst>
                <a:path extrusionOk="0" h="4711" w="9119">
                  <a:moveTo>
                    <a:pt x="4113" y="1026"/>
                  </a:moveTo>
                  <a:cubicBezTo>
                    <a:pt x="4225" y="1026"/>
                    <a:pt x="4336" y="1071"/>
                    <a:pt x="4426" y="1160"/>
                  </a:cubicBezTo>
                  <a:cubicBezTo>
                    <a:pt x="4604" y="1339"/>
                    <a:pt x="4604" y="1606"/>
                    <a:pt x="4426" y="1785"/>
                  </a:cubicBezTo>
                  <a:lnTo>
                    <a:pt x="2659" y="3551"/>
                  </a:lnTo>
                  <a:cubicBezTo>
                    <a:pt x="2570" y="3640"/>
                    <a:pt x="2463" y="3676"/>
                    <a:pt x="2356" y="3676"/>
                  </a:cubicBezTo>
                  <a:cubicBezTo>
                    <a:pt x="2231" y="3676"/>
                    <a:pt x="2124" y="3640"/>
                    <a:pt x="2035" y="3551"/>
                  </a:cubicBezTo>
                  <a:cubicBezTo>
                    <a:pt x="1874" y="3373"/>
                    <a:pt x="1874" y="3105"/>
                    <a:pt x="2035" y="2927"/>
                  </a:cubicBezTo>
                  <a:lnTo>
                    <a:pt x="3801" y="1160"/>
                  </a:lnTo>
                  <a:cubicBezTo>
                    <a:pt x="3890" y="1071"/>
                    <a:pt x="4002" y="1026"/>
                    <a:pt x="4113" y="1026"/>
                  </a:cubicBezTo>
                  <a:close/>
                  <a:moveTo>
                    <a:pt x="6763" y="1026"/>
                  </a:moveTo>
                  <a:cubicBezTo>
                    <a:pt x="6875" y="1026"/>
                    <a:pt x="6986" y="1071"/>
                    <a:pt x="7066" y="1160"/>
                  </a:cubicBezTo>
                  <a:cubicBezTo>
                    <a:pt x="7245" y="1339"/>
                    <a:pt x="7245" y="1606"/>
                    <a:pt x="7066" y="1785"/>
                  </a:cubicBezTo>
                  <a:lnTo>
                    <a:pt x="5318" y="3551"/>
                  </a:lnTo>
                  <a:cubicBezTo>
                    <a:pt x="5229" y="3640"/>
                    <a:pt x="5104" y="3676"/>
                    <a:pt x="4997" y="3676"/>
                  </a:cubicBezTo>
                  <a:cubicBezTo>
                    <a:pt x="4890" y="3676"/>
                    <a:pt x="4765" y="3640"/>
                    <a:pt x="4693" y="3551"/>
                  </a:cubicBezTo>
                  <a:cubicBezTo>
                    <a:pt x="4515" y="3373"/>
                    <a:pt x="4515" y="3105"/>
                    <a:pt x="4693" y="2927"/>
                  </a:cubicBezTo>
                  <a:lnTo>
                    <a:pt x="6460" y="1160"/>
                  </a:lnTo>
                  <a:cubicBezTo>
                    <a:pt x="6540" y="1071"/>
                    <a:pt x="6651" y="1026"/>
                    <a:pt x="6763" y="1026"/>
                  </a:cubicBezTo>
                  <a:close/>
                  <a:moveTo>
                    <a:pt x="1" y="1"/>
                  </a:moveTo>
                  <a:lnTo>
                    <a:pt x="1" y="4711"/>
                  </a:lnTo>
                  <a:lnTo>
                    <a:pt x="9118" y="4711"/>
                  </a:lnTo>
                  <a:lnTo>
                    <a:pt x="9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2" name="Google Shape;3452;p60"/>
            <p:cNvSpPr/>
            <p:nvPr/>
          </p:nvSpPr>
          <p:spPr>
            <a:xfrm>
              <a:off x="4509650" y="4137925"/>
              <a:ext cx="253375" cy="51750"/>
            </a:xfrm>
            <a:custGeom>
              <a:rect b="b" l="l" r="r" t="t"/>
              <a:pathLst>
                <a:path extrusionOk="0" h="2070" w="10135">
                  <a:moveTo>
                    <a:pt x="411" y="0"/>
                  </a:moveTo>
                  <a:lnTo>
                    <a:pt x="0" y="2070"/>
                  </a:lnTo>
                  <a:lnTo>
                    <a:pt x="1981" y="2070"/>
                  </a:lnTo>
                  <a:lnTo>
                    <a:pt x="1981" y="1624"/>
                  </a:lnTo>
                  <a:cubicBezTo>
                    <a:pt x="1981" y="1374"/>
                    <a:pt x="2177" y="1178"/>
                    <a:pt x="2427" y="1178"/>
                  </a:cubicBezTo>
                  <a:cubicBezTo>
                    <a:pt x="2677" y="1178"/>
                    <a:pt x="2873" y="1374"/>
                    <a:pt x="2873" y="1624"/>
                  </a:cubicBezTo>
                  <a:lnTo>
                    <a:pt x="2873" y="2070"/>
                  </a:lnTo>
                  <a:lnTo>
                    <a:pt x="3747" y="2070"/>
                  </a:lnTo>
                  <a:lnTo>
                    <a:pt x="3747" y="1624"/>
                  </a:lnTo>
                  <a:cubicBezTo>
                    <a:pt x="3747" y="1374"/>
                    <a:pt x="3943" y="1178"/>
                    <a:pt x="4193" y="1178"/>
                  </a:cubicBezTo>
                  <a:cubicBezTo>
                    <a:pt x="4443" y="1178"/>
                    <a:pt x="4639" y="1374"/>
                    <a:pt x="4639" y="1624"/>
                  </a:cubicBezTo>
                  <a:lnTo>
                    <a:pt x="4639" y="2070"/>
                  </a:lnTo>
                  <a:lnTo>
                    <a:pt x="5514" y="2070"/>
                  </a:lnTo>
                  <a:lnTo>
                    <a:pt x="5514" y="1624"/>
                  </a:lnTo>
                  <a:cubicBezTo>
                    <a:pt x="5514" y="1374"/>
                    <a:pt x="5710" y="1178"/>
                    <a:pt x="5960" y="1178"/>
                  </a:cubicBezTo>
                  <a:cubicBezTo>
                    <a:pt x="6192" y="1178"/>
                    <a:pt x="6406" y="1374"/>
                    <a:pt x="6406" y="1624"/>
                  </a:cubicBezTo>
                  <a:lnTo>
                    <a:pt x="6406" y="2070"/>
                  </a:lnTo>
                  <a:lnTo>
                    <a:pt x="7280" y="2070"/>
                  </a:lnTo>
                  <a:lnTo>
                    <a:pt x="7280" y="1481"/>
                  </a:lnTo>
                  <a:cubicBezTo>
                    <a:pt x="7030" y="1481"/>
                    <a:pt x="6834" y="1285"/>
                    <a:pt x="6834" y="1035"/>
                  </a:cubicBezTo>
                  <a:cubicBezTo>
                    <a:pt x="6834" y="785"/>
                    <a:pt x="7030" y="589"/>
                    <a:pt x="7280" y="589"/>
                  </a:cubicBezTo>
                  <a:lnTo>
                    <a:pt x="8154" y="589"/>
                  </a:lnTo>
                  <a:cubicBezTo>
                    <a:pt x="8404" y="589"/>
                    <a:pt x="8600" y="785"/>
                    <a:pt x="8600" y="1035"/>
                  </a:cubicBezTo>
                  <a:cubicBezTo>
                    <a:pt x="8600" y="1285"/>
                    <a:pt x="8404" y="1481"/>
                    <a:pt x="8154" y="1481"/>
                  </a:cubicBezTo>
                  <a:lnTo>
                    <a:pt x="8154" y="2070"/>
                  </a:lnTo>
                  <a:lnTo>
                    <a:pt x="10135" y="2070"/>
                  </a:lnTo>
                  <a:lnTo>
                    <a:pt x="9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53" name="Google Shape;3453;p60"/>
          <p:cNvGrpSpPr/>
          <p:nvPr/>
        </p:nvGrpSpPr>
        <p:grpSpPr>
          <a:xfrm>
            <a:off x="6063625" y="2990825"/>
            <a:ext cx="376525" cy="376525"/>
            <a:chOff x="4448075" y="3401900"/>
            <a:chExt cx="376525" cy="376525"/>
          </a:xfrm>
        </p:grpSpPr>
        <p:sp>
          <p:nvSpPr>
            <p:cNvPr id="3454" name="Google Shape;3454;p60"/>
            <p:cNvSpPr/>
            <p:nvPr/>
          </p:nvSpPr>
          <p:spPr>
            <a:xfrm>
              <a:off x="4705025" y="3646850"/>
              <a:ext cx="46850" cy="41025"/>
            </a:xfrm>
            <a:custGeom>
              <a:rect b="b" l="l" r="r" t="t"/>
              <a:pathLst>
                <a:path extrusionOk="0" h="1641" w="1874">
                  <a:moveTo>
                    <a:pt x="1378" y="1"/>
                  </a:moveTo>
                  <a:cubicBezTo>
                    <a:pt x="1245" y="1"/>
                    <a:pt x="1112" y="61"/>
                    <a:pt x="1017" y="177"/>
                  </a:cubicBezTo>
                  <a:cubicBezTo>
                    <a:pt x="1017" y="177"/>
                    <a:pt x="750" y="498"/>
                    <a:pt x="0" y="784"/>
                  </a:cubicBezTo>
                  <a:lnTo>
                    <a:pt x="179" y="1640"/>
                  </a:lnTo>
                  <a:cubicBezTo>
                    <a:pt x="357" y="1587"/>
                    <a:pt x="536" y="1515"/>
                    <a:pt x="714" y="1426"/>
                  </a:cubicBezTo>
                  <a:cubicBezTo>
                    <a:pt x="1428" y="1105"/>
                    <a:pt x="1695" y="748"/>
                    <a:pt x="1731" y="712"/>
                  </a:cubicBezTo>
                  <a:cubicBezTo>
                    <a:pt x="1874" y="516"/>
                    <a:pt x="1838" y="230"/>
                    <a:pt x="1642" y="88"/>
                  </a:cubicBezTo>
                  <a:cubicBezTo>
                    <a:pt x="1562" y="29"/>
                    <a:pt x="1470"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5" name="Google Shape;3455;p60"/>
            <p:cNvSpPr/>
            <p:nvPr/>
          </p:nvSpPr>
          <p:spPr>
            <a:xfrm>
              <a:off x="4521250" y="3646850"/>
              <a:ext cx="46850" cy="41025"/>
            </a:xfrm>
            <a:custGeom>
              <a:rect b="b" l="l" r="r" t="t"/>
              <a:pathLst>
                <a:path extrusionOk="0" h="1641" w="1874">
                  <a:moveTo>
                    <a:pt x="495" y="1"/>
                  </a:moveTo>
                  <a:cubicBezTo>
                    <a:pt x="404" y="1"/>
                    <a:pt x="312" y="29"/>
                    <a:pt x="232" y="88"/>
                  </a:cubicBezTo>
                  <a:cubicBezTo>
                    <a:pt x="36" y="230"/>
                    <a:pt x="0" y="516"/>
                    <a:pt x="143" y="712"/>
                  </a:cubicBezTo>
                  <a:cubicBezTo>
                    <a:pt x="179" y="748"/>
                    <a:pt x="446" y="1105"/>
                    <a:pt x="1160" y="1426"/>
                  </a:cubicBezTo>
                  <a:cubicBezTo>
                    <a:pt x="1320" y="1515"/>
                    <a:pt x="1499" y="1587"/>
                    <a:pt x="1695" y="1640"/>
                  </a:cubicBezTo>
                  <a:lnTo>
                    <a:pt x="1874" y="784"/>
                  </a:lnTo>
                  <a:cubicBezTo>
                    <a:pt x="1124" y="498"/>
                    <a:pt x="857" y="177"/>
                    <a:pt x="839" y="177"/>
                  </a:cubicBezTo>
                  <a:cubicBezTo>
                    <a:pt x="754" y="61"/>
                    <a:pt x="626"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6" name="Google Shape;3456;p60"/>
            <p:cNvSpPr/>
            <p:nvPr/>
          </p:nvSpPr>
          <p:spPr>
            <a:xfrm>
              <a:off x="4552025" y="3687850"/>
              <a:ext cx="169075" cy="90575"/>
            </a:xfrm>
            <a:custGeom>
              <a:rect b="b" l="l" r="r" t="t"/>
              <a:pathLst>
                <a:path extrusionOk="0" h="3623" w="6763">
                  <a:moveTo>
                    <a:pt x="464" y="0"/>
                  </a:moveTo>
                  <a:lnTo>
                    <a:pt x="0" y="2213"/>
                  </a:lnTo>
                  <a:cubicBezTo>
                    <a:pt x="0" y="2248"/>
                    <a:pt x="0" y="2266"/>
                    <a:pt x="0" y="2302"/>
                  </a:cubicBezTo>
                  <a:cubicBezTo>
                    <a:pt x="0" y="2766"/>
                    <a:pt x="393" y="3123"/>
                    <a:pt x="1178" y="3354"/>
                  </a:cubicBezTo>
                  <a:cubicBezTo>
                    <a:pt x="1767" y="3533"/>
                    <a:pt x="2552" y="3622"/>
                    <a:pt x="3373" y="3622"/>
                  </a:cubicBezTo>
                  <a:cubicBezTo>
                    <a:pt x="4211" y="3622"/>
                    <a:pt x="4996" y="3533"/>
                    <a:pt x="5585" y="3354"/>
                  </a:cubicBezTo>
                  <a:cubicBezTo>
                    <a:pt x="6370" y="3123"/>
                    <a:pt x="6763" y="2766"/>
                    <a:pt x="6763" y="2302"/>
                  </a:cubicBezTo>
                  <a:cubicBezTo>
                    <a:pt x="6763" y="2266"/>
                    <a:pt x="6763" y="2248"/>
                    <a:pt x="6745" y="2213"/>
                  </a:cubicBezTo>
                  <a:lnTo>
                    <a:pt x="6299" y="0"/>
                  </a:lnTo>
                  <a:cubicBezTo>
                    <a:pt x="5496" y="286"/>
                    <a:pt x="4514" y="428"/>
                    <a:pt x="3373" y="428"/>
                  </a:cubicBezTo>
                  <a:cubicBezTo>
                    <a:pt x="2248" y="428"/>
                    <a:pt x="1267" y="286"/>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7" name="Google Shape;3457;p60"/>
            <p:cNvSpPr/>
            <p:nvPr/>
          </p:nvSpPr>
          <p:spPr>
            <a:xfrm>
              <a:off x="4568075" y="3633875"/>
              <a:ext cx="136975" cy="42400"/>
            </a:xfrm>
            <a:custGeom>
              <a:rect b="b" l="l" r="r" t="t"/>
              <a:pathLst>
                <a:path extrusionOk="0" h="1696" w="5479">
                  <a:moveTo>
                    <a:pt x="268" y="0"/>
                  </a:moveTo>
                  <a:lnTo>
                    <a:pt x="1" y="1303"/>
                  </a:lnTo>
                  <a:cubicBezTo>
                    <a:pt x="589" y="1517"/>
                    <a:pt x="1464" y="1695"/>
                    <a:pt x="2731" y="1695"/>
                  </a:cubicBezTo>
                  <a:cubicBezTo>
                    <a:pt x="4015" y="1695"/>
                    <a:pt x="4889" y="1517"/>
                    <a:pt x="5478" y="1303"/>
                  </a:cubicBezTo>
                  <a:lnTo>
                    <a:pt x="5193" y="0"/>
                  </a:lnTo>
                  <a:cubicBezTo>
                    <a:pt x="4408" y="89"/>
                    <a:pt x="3587" y="143"/>
                    <a:pt x="2731" y="143"/>
                  </a:cubicBezTo>
                  <a:cubicBezTo>
                    <a:pt x="1892" y="143"/>
                    <a:pt x="1053" y="89"/>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8" name="Google Shape;3458;p60"/>
            <p:cNvSpPr/>
            <p:nvPr/>
          </p:nvSpPr>
          <p:spPr>
            <a:xfrm>
              <a:off x="4448075" y="3488450"/>
              <a:ext cx="376525" cy="126700"/>
            </a:xfrm>
            <a:custGeom>
              <a:rect b="b" l="l" r="r" t="t"/>
              <a:pathLst>
                <a:path extrusionOk="0" h="5068" w="15061">
                  <a:moveTo>
                    <a:pt x="4016" y="1981"/>
                  </a:moveTo>
                  <a:cubicBezTo>
                    <a:pt x="4247" y="1981"/>
                    <a:pt x="4444" y="2177"/>
                    <a:pt x="4444" y="2427"/>
                  </a:cubicBezTo>
                  <a:cubicBezTo>
                    <a:pt x="4444" y="2677"/>
                    <a:pt x="4247" y="2873"/>
                    <a:pt x="4016" y="2873"/>
                  </a:cubicBezTo>
                  <a:cubicBezTo>
                    <a:pt x="3766" y="2873"/>
                    <a:pt x="3569" y="2677"/>
                    <a:pt x="3569" y="2427"/>
                  </a:cubicBezTo>
                  <a:cubicBezTo>
                    <a:pt x="3569" y="2177"/>
                    <a:pt x="3766" y="1981"/>
                    <a:pt x="4016" y="1981"/>
                  </a:cubicBezTo>
                  <a:close/>
                  <a:moveTo>
                    <a:pt x="11063" y="1981"/>
                  </a:moveTo>
                  <a:cubicBezTo>
                    <a:pt x="11313" y="1981"/>
                    <a:pt x="11509" y="2177"/>
                    <a:pt x="11509" y="2427"/>
                  </a:cubicBezTo>
                  <a:cubicBezTo>
                    <a:pt x="11509" y="2677"/>
                    <a:pt x="11313" y="2873"/>
                    <a:pt x="11063" y="2873"/>
                  </a:cubicBezTo>
                  <a:cubicBezTo>
                    <a:pt x="10831" y="2873"/>
                    <a:pt x="10617" y="2677"/>
                    <a:pt x="10617" y="2427"/>
                  </a:cubicBezTo>
                  <a:cubicBezTo>
                    <a:pt x="10617" y="2177"/>
                    <a:pt x="10831" y="1981"/>
                    <a:pt x="11063" y="1981"/>
                  </a:cubicBezTo>
                  <a:close/>
                  <a:moveTo>
                    <a:pt x="7531" y="2516"/>
                  </a:moveTo>
                  <a:cubicBezTo>
                    <a:pt x="7780" y="2516"/>
                    <a:pt x="7977" y="2712"/>
                    <a:pt x="7977" y="2962"/>
                  </a:cubicBezTo>
                  <a:cubicBezTo>
                    <a:pt x="7977" y="3194"/>
                    <a:pt x="7780" y="3390"/>
                    <a:pt x="7531" y="3390"/>
                  </a:cubicBezTo>
                  <a:cubicBezTo>
                    <a:pt x="7299" y="3390"/>
                    <a:pt x="7102" y="3194"/>
                    <a:pt x="7102" y="2962"/>
                  </a:cubicBezTo>
                  <a:cubicBezTo>
                    <a:pt x="7102" y="2712"/>
                    <a:pt x="7299" y="2516"/>
                    <a:pt x="7531" y="2516"/>
                  </a:cubicBezTo>
                  <a:close/>
                  <a:moveTo>
                    <a:pt x="3034" y="0"/>
                  </a:moveTo>
                  <a:cubicBezTo>
                    <a:pt x="2356" y="179"/>
                    <a:pt x="1767" y="393"/>
                    <a:pt x="1303" y="643"/>
                  </a:cubicBezTo>
                  <a:cubicBezTo>
                    <a:pt x="715" y="964"/>
                    <a:pt x="1" y="1499"/>
                    <a:pt x="1" y="2284"/>
                  </a:cubicBezTo>
                  <a:cubicBezTo>
                    <a:pt x="1" y="2873"/>
                    <a:pt x="429" y="3712"/>
                    <a:pt x="2392" y="4354"/>
                  </a:cubicBezTo>
                  <a:cubicBezTo>
                    <a:pt x="3766" y="4818"/>
                    <a:pt x="5604" y="5068"/>
                    <a:pt x="7531" y="5068"/>
                  </a:cubicBezTo>
                  <a:cubicBezTo>
                    <a:pt x="9475" y="5068"/>
                    <a:pt x="11313" y="4818"/>
                    <a:pt x="12687" y="4354"/>
                  </a:cubicBezTo>
                  <a:cubicBezTo>
                    <a:pt x="14650" y="3712"/>
                    <a:pt x="15060" y="2873"/>
                    <a:pt x="15060" y="2284"/>
                  </a:cubicBezTo>
                  <a:cubicBezTo>
                    <a:pt x="15060" y="1499"/>
                    <a:pt x="14364" y="964"/>
                    <a:pt x="13775" y="643"/>
                  </a:cubicBezTo>
                  <a:cubicBezTo>
                    <a:pt x="13312" y="393"/>
                    <a:pt x="12723" y="179"/>
                    <a:pt x="12045" y="0"/>
                  </a:cubicBezTo>
                  <a:lnTo>
                    <a:pt x="11848" y="232"/>
                  </a:lnTo>
                  <a:cubicBezTo>
                    <a:pt x="11795" y="304"/>
                    <a:pt x="10546" y="1695"/>
                    <a:pt x="7531" y="1695"/>
                  </a:cubicBezTo>
                  <a:cubicBezTo>
                    <a:pt x="4533" y="1695"/>
                    <a:pt x="3284" y="304"/>
                    <a:pt x="3230" y="232"/>
                  </a:cubicBezTo>
                  <a:lnTo>
                    <a:pt x="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59" name="Google Shape;3459;p60"/>
            <p:cNvSpPr/>
            <p:nvPr/>
          </p:nvSpPr>
          <p:spPr>
            <a:xfrm>
              <a:off x="4545325" y="3401900"/>
              <a:ext cx="182475" cy="106650"/>
            </a:xfrm>
            <a:custGeom>
              <a:rect b="b" l="l" r="r" t="t"/>
              <a:pathLst>
                <a:path extrusionOk="0" h="4266" w="7299">
                  <a:moveTo>
                    <a:pt x="3641" y="1"/>
                  </a:moveTo>
                  <a:cubicBezTo>
                    <a:pt x="2677" y="1"/>
                    <a:pt x="1749" y="376"/>
                    <a:pt x="1053" y="1071"/>
                  </a:cubicBezTo>
                  <a:cubicBezTo>
                    <a:pt x="482" y="1625"/>
                    <a:pt x="126" y="2338"/>
                    <a:pt x="1" y="3123"/>
                  </a:cubicBezTo>
                  <a:lnTo>
                    <a:pt x="18" y="3123"/>
                  </a:lnTo>
                  <a:cubicBezTo>
                    <a:pt x="18" y="3123"/>
                    <a:pt x="268" y="3391"/>
                    <a:pt x="804" y="3677"/>
                  </a:cubicBezTo>
                  <a:cubicBezTo>
                    <a:pt x="1339" y="3944"/>
                    <a:pt x="2267" y="4265"/>
                    <a:pt x="3641" y="4265"/>
                  </a:cubicBezTo>
                  <a:cubicBezTo>
                    <a:pt x="5032" y="4265"/>
                    <a:pt x="5960" y="3944"/>
                    <a:pt x="6495" y="3677"/>
                  </a:cubicBezTo>
                  <a:cubicBezTo>
                    <a:pt x="7031" y="3391"/>
                    <a:pt x="7280" y="3123"/>
                    <a:pt x="7280" y="3123"/>
                  </a:cubicBezTo>
                  <a:lnTo>
                    <a:pt x="7298" y="3123"/>
                  </a:lnTo>
                  <a:cubicBezTo>
                    <a:pt x="7173" y="2338"/>
                    <a:pt x="6817" y="1625"/>
                    <a:pt x="6246" y="1071"/>
                  </a:cubicBezTo>
                  <a:cubicBezTo>
                    <a:pt x="5550" y="376"/>
                    <a:pt x="4622" y="1"/>
                    <a:pt x="3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60" name="Google Shape;3460;p60"/>
          <p:cNvGrpSpPr/>
          <p:nvPr/>
        </p:nvGrpSpPr>
        <p:grpSpPr>
          <a:xfrm>
            <a:off x="6063625" y="1249400"/>
            <a:ext cx="376525" cy="376500"/>
            <a:chOff x="4448075" y="1660475"/>
            <a:chExt cx="376525" cy="376500"/>
          </a:xfrm>
        </p:grpSpPr>
        <p:sp>
          <p:nvSpPr>
            <p:cNvPr id="3461" name="Google Shape;3461;p60"/>
            <p:cNvSpPr/>
            <p:nvPr/>
          </p:nvSpPr>
          <p:spPr>
            <a:xfrm>
              <a:off x="4662650" y="1660475"/>
              <a:ext cx="161950" cy="154350"/>
            </a:xfrm>
            <a:custGeom>
              <a:rect b="b" l="l" r="r" t="t"/>
              <a:pathLst>
                <a:path extrusionOk="0" h="6174" w="6478">
                  <a:moveTo>
                    <a:pt x="3393" y="0"/>
                  </a:moveTo>
                  <a:cubicBezTo>
                    <a:pt x="2601" y="0"/>
                    <a:pt x="1811" y="304"/>
                    <a:pt x="1214" y="910"/>
                  </a:cubicBezTo>
                  <a:cubicBezTo>
                    <a:pt x="0" y="2106"/>
                    <a:pt x="0" y="4068"/>
                    <a:pt x="1214" y="5282"/>
                  </a:cubicBezTo>
                  <a:cubicBezTo>
                    <a:pt x="1820" y="5871"/>
                    <a:pt x="2605" y="6174"/>
                    <a:pt x="3390" y="6174"/>
                  </a:cubicBezTo>
                  <a:cubicBezTo>
                    <a:pt x="4193" y="6174"/>
                    <a:pt x="4978" y="5871"/>
                    <a:pt x="5585" y="5282"/>
                  </a:cubicBezTo>
                  <a:cubicBezTo>
                    <a:pt x="6156" y="4693"/>
                    <a:pt x="6477" y="3908"/>
                    <a:pt x="6477" y="3087"/>
                  </a:cubicBezTo>
                  <a:cubicBezTo>
                    <a:pt x="6477" y="2266"/>
                    <a:pt x="6156" y="1499"/>
                    <a:pt x="5585" y="910"/>
                  </a:cubicBezTo>
                  <a:cubicBezTo>
                    <a:pt x="4978" y="304"/>
                    <a:pt x="4184" y="0"/>
                    <a:pt x="3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2" name="Google Shape;3462;p60"/>
            <p:cNvSpPr/>
            <p:nvPr/>
          </p:nvSpPr>
          <p:spPr>
            <a:xfrm>
              <a:off x="4614025" y="1811900"/>
              <a:ext cx="60250" cy="58700"/>
            </a:xfrm>
            <a:custGeom>
              <a:rect b="b" l="l" r="r" t="t"/>
              <a:pathLst>
                <a:path extrusionOk="0" h="2348" w="2410">
                  <a:moveTo>
                    <a:pt x="1930" y="1"/>
                  </a:moveTo>
                  <a:cubicBezTo>
                    <a:pt x="1816" y="1"/>
                    <a:pt x="1704" y="45"/>
                    <a:pt x="1624" y="135"/>
                  </a:cubicBezTo>
                  <a:lnTo>
                    <a:pt x="161" y="1580"/>
                  </a:lnTo>
                  <a:cubicBezTo>
                    <a:pt x="0" y="1758"/>
                    <a:pt x="0" y="2044"/>
                    <a:pt x="161" y="2204"/>
                  </a:cubicBezTo>
                  <a:cubicBezTo>
                    <a:pt x="250" y="2294"/>
                    <a:pt x="357" y="2347"/>
                    <a:pt x="482" y="2347"/>
                  </a:cubicBezTo>
                  <a:cubicBezTo>
                    <a:pt x="589" y="2347"/>
                    <a:pt x="696" y="2294"/>
                    <a:pt x="785" y="2204"/>
                  </a:cubicBezTo>
                  <a:lnTo>
                    <a:pt x="2249" y="759"/>
                  </a:lnTo>
                  <a:cubicBezTo>
                    <a:pt x="2409" y="581"/>
                    <a:pt x="2409" y="295"/>
                    <a:pt x="2249" y="135"/>
                  </a:cubicBezTo>
                  <a:cubicBezTo>
                    <a:pt x="2159" y="45"/>
                    <a:pt x="2043"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3" name="Google Shape;3463;p60"/>
            <p:cNvSpPr/>
            <p:nvPr/>
          </p:nvSpPr>
          <p:spPr>
            <a:xfrm>
              <a:off x="4593050" y="1754825"/>
              <a:ext cx="55350" cy="53325"/>
            </a:xfrm>
            <a:custGeom>
              <a:rect b="b" l="l" r="r" t="t"/>
              <a:pathLst>
                <a:path extrusionOk="0" h="2133" w="2214">
                  <a:moveTo>
                    <a:pt x="1729" y="0"/>
                  </a:moveTo>
                  <a:cubicBezTo>
                    <a:pt x="1616" y="0"/>
                    <a:pt x="1500" y="45"/>
                    <a:pt x="1410" y="134"/>
                  </a:cubicBezTo>
                  <a:lnTo>
                    <a:pt x="179" y="1383"/>
                  </a:lnTo>
                  <a:cubicBezTo>
                    <a:pt x="1" y="1543"/>
                    <a:pt x="1" y="1829"/>
                    <a:pt x="179" y="1989"/>
                  </a:cubicBezTo>
                  <a:cubicBezTo>
                    <a:pt x="251" y="2079"/>
                    <a:pt x="375" y="2132"/>
                    <a:pt x="483" y="2132"/>
                  </a:cubicBezTo>
                  <a:cubicBezTo>
                    <a:pt x="590" y="2132"/>
                    <a:pt x="714" y="2079"/>
                    <a:pt x="804" y="1989"/>
                  </a:cubicBezTo>
                  <a:lnTo>
                    <a:pt x="2035" y="758"/>
                  </a:lnTo>
                  <a:cubicBezTo>
                    <a:pt x="2213" y="580"/>
                    <a:pt x="2213" y="294"/>
                    <a:pt x="2035" y="134"/>
                  </a:cubicBezTo>
                  <a:cubicBezTo>
                    <a:pt x="1955" y="45"/>
                    <a:pt x="1843" y="0"/>
                    <a:pt x="1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4" name="Google Shape;3464;p60"/>
            <p:cNvSpPr/>
            <p:nvPr/>
          </p:nvSpPr>
          <p:spPr>
            <a:xfrm>
              <a:off x="4676025" y="1837775"/>
              <a:ext cx="55775" cy="53325"/>
            </a:xfrm>
            <a:custGeom>
              <a:rect b="b" l="l" r="r" t="t"/>
              <a:pathLst>
                <a:path extrusionOk="0" h="2133" w="2231">
                  <a:moveTo>
                    <a:pt x="1740" y="1"/>
                  </a:moveTo>
                  <a:cubicBezTo>
                    <a:pt x="1629" y="1"/>
                    <a:pt x="1517" y="45"/>
                    <a:pt x="1428" y="135"/>
                  </a:cubicBezTo>
                  <a:lnTo>
                    <a:pt x="179" y="1384"/>
                  </a:lnTo>
                  <a:cubicBezTo>
                    <a:pt x="1" y="1562"/>
                    <a:pt x="1" y="1830"/>
                    <a:pt x="179" y="2008"/>
                  </a:cubicBezTo>
                  <a:cubicBezTo>
                    <a:pt x="268" y="2097"/>
                    <a:pt x="375" y="2133"/>
                    <a:pt x="482" y="2133"/>
                  </a:cubicBezTo>
                  <a:cubicBezTo>
                    <a:pt x="607" y="2133"/>
                    <a:pt x="714" y="2097"/>
                    <a:pt x="803" y="2008"/>
                  </a:cubicBezTo>
                  <a:lnTo>
                    <a:pt x="2052" y="759"/>
                  </a:lnTo>
                  <a:cubicBezTo>
                    <a:pt x="2231" y="581"/>
                    <a:pt x="2231" y="313"/>
                    <a:pt x="2052" y="135"/>
                  </a:cubicBezTo>
                  <a:cubicBezTo>
                    <a:pt x="1963" y="45"/>
                    <a:pt x="1852" y="1"/>
                    <a:pt x="1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5" name="Google Shape;3465;p60"/>
            <p:cNvSpPr/>
            <p:nvPr/>
          </p:nvSpPr>
          <p:spPr>
            <a:xfrm>
              <a:off x="4558700" y="1926775"/>
              <a:ext cx="111100" cy="110200"/>
            </a:xfrm>
            <a:custGeom>
              <a:rect b="b" l="l" r="r" t="t"/>
              <a:pathLst>
                <a:path extrusionOk="0" h="4408" w="4444">
                  <a:moveTo>
                    <a:pt x="1" y="0"/>
                  </a:moveTo>
                  <a:lnTo>
                    <a:pt x="1" y="4407"/>
                  </a:lnTo>
                  <a:lnTo>
                    <a:pt x="4444" y="4407"/>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6" name="Google Shape;3466;p60"/>
            <p:cNvSpPr/>
            <p:nvPr/>
          </p:nvSpPr>
          <p:spPr>
            <a:xfrm>
              <a:off x="4691650" y="1926775"/>
              <a:ext cx="21875" cy="110200"/>
            </a:xfrm>
            <a:custGeom>
              <a:rect b="b" l="l" r="r" t="t"/>
              <a:pathLst>
                <a:path extrusionOk="0" h="4408" w="875">
                  <a:moveTo>
                    <a:pt x="0" y="0"/>
                  </a:moveTo>
                  <a:lnTo>
                    <a:pt x="0" y="4407"/>
                  </a:lnTo>
                  <a:lnTo>
                    <a:pt x="874" y="4407"/>
                  </a:lnTo>
                  <a:lnTo>
                    <a:pt x="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7" name="Google Shape;3467;p60"/>
            <p:cNvSpPr/>
            <p:nvPr/>
          </p:nvSpPr>
          <p:spPr>
            <a:xfrm>
              <a:off x="4514550" y="1926775"/>
              <a:ext cx="21875" cy="110200"/>
            </a:xfrm>
            <a:custGeom>
              <a:rect b="b" l="l" r="r" t="t"/>
              <a:pathLst>
                <a:path extrusionOk="0" h="4408" w="875">
                  <a:moveTo>
                    <a:pt x="0" y="0"/>
                  </a:moveTo>
                  <a:lnTo>
                    <a:pt x="0" y="4407"/>
                  </a:lnTo>
                  <a:lnTo>
                    <a:pt x="875" y="4407"/>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8" name="Google Shape;3468;p60"/>
            <p:cNvSpPr/>
            <p:nvPr/>
          </p:nvSpPr>
          <p:spPr>
            <a:xfrm>
              <a:off x="4735800" y="1927675"/>
              <a:ext cx="44175" cy="108400"/>
            </a:xfrm>
            <a:custGeom>
              <a:rect b="b" l="l" r="r" t="t"/>
              <a:pathLst>
                <a:path extrusionOk="0" h="4336" w="1767">
                  <a:moveTo>
                    <a:pt x="0" y="0"/>
                  </a:moveTo>
                  <a:lnTo>
                    <a:pt x="0" y="4336"/>
                  </a:lnTo>
                  <a:cubicBezTo>
                    <a:pt x="1000" y="4122"/>
                    <a:pt x="1767" y="3230"/>
                    <a:pt x="1767" y="2177"/>
                  </a:cubicBezTo>
                  <a:cubicBezTo>
                    <a:pt x="1767" y="1106"/>
                    <a:pt x="1000" y="2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69" name="Google Shape;3469;p60"/>
            <p:cNvSpPr/>
            <p:nvPr/>
          </p:nvSpPr>
          <p:spPr>
            <a:xfrm>
              <a:off x="4448075" y="1927675"/>
              <a:ext cx="44200" cy="108400"/>
            </a:xfrm>
            <a:custGeom>
              <a:rect b="b" l="l" r="r" t="t"/>
              <a:pathLst>
                <a:path extrusionOk="0" h="4336" w="1768">
                  <a:moveTo>
                    <a:pt x="1767" y="0"/>
                  </a:moveTo>
                  <a:cubicBezTo>
                    <a:pt x="768" y="214"/>
                    <a:pt x="1" y="1106"/>
                    <a:pt x="1" y="2177"/>
                  </a:cubicBezTo>
                  <a:cubicBezTo>
                    <a:pt x="1" y="3230"/>
                    <a:pt x="768" y="4122"/>
                    <a:pt x="1767" y="4336"/>
                  </a:cubicBezTo>
                  <a:lnTo>
                    <a:pt x="1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0" name="Google Shape;3470;p60"/>
          <p:cNvGrpSpPr/>
          <p:nvPr/>
        </p:nvGrpSpPr>
        <p:grpSpPr>
          <a:xfrm>
            <a:off x="6094425" y="2396225"/>
            <a:ext cx="315375" cy="376500"/>
            <a:chOff x="6094425" y="2396225"/>
            <a:chExt cx="315375" cy="376500"/>
          </a:xfrm>
        </p:grpSpPr>
        <p:sp>
          <p:nvSpPr>
            <p:cNvPr id="3471" name="Google Shape;3471;p60"/>
            <p:cNvSpPr/>
            <p:nvPr/>
          </p:nvSpPr>
          <p:spPr>
            <a:xfrm>
              <a:off x="6167575" y="2514450"/>
              <a:ext cx="51325" cy="51750"/>
            </a:xfrm>
            <a:custGeom>
              <a:rect b="b" l="l" r="r" t="t"/>
              <a:pathLst>
                <a:path extrusionOk="0" h="2070" w="2053">
                  <a:moveTo>
                    <a:pt x="446" y="0"/>
                  </a:moveTo>
                  <a:cubicBezTo>
                    <a:pt x="197" y="0"/>
                    <a:pt x="0" y="196"/>
                    <a:pt x="0" y="446"/>
                  </a:cubicBezTo>
                  <a:cubicBezTo>
                    <a:pt x="0" y="1338"/>
                    <a:pt x="732" y="2070"/>
                    <a:pt x="1606" y="2070"/>
                  </a:cubicBezTo>
                  <a:cubicBezTo>
                    <a:pt x="1856" y="2070"/>
                    <a:pt x="2052" y="1856"/>
                    <a:pt x="2052" y="1624"/>
                  </a:cubicBezTo>
                  <a:cubicBezTo>
                    <a:pt x="2052" y="732"/>
                    <a:pt x="1338"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2" name="Google Shape;3472;p60"/>
            <p:cNvSpPr/>
            <p:nvPr/>
          </p:nvSpPr>
          <p:spPr>
            <a:xfrm>
              <a:off x="6285325" y="2514450"/>
              <a:ext cx="51325" cy="51750"/>
            </a:xfrm>
            <a:custGeom>
              <a:rect b="b" l="l" r="r" t="t"/>
              <a:pathLst>
                <a:path extrusionOk="0" h="2070" w="2053">
                  <a:moveTo>
                    <a:pt x="1607" y="0"/>
                  </a:moveTo>
                  <a:cubicBezTo>
                    <a:pt x="714" y="0"/>
                    <a:pt x="1" y="732"/>
                    <a:pt x="1" y="1624"/>
                  </a:cubicBezTo>
                  <a:cubicBezTo>
                    <a:pt x="1" y="1856"/>
                    <a:pt x="197" y="2070"/>
                    <a:pt x="429" y="2070"/>
                  </a:cubicBezTo>
                  <a:cubicBezTo>
                    <a:pt x="1321" y="2070"/>
                    <a:pt x="2053" y="1338"/>
                    <a:pt x="2053" y="446"/>
                  </a:cubicBezTo>
                  <a:cubicBezTo>
                    <a:pt x="2053" y="196"/>
                    <a:pt x="1856"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3" name="Google Shape;3473;p60"/>
            <p:cNvSpPr/>
            <p:nvPr/>
          </p:nvSpPr>
          <p:spPr>
            <a:xfrm>
              <a:off x="6094425" y="2396225"/>
              <a:ext cx="315375" cy="376500"/>
            </a:xfrm>
            <a:custGeom>
              <a:rect b="b" l="l" r="r" t="t"/>
              <a:pathLst>
                <a:path extrusionOk="0" h="15060" w="12615">
                  <a:moveTo>
                    <a:pt x="3372" y="3855"/>
                  </a:moveTo>
                  <a:cubicBezTo>
                    <a:pt x="4746" y="3855"/>
                    <a:pt x="5870" y="4979"/>
                    <a:pt x="5870" y="6353"/>
                  </a:cubicBezTo>
                  <a:cubicBezTo>
                    <a:pt x="5870" y="7084"/>
                    <a:pt x="5264" y="7673"/>
                    <a:pt x="4532" y="7673"/>
                  </a:cubicBezTo>
                  <a:cubicBezTo>
                    <a:pt x="3158" y="7673"/>
                    <a:pt x="2034" y="6549"/>
                    <a:pt x="2034" y="5175"/>
                  </a:cubicBezTo>
                  <a:cubicBezTo>
                    <a:pt x="2034" y="4444"/>
                    <a:pt x="2641" y="3855"/>
                    <a:pt x="3372" y="3855"/>
                  </a:cubicBezTo>
                  <a:close/>
                  <a:moveTo>
                    <a:pt x="9243" y="3855"/>
                  </a:moveTo>
                  <a:cubicBezTo>
                    <a:pt x="9974" y="3855"/>
                    <a:pt x="10563" y="4444"/>
                    <a:pt x="10563" y="5175"/>
                  </a:cubicBezTo>
                  <a:cubicBezTo>
                    <a:pt x="10563" y="6549"/>
                    <a:pt x="9457" y="7673"/>
                    <a:pt x="8065" y="7673"/>
                  </a:cubicBezTo>
                  <a:cubicBezTo>
                    <a:pt x="7333" y="7673"/>
                    <a:pt x="6745" y="7084"/>
                    <a:pt x="6745" y="6353"/>
                  </a:cubicBezTo>
                  <a:cubicBezTo>
                    <a:pt x="6745" y="4979"/>
                    <a:pt x="7869" y="3855"/>
                    <a:pt x="9243" y="3855"/>
                  </a:cubicBezTo>
                  <a:close/>
                  <a:moveTo>
                    <a:pt x="5424" y="8387"/>
                  </a:moveTo>
                  <a:cubicBezTo>
                    <a:pt x="5674" y="8387"/>
                    <a:pt x="5870" y="8583"/>
                    <a:pt x="5870" y="8815"/>
                  </a:cubicBezTo>
                  <a:cubicBezTo>
                    <a:pt x="5870" y="9065"/>
                    <a:pt x="5674" y="9261"/>
                    <a:pt x="5424" y="9261"/>
                  </a:cubicBezTo>
                  <a:cubicBezTo>
                    <a:pt x="5174" y="9261"/>
                    <a:pt x="4978" y="9065"/>
                    <a:pt x="4978" y="8815"/>
                  </a:cubicBezTo>
                  <a:cubicBezTo>
                    <a:pt x="4978" y="8583"/>
                    <a:pt x="5174" y="8387"/>
                    <a:pt x="5424" y="8387"/>
                  </a:cubicBezTo>
                  <a:close/>
                  <a:moveTo>
                    <a:pt x="7191" y="8387"/>
                  </a:moveTo>
                  <a:cubicBezTo>
                    <a:pt x="7423" y="8387"/>
                    <a:pt x="7637" y="8583"/>
                    <a:pt x="7637" y="8815"/>
                  </a:cubicBezTo>
                  <a:cubicBezTo>
                    <a:pt x="7637" y="9065"/>
                    <a:pt x="7423" y="9261"/>
                    <a:pt x="7191" y="9261"/>
                  </a:cubicBezTo>
                  <a:cubicBezTo>
                    <a:pt x="6941" y="9261"/>
                    <a:pt x="6745" y="9065"/>
                    <a:pt x="6745" y="8815"/>
                  </a:cubicBezTo>
                  <a:cubicBezTo>
                    <a:pt x="6745" y="8583"/>
                    <a:pt x="6941" y="8387"/>
                    <a:pt x="7191" y="8387"/>
                  </a:cubicBezTo>
                  <a:close/>
                  <a:moveTo>
                    <a:pt x="7530" y="9975"/>
                  </a:moveTo>
                  <a:cubicBezTo>
                    <a:pt x="7779" y="9975"/>
                    <a:pt x="7976" y="10171"/>
                    <a:pt x="7976" y="10421"/>
                  </a:cubicBezTo>
                  <a:cubicBezTo>
                    <a:pt x="7976" y="11331"/>
                    <a:pt x="7226" y="12080"/>
                    <a:pt x="6299" y="12080"/>
                  </a:cubicBezTo>
                  <a:cubicBezTo>
                    <a:pt x="5389" y="12080"/>
                    <a:pt x="4639" y="11331"/>
                    <a:pt x="4639" y="10421"/>
                  </a:cubicBezTo>
                  <a:cubicBezTo>
                    <a:pt x="4639" y="10171"/>
                    <a:pt x="4835" y="9975"/>
                    <a:pt x="5085" y="9975"/>
                  </a:cubicBezTo>
                  <a:cubicBezTo>
                    <a:pt x="5317" y="9975"/>
                    <a:pt x="5513" y="10171"/>
                    <a:pt x="5513" y="10421"/>
                  </a:cubicBezTo>
                  <a:cubicBezTo>
                    <a:pt x="5513" y="10849"/>
                    <a:pt x="5870" y="11206"/>
                    <a:pt x="6299" y="11206"/>
                  </a:cubicBezTo>
                  <a:cubicBezTo>
                    <a:pt x="6745" y="11206"/>
                    <a:pt x="7084" y="10849"/>
                    <a:pt x="7084" y="10421"/>
                  </a:cubicBezTo>
                  <a:cubicBezTo>
                    <a:pt x="7084" y="10171"/>
                    <a:pt x="7280" y="9975"/>
                    <a:pt x="7530" y="9975"/>
                  </a:cubicBezTo>
                  <a:close/>
                  <a:moveTo>
                    <a:pt x="6299" y="1"/>
                  </a:moveTo>
                  <a:cubicBezTo>
                    <a:pt x="4621" y="1"/>
                    <a:pt x="3033" y="661"/>
                    <a:pt x="1838" y="1838"/>
                  </a:cubicBezTo>
                  <a:cubicBezTo>
                    <a:pt x="642" y="3034"/>
                    <a:pt x="0" y="4622"/>
                    <a:pt x="0" y="6317"/>
                  </a:cubicBezTo>
                  <a:cubicBezTo>
                    <a:pt x="0" y="7994"/>
                    <a:pt x="642" y="9582"/>
                    <a:pt x="1838" y="10778"/>
                  </a:cubicBezTo>
                  <a:lnTo>
                    <a:pt x="5995" y="14917"/>
                  </a:lnTo>
                  <a:cubicBezTo>
                    <a:pt x="6084" y="15006"/>
                    <a:pt x="6191" y="15060"/>
                    <a:pt x="6299" y="15060"/>
                  </a:cubicBezTo>
                  <a:cubicBezTo>
                    <a:pt x="6423" y="15060"/>
                    <a:pt x="6530" y="15006"/>
                    <a:pt x="6620" y="14917"/>
                  </a:cubicBezTo>
                  <a:lnTo>
                    <a:pt x="10777" y="10778"/>
                  </a:lnTo>
                  <a:cubicBezTo>
                    <a:pt x="11955" y="9582"/>
                    <a:pt x="12615" y="7994"/>
                    <a:pt x="12615" y="6317"/>
                  </a:cubicBezTo>
                  <a:cubicBezTo>
                    <a:pt x="12615" y="4622"/>
                    <a:pt x="11955" y="3034"/>
                    <a:pt x="10777" y="1838"/>
                  </a:cubicBezTo>
                  <a:cubicBezTo>
                    <a:pt x="9582" y="661"/>
                    <a:pt x="7994" y="1"/>
                    <a:pt x="6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4" name="Google Shape;3474;p60"/>
          <p:cNvGrpSpPr/>
          <p:nvPr/>
        </p:nvGrpSpPr>
        <p:grpSpPr>
          <a:xfrm>
            <a:off x="6063625" y="1824825"/>
            <a:ext cx="376525" cy="376500"/>
            <a:chOff x="4448075" y="2235900"/>
            <a:chExt cx="376525" cy="376500"/>
          </a:xfrm>
        </p:grpSpPr>
        <p:sp>
          <p:nvSpPr>
            <p:cNvPr id="3475" name="Google Shape;3475;p60"/>
            <p:cNvSpPr/>
            <p:nvPr/>
          </p:nvSpPr>
          <p:spPr>
            <a:xfrm>
              <a:off x="4625625" y="2413425"/>
              <a:ext cx="21875" cy="21875"/>
            </a:xfrm>
            <a:custGeom>
              <a:rect b="b" l="l" r="r" t="t"/>
              <a:pathLst>
                <a:path extrusionOk="0" h="875" w="875">
                  <a:moveTo>
                    <a:pt x="429" y="1"/>
                  </a:moveTo>
                  <a:cubicBezTo>
                    <a:pt x="197" y="1"/>
                    <a:pt x="0" y="197"/>
                    <a:pt x="0" y="429"/>
                  </a:cubicBezTo>
                  <a:cubicBezTo>
                    <a:pt x="0" y="679"/>
                    <a:pt x="197" y="875"/>
                    <a:pt x="429" y="875"/>
                  </a:cubicBezTo>
                  <a:cubicBezTo>
                    <a:pt x="678" y="875"/>
                    <a:pt x="875" y="679"/>
                    <a:pt x="875" y="429"/>
                  </a:cubicBezTo>
                  <a:cubicBezTo>
                    <a:pt x="875" y="197"/>
                    <a:pt x="678"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6" name="Google Shape;3476;p60"/>
            <p:cNvSpPr/>
            <p:nvPr/>
          </p:nvSpPr>
          <p:spPr>
            <a:xfrm>
              <a:off x="4448075" y="2235900"/>
              <a:ext cx="376525" cy="376500"/>
            </a:xfrm>
            <a:custGeom>
              <a:rect b="b" l="l" r="r" t="t"/>
              <a:pathLst>
                <a:path extrusionOk="0" h="15060" w="15061">
                  <a:moveTo>
                    <a:pt x="7531" y="2248"/>
                  </a:moveTo>
                  <a:cubicBezTo>
                    <a:pt x="10046" y="2248"/>
                    <a:pt x="12152" y="3997"/>
                    <a:pt x="12705" y="6352"/>
                  </a:cubicBezTo>
                  <a:cubicBezTo>
                    <a:pt x="12580" y="6317"/>
                    <a:pt x="12455" y="6281"/>
                    <a:pt x="12330" y="6245"/>
                  </a:cubicBezTo>
                  <a:cubicBezTo>
                    <a:pt x="11117" y="5853"/>
                    <a:pt x="9475" y="5335"/>
                    <a:pt x="7531" y="5335"/>
                  </a:cubicBezTo>
                  <a:cubicBezTo>
                    <a:pt x="5604" y="5335"/>
                    <a:pt x="3944" y="5853"/>
                    <a:pt x="2731" y="6245"/>
                  </a:cubicBezTo>
                  <a:cubicBezTo>
                    <a:pt x="2606" y="6281"/>
                    <a:pt x="2499" y="6317"/>
                    <a:pt x="2374" y="6352"/>
                  </a:cubicBezTo>
                  <a:cubicBezTo>
                    <a:pt x="2909" y="3997"/>
                    <a:pt x="5033" y="2248"/>
                    <a:pt x="7531" y="2248"/>
                  </a:cubicBezTo>
                  <a:close/>
                  <a:moveTo>
                    <a:pt x="4301" y="7102"/>
                  </a:moveTo>
                  <a:cubicBezTo>
                    <a:pt x="4551" y="7102"/>
                    <a:pt x="4747" y="7298"/>
                    <a:pt x="4747" y="7530"/>
                  </a:cubicBezTo>
                  <a:cubicBezTo>
                    <a:pt x="4747" y="7780"/>
                    <a:pt x="4551" y="7976"/>
                    <a:pt x="4301" y="7976"/>
                  </a:cubicBezTo>
                  <a:cubicBezTo>
                    <a:pt x="4051" y="7976"/>
                    <a:pt x="3855" y="7780"/>
                    <a:pt x="3855" y="7530"/>
                  </a:cubicBezTo>
                  <a:cubicBezTo>
                    <a:pt x="3855" y="7298"/>
                    <a:pt x="4051" y="7102"/>
                    <a:pt x="4301" y="7102"/>
                  </a:cubicBezTo>
                  <a:close/>
                  <a:moveTo>
                    <a:pt x="10778" y="7102"/>
                  </a:moveTo>
                  <a:cubicBezTo>
                    <a:pt x="11010" y="7102"/>
                    <a:pt x="11206" y="7298"/>
                    <a:pt x="11206" y="7530"/>
                  </a:cubicBezTo>
                  <a:cubicBezTo>
                    <a:pt x="11206" y="7780"/>
                    <a:pt x="11010" y="7976"/>
                    <a:pt x="10778" y="7976"/>
                  </a:cubicBezTo>
                  <a:cubicBezTo>
                    <a:pt x="10528" y="7976"/>
                    <a:pt x="10332" y="7780"/>
                    <a:pt x="10332" y="7530"/>
                  </a:cubicBezTo>
                  <a:cubicBezTo>
                    <a:pt x="10332" y="7298"/>
                    <a:pt x="10528" y="7102"/>
                    <a:pt x="10778" y="7102"/>
                  </a:cubicBezTo>
                  <a:close/>
                  <a:moveTo>
                    <a:pt x="7531" y="6210"/>
                  </a:moveTo>
                  <a:cubicBezTo>
                    <a:pt x="8262" y="6210"/>
                    <a:pt x="8869" y="6798"/>
                    <a:pt x="8869" y="7530"/>
                  </a:cubicBezTo>
                  <a:cubicBezTo>
                    <a:pt x="8869" y="8261"/>
                    <a:pt x="8262" y="8850"/>
                    <a:pt x="7531" y="8850"/>
                  </a:cubicBezTo>
                  <a:cubicBezTo>
                    <a:pt x="6799" y="8850"/>
                    <a:pt x="6210" y="8261"/>
                    <a:pt x="6210" y="7530"/>
                  </a:cubicBezTo>
                  <a:cubicBezTo>
                    <a:pt x="6210" y="6798"/>
                    <a:pt x="6799" y="6210"/>
                    <a:pt x="7531" y="6210"/>
                  </a:cubicBezTo>
                  <a:close/>
                  <a:moveTo>
                    <a:pt x="5711" y="9154"/>
                  </a:moveTo>
                  <a:lnTo>
                    <a:pt x="5247" y="12312"/>
                  </a:lnTo>
                  <a:cubicBezTo>
                    <a:pt x="3944" y="11687"/>
                    <a:pt x="2945" y="10545"/>
                    <a:pt x="2499" y="9154"/>
                  </a:cubicBezTo>
                  <a:close/>
                  <a:moveTo>
                    <a:pt x="12580" y="9154"/>
                  </a:moveTo>
                  <a:cubicBezTo>
                    <a:pt x="12134" y="10545"/>
                    <a:pt x="11117" y="11687"/>
                    <a:pt x="9814" y="12312"/>
                  </a:cubicBezTo>
                  <a:lnTo>
                    <a:pt x="9368" y="9154"/>
                  </a:lnTo>
                  <a:close/>
                  <a:moveTo>
                    <a:pt x="7531" y="0"/>
                  </a:moveTo>
                  <a:cubicBezTo>
                    <a:pt x="5532" y="0"/>
                    <a:pt x="3641" y="785"/>
                    <a:pt x="2213" y="2213"/>
                  </a:cubicBezTo>
                  <a:cubicBezTo>
                    <a:pt x="786" y="3640"/>
                    <a:pt x="1" y="5532"/>
                    <a:pt x="1" y="7530"/>
                  </a:cubicBezTo>
                  <a:cubicBezTo>
                    <a:pt x="1" y="9546"/>
                    <a:pt x="786" y="11437"/>
                    <a:pt x="2213" y="12865"/>
                  </a:cubicBezTo>
                  <a:cubicBezTo>
                    <a:pt x="3641" y="14274"/>
                    <a:pt x="5532" y="15059"/>
                    <a:pt x="7531" y="15059"/>
                  </a:cubicBezTo>
                  <a:cubicBezTo>
                    <a:pt x="9547" y="15059"/>
                    <a:pt x="11438" y="14274"/>
                    <a:pt x="12865" y="12865"/>
                  </a:cubicBezTo>
                  <a:cubicBezTo>
                    <a:pt x="14275" y="11437"/>
                    <a:pt x="15060" y="9546"/>
                    <a:pt x="15060" y="7530"/>
                  </a:cubicBezTo>
                  <a:cubicBezTo>
                    <a:pt x="15060" y="5532"/>
                    <a:pt x="14275" y="3640"/>
                    <a:pt x="12865" y="2213"/>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77" name="Google Shape;3477;p60"/>
          <p:cNvGrpSpPr/>
          <p:nvPr/>
        </p:nvGrpSpPr>
        <p:grpSpPr>
          <a:xfrm>
            <a:off x="5505150" y="1249400"/>
            <a:ext cx="376525" cy="376500"/>
            <a:chOff x="3889600" y="1660475"/>
            <a:chExt cx="376525" cy="376500"/>
          </a:xfrm>
        </p:grpSpPr>
        <p:sp>
          <p:nvSpPr>
            <p:cNvPr id="3478" name="Google Shape;3478;p60"/>
            <p:cNvSpPr/>
            <p:nvPr/>
          </p:nvSpPr>
          <p:spPr>
            <a:xfrm>
              <a:off x="4038150" y="1660475"/>
              <a:ext cx="227975" cy="332350"/>
            </a:xfrm>
            <a:custGeom>
              <a:rect b="b" l="l" r="r" t="t"/>
              <a:pathLst>
                <a:path extrusionOk="0" h="13294" w="9119">
                  <a:moveTo>
                    <a:pt x="6923" y="10652"/>
                  </a:moveTo>
                  <a:cubicBezTo>
                    <a:pt x="7155" y="10652"/>
                    <a:pt x="7352" y="10849"/>
                    <a:pt x="7352" y="11098"/>
                  </a:cubicBezTo>
                  <a:cubicBezTo>
                    <a:pt x="7352" y="11330"/>
                    <a:pt x="7155" y="11527"/>
                    <a:pt x="6923" y="11527"/>
                  </a:cubicBezTo>
                  <a:lnTo>
                    <a:pt x="6335" y="11527"/>
                  </a:lnTo>
                  <a:cubicBezTo>
                    <a:pt x="6085" y="11527"/>
                    <a:pt x="5889" y="11330"/>
                    <a:pt x="5889" y="11098"/>
                  </a:cubicBezTo>
                  <a:cubicBezTo>
                    <a:pt x="5889" y="10849"/>
                    <a:pt x="6085" y="10652"/>
                    <a:pt x="6335" y="10652"/>
                  </a:cubicBezTo>
                  <a:close/>
                  <a:moveTo>
                    <a:pt x="447" y="0"/>
                  </a:moveTo>
                  <a:cubicBezTo>
                    <a:pt x="197" y="0"/>
                    <a:pt x="1" y="197"/>
                    <a:pt x="1" y="446"/>
                  </a:cubicBezTo>
                  <a:lnTo>
                    <a:pt x="1" y="892"/>
                  </a:lnTo>
                  <a:lnTo>
                    <a:pt x="2748" y="892"/>
                  </a:lnTo>
                  <a:cubicBezTo>
                    <a:pt x="3462" y="892"/>
                    <a:pt x="4069" y="1481"/>
                    <a:pt x="4069" y="2213"/>
                  </a:cubicBezTo>
                  <a:lnTo>
                    <a:pt x="4069" y="4140"/>
                  </a:lnTo>
                  <a:cubicBezTo>
                    <a:pt x="4247" y="4211"/>
                    <a:pt x="4408" y="4300"/>
                    <a:pt x="4568" y="4425"/>
                  </a:cubicBezTo>
                  <a:cubicBezTo>
                    <a:pt x="4872" y="4175"/>
                    <a:pt x="5246" y="4051"/>
                    <a:pt x="5639" y="4051"/>
                  </a:cubicBezTo>
                  <a:cubicBezTo>
                    <a:pt x="6103" y="4051"/>
                    <a:pt x="6531" y="4229"/>
                    <a:pt x="6852" y="4550"/>
                  </a:cubicBezTo>
                  <a:cubicBezTo>
                    <a:pt x="7173" y="4871"/>
                    <a:pt x="7352" y="5300"/>
                    <a:pt x="7352" y="5763"/>
                  </a:cubicBezTo>
                  <a:cubicBezTo>
                    <a:pt x="7352" y="6210"/>
                    <a:pt x="7173" y="6656"/>
                    <a:pt x="6852" y="6977"/>
                  </a:cubicBezTo>
                  <a:lnTo>
                    <a:pt x="4872" y="8957"/>
                  </a:lnTo>
                  <a:cubicBezTo>
                    <a:pt x="4782" y="9029"/>
                    <a:pt x="4675" y="9082"/>
                    <a:pt x="4568" y="9082"/>
                  </a:cubicBezTo>
                  <a:cubicBezTo>
                    <a:pt x="4443" y="9082"/>
                    <a:pt x="4336" y="9029"/>
                    <a:pt x="4247" y="8957"/>
                  </a:cubicBezTo>
                  <a:lnTo>
                    <a:pt x="4069" y="8761"/>
                  </a:lnTo>
                  <a:lnTo>
                    <a:pt x="4069" y="13293"/>
                  </a:lnTo>
                  <a:lnTo>
                    <a:pt x="8672" y="13293"/>
                  </a:lnTo>
                  <a:cubicBezTo>
                    <a:pt x="8922" y="13293"/>
                    <a:pt x="9118" y="13097"/>
                    <a:pt x="9118" y="12865"/>
                  </a:cubicBezTo>
                  <a:lnTo>
                    <a:pt x="9118" y="446"/>
                  </a:lnTo>
                  <a:cubicBezTo>
                    <a:pt x="9118" y="197"/>
                    <a:pt x="8922" y="0"/>
                    <a:pt x="8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79" name="Google Shape;3479;p60"/>
            <p:cNvSpPr/>
            <p:nvPr/>
          </p:nvSpPr>
          <p:spPr>
            <a:xfrm>
              <a:off x="4139850" y="1783575"/>
              <a:ext cx="60250" cy="77200"/>
            </a:xfrm>
            <a:custGeom>
              <a:rect b="b" l="l" r="r" t="t"/>
              <a:pathLst>
                <a:path extrusionOk="0" h="3088" w="2410">
                  <a:moveTo>
                    <a:pt x="1571" y="1"/>
                  </a:moveTo>
                  <a:cubicBezTo>
                    <a:pt x="1357" y="1"/>
                    <a:pt x="1143" y="90"/>
                    <a:pt x="982" y="251"/>
                  </a:cubicBezTo>
                  <a:lnTo>
                    <a:pt x="804" y="429"/>
                  </a:lnTo>
                  <a:cubicBezTo>
                    <a:pt x="732" y="518"/>
                    <a:pt x="607" y="554"/>
                    <a:pt x="500" y="554"/>
                  </a:cubicBezTo>
                  <a:cubicBezTo>
                    <a:pt x="375" y="554"/>
                    <a:pt x="268" y="518"/>
                    <a:pt x="179" y="429"/>
                  </a:cubicBezTo>
                  <a:lnTo>
                    <a:pt x="1" y="251"/>
                  </a:lnTo>
                  <a:lnTo>
                    <a:pt x="1" y="2588"/>
                  </a:lnTo>
                  <a:lnTo>
                    <a:pt x="500" y="3088"/>
                  </a:lnTo>
                  <a:lnTo>
                    <a:pt x="2160" y="1428"/>
                  </a:lnTo>
                  <a:cubicBezTo>
                    <a:pt x="2320" y="1268"/>
                    <a:pt x="2409" y="1054"/>
                    <a:pt x="2409" y="839"/>
                  </a:cubicBezTo>
                  <a:cubicBezTo>
                    <a:pt x="2409" y="608"/>
                    <a:pt x="2320" y="411"/>
                    <a:pt x="2160" y="251"/>
                  </a:cubicBezTo>
                  <a:cubicBezTo>
                    <a:pt x="1999" y="90"/>
                    <a:pt x="180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0" name="Google Shape;3480;p60"/>
            <p:cNvSpPr/>
            <p:nvPr/>
          </p:nvSpPr>
          <p:spPr>
            <a:xfrm>
              <a:off x="3889600" y="1704625"/>
              <a:ext cx="227975" cy="332350"/>
            </a:xfrm>
            <a:custGeom>
              <a:rect b="b" l="l" r="r" t="t"/>
              <a:pathLst>
                <a:path extrusionOk="0" h="13294" w="9119">
                  <a:moveTo>
                    <a:pt x="2802" y="1767"/>
                  </a:moveTo>
                  <a:cubicBezTo>
                    <a:pt x="3052" y="1767"/>
                    <a:pt x="3248" y="1963"/>
                    <a:pt x="3248" y="2213"/>
                  </a:cubicBezTo>
                  <a:cubicBezTo>
                    <a:pt x="3248" y="2445"/>
                    <a:pt x="3052" y="2641"/>
                    <a:pt x="2802" y="2641"/>
                  </a:cubicBezTo>
                  <a:lnTo>
                    <a:pt x="2213" y="2641"/>
                  </a:lnTo>
                  <a:cubicBezTo>
                    <a:pt x="1964" y="2641"/>
                    <a:pt x="1767" y="2445"/>
                    <a:pt x="1767" y="2213"/>
                  </a:cubicBezTo>
                  <a:cubicBezTo>
                    <a:pt x="1767" y="1963"/>
                    <a:pt x="1964" y="1767"/>
                    <a:pt x="2213" y="1767"/>
                  </a:cubicBezTo>
                  <a:close/>
                  <a:moveTo>
                    <a:pt x="4566" y="3253"/>
                  </a:moveTo>
                  <a:cubicBezTo>
                    <a:pt x="4680" y="3253"/>
                    <a:pt x="4792" y="3293"/>
                    <a:pt x="4872" y="3373"/>
                  </a:cubicBezTo>
                  <a:lnTo>
                    <a:pt x="6852" y="5354"/>
                  </a:lnTo>
                  <a:cubicBezTo>
                    <a:pt x="7174" y="5675"/>
                    <a:pt x="7352" y="6121"/>
                    <a:pt x="7352" y="6567"/>
                  </a:cubicBezTo>
                  <a:cubicBezTo>
                    <a:pt x="7352" y="7031"/>
                    <a:pt x="7174" y="7459"/>
                    <a:pt x="6852" y="7780"/>
                  </a:cubicBezTo>
                  <a:cubicBezTo>
                    <a:pt x="6531" y="8119"/>
                    <a:pt x="6085" y="8280"/>
                    <a:pt x="5639" y="8280"/>
                  </a:cubicBezTo>
                  <a:cubicBezTo>
                    <a:pt x="5425" y="8280"/>
                    <a:pt x="5211" y="8244"/>
                    <a:pt x="5015" y="8155"/>
                  </a:cubicBezTo>
                  <a:lnTo>
                    <a:pt x="5015" y="8922"/>
                  </a:lnTo>
                  <a:lnTo>
                    <a:pt x="5746" y="8922"/>
                  </a:lnTo>
                  <a:cubicBezTo>
                    <a:pt x="5978" y="8922"/>
                    <a:pt x="6174" y="9118"/>
                    <a:pt x="6174" y="9350"/>
                  </a:cubicBezTo>
                  <a:cubicBezTo>
                    <a:pt x="6174" y="9600"/>
                    <a:pt x="5978" y="9796"/>
                    <a:pt x="5746" y="9796"/>
                  </a:cubicBezTo>
                  <a:lnTo>
                    <a:pt x="3391" y="9796"/>
                  </a:lnTo>
                  <a:cubicBezTo>
                    <a:pt x="3141" y="9796"/>
                    <a:pt x="2945" y="9600"/>
                    <a:pt x="2945" y="9350"/>
                  </a:cubicBezTo>
                  <a:cubicBezTo>
                    <a:pt x="2945" y="9118"/>
                    <a:pt x="3141" y="8922"/>
                    <a:pt x="3391" y="8922"/>
                  </a:cubicBezTo>
                  <a:lnTo>
                    <a:pt x="4123" y="8922"/>
                  </a:lnTo>
                  <a:lnTo>
                    <a:pt x="4123" y="8155"/>
                  </a:lnTo>
                  <a:cubicBezTo>
                    <a:pt x="3914" y="8238"/>
                    <a:pt x="3694" y="8280"/>
                    <a:pt x="3475" y="8280"/>
                  </a:cubicBezTo>
                  <a:cubicBezTo>
                    <a:pt x="3036" y="8280"/>
                    <a:pt x="2600" y="8113"/>
                    <a:pt x="2267" y="7780"/>
                  </a:cubicBezTo>
                  <a:cubicBezTo>
                    <a:pt x="1946" y="7459"/>
                    <a:pt x="1767" y="7031"/>
                    <a:pt x="1767" y="6567"/>
                  </a:cubicBezTo>
                  <a:cubicBezTo>
                    <a:pt x="1767" y="6121"/>
                    <a:pt x="1946" y="5675"/>
                    <a:pt x="2267" y="5354"/>
                  </a:cubicBezTo>
                  <a:lnTo>
                    <a:pt x="4247" y="3373"/>
                  </a:lnTo>
                  <a:cubicBezTo>
                    <a:pt x="4337" y="3293"/>
                    <a:pt x="4453" y="3253"/>
                    <a:pt x="4566" y="3253"/>
                  </a:cubicBezTo>
                  <a:close/>
                  <a:moveTo>
                    <a:pt x="6924" y="10653"/>
                  </a:moveTo>
                  <a:cubicBezTo>
                    <a:pt x="7156" y="10653"/>
                    <a:pt x="7352" y="10849"/>
                    <a:pt x="7352" y="11099"/>
                  </a:cubicBezTo>
                  <a:cubicBezTo>
                    <a:pt x="7352" y="11331"/>
                    <a:pt x="7156" y="11527"/>
                    <a:pt x="6924" y="11527"/>
                  </a:cubicBezTo>
                  <a:lnTo>
                    <a:pt x="6335" y="11527"/>
                  </a:lnTo>
                  <a:cubicBezTo>
                    <a:pt x="6085" y="11527"/>
                    <a:pt x="5889" y="11331"/>
                    <a:pt x="5889" y="11099"/>
                  </a:cubicBezTo>
                  <a:cubicBezTo>
                    <a:pt x="5889" y="10849"/>
                    <a:pt x="6085" y="10653"/>
                    <a:pt x="6335" y="10653"/>
                  </a:cubicBezTo>
                  <a:close/>
                  <a:moveTo>
                    <a:pt x="447" y="1"/>
                  </a:moveTo>
                  <a:cubicBezTo>
                    <a:pt x="197" y="1"/>
                    <a:pt x="1" y="197"/>
                    <a:pt x="1" y="447"/>
                  </a:cubicBezTo>
                  <a:lnTo>
                    <a:pt x="1" y="12847"/>
                  </a:lnTo>
                  <a:cubicBezTo>
                    <a:pt x="1" y="13097"/>
                    <a:pt x="197" y="13293"/>
                    <a:pt x="447" y="13293"/>
                  </a:cubicBezTo>
                  <a:lnTo>
                    <a:pt x="8690" y="13293"/>
                  </a:lnTo>
                  <a:cubicBezTo>
                    <a:pt x="8922" y="13293"/>
                    <a:pt x="9119" y="13097"/>
                    <a:pt x="9119" y="12847"/>
                  </a:cubicBezTo>
                  <a:lnTo>
                    <a:pt x="9119" y="447"/>
                  </a:lnTo>
                  <a:cubicBezTo>
                    <a:pt x="9119" y="197"/>
                    <a:pt x="8922" y="1"/>
                    <a:pt x="8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1" name="Google Shape;3481;p60"/>
            <p:cNvSpPr/>
            <p:nvPr/>
          </p:nvSpPr>
          <p:spPr>
            <a:xfrm>
              <a:off x="3956075" y="1812575"/>
              <a:ext cx="95475" cy="76975"/>
            </a:xfrm>
            <a:custGeom>
              <a:rect b="b" l="l" r="r" t="t"/>
              <a:pathLst>
                <a:path extrusionOk="0" h="3079" w="3819">
                  <a:moveTo>
                    <a:pt x="1910" y="1"/>
                  </a:moveTo>
                  <a:lnTo>
                    <a:pt x="232" y="1660"/>
                  </a:lnTo>
                  <a:cubicBezTo>
                    <a:pt x="90" y="1821"/>
                    <a:pt x="0" y="2035"/>
                    <a:pt x="0" y="2249"/>
                  </a:cubicBezTo>
                  <a:cubicBezTo>
                    <a:pt x="0" y="2481"/>
                    <a:pt x="90" y="2677"/>
                    <a:pt x="232" y="2838"/>
                  </a:cubicBezTo>
                  <a:cubicBezTo>
                    <a:pt x="393" y="2998"/>
                    <a:pt x="607" y="3079"/>
                    <a:pt x="821" y="3079"/>
                  </a:cubicBezTo>
                  <a:cubicBezTo>
                    <a:pt x="1035" y="3079"/>
                    <a:pt x="1249" y="2998"/>
                    <a:pt x="1410" y="2838"/>
                  </a:cubicBezTo>
                  <a:lnTo>
                    <a:pt x="1588" y="2659"/>
                  </a:lnTo>
                  <a:cubicBezTo>
                    <a:pt x="1678" y="2570"/>
                    <a:pt x="1785" y="2534"/>
                    <a:pt x="1910" y="2534"/>
                  </a:cubicBezTo>
                  <a:cubicBezTo>
                    <a:pt x="2017" y="2534"/>
                    <a:pt x="2142" y="2570"/>
                    <a:pt x="2213" y="2659"/>
                  </a:cubicBezTo>
                  <a:lnTo>
                    <a:pt x="2391" y="2838"/>
                  </a:lnTo>
                  <a:cubicBezTo>
                    <a:pt x="2561" y="2998"/>
                    <a:pt x="2775" y="3079"/>
                    <a:pt x="2987" y="3079"/>
                  </a:cubicBezTo>
                  <a:cubicBezTo>
                    <a:pt x="3199" y="3079"/>
                    <a:pt x="3408" y="2998"/>
                    <a:pt x="3569" y="2838"/>
                  </a:cubicBezTo>
                  <a:cubicBezTo>
                    <a:pt x="3730" y="2677"/>
                    <a:pt x="3819" y="2481"/>
                    <a:pt x="3819" y="2249"/>
                  </a:cubicBezTo>
                  <a:cubicBezTo>
                    <a:pt x="3819" y="2035"/>
                    <a:pt x="3730" y="1821"/>
                    <a:pt x="3569" y="1660"/>
                  </a:cubicBezTo>
                  <a:lnTo>
                    <a:pt x="19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82" name="Google Shape;3482;p60"/>
          <p:cNvGrpSpPr/>
          <p:nvPr/>
        </p:nvGrpSpPr>
        <p:grpSpPr>
          <a:xfrm>
            <a:off x="5505150" y="3544400"/>
            <a:ext cx="376525" cy="376500"/>
            <a:chOff x="5505150" y="3544400"/>
            <a:chExt cx="376525" cy="376500"/>
          </a:xfrm>
        </p:grpSpPr>
        <p:sp>
          <p:nvSpPr>
            <p:cNvPr id="3483" name="Google Shape;3483;p60"/>
            <p:cNvSpPr/>
            <p:nvPr/>
          </p:nvSpPr>
          <p:spPr>
            <a:xfrm>
              <a:off x="5597950" y="3628650"/>
              <a:ext cx="191375" cy="225800"/>
            </a:xfrm>
            <a:custGeom>
              <a:rect b="b" l="l" r="r" t="t"/>
              <a:pathLst>
                <a:path extrusionOk="0" h="9032" w="7655">
                  <a:moveTo>
                    <a:pt x="2641" y="1323"/>
                  </a:moveTo>
                  <a:cubicBezTo>
                    <a:pt x="2891" y="1323"/>
                    <a:pt x="3087" y="1520"/>
                    <a:pt x="3087" y="1769"/>
                  </a:cubicBezTo>
                  <a:cubicBezTo>
                    <a:pt x="3087" y="2019"/>
                    <a:pt x="2891" y="2215"/>
                    <a:pt x="2641" y="2215"/>
                  </a:cubicBezTo>
                  <a:cubicBezTo>
                    <a:pt x="2409" y="2215"/>
                    <a:pt x="2213" y="2019"/>
                    <a:pt x="2213" y="1769"/>
                  </a:cubicBezTo>
                  <a:cubicBezTo>
                    <a:pt x="2213" y="1520"/>
                    <a:pt x="2409" y="1323"/>
                    <a:pt x="2641" y="1323"/>
                  </a:cubicBezTo>
                  <a:close/>
                  <a:moveTo>
                    <a:pt x="4996" y="1323"/>
                  </a:moveTo>
                  <a:cubicBezTo>
                    <a:pt x="5246" y="1323"/>
                    <a:pt x="5442" y="1520"/>
                    <a:pt x="5442" y="1769"/>
                  </a:cubicBezTo>
                  <a:cubicBezTo>
                    <a:pt x="5442" y="2019"/>
                    <a:pt x="5246" y="2215"/>
                    <a:pt x="4996" y="2215"/>
                  </a:cubicBezTo>
                  <a:cubicBezTo>
                    <a:pt x="4764" y="2215"/>
                    <a:pt x="4550" y="2019"/>
                    <a:pt x="4550" y="1769"/>
                  </a:cubicBezTo>
                  <a:cubicBezTo>
                    <a:pt x="4550" y="1520"/>
                    <a:pt x="4764" y="1323"/>
                    <a:pt x="4996" y="1323"/>
                  </a:cubicBezTo>
                  <a:close/>
                  <a:moveTo>
                    <a:pt x="2942" y="3901"/>
                  </a:moveTo>
                  <a:cubicBezTo>
                    <a:pt x="3056" y="3901"/>
                    <a:pt x="3167" y="3946"/>
                    <a:pt x="3248" y="4035"/>
                  </a:cubicBezTo>
                  <a:cubicBezTo>
                    <a:pt x="3426" y="4214"/>
                    <a:pt x="3426" y="4481"/>
                    <a:pt x="3248" y="4660"/>
                  </a:cubicBezTo>
                  <a:lnTo>
                    <a:pt x="2659" y="5249"/>
                  </a:lnTo>
                  <a:cubicBezTo>
                    <a:pt x="2587" y="5338"/>
                    <a:pt x="2462" y="5374"/>
                    <a:pt x="2355" y="5374"/>
                  </a:cubicBezTo>
                  <a:cubicBezTo>
                    <a:pt x="2248" y="5374"/>
                    <a:pt x="2123" y="5338"/>
                    <a:pt x="2034" y="5249"/>
                  </a:cubicBezTo>
                  <a:cubicBezTo>
                    <a:pt x="1874" y="5070"/>
                    <a:pt x="1874" y="4785"/>
                    <a:pt x="2034" y="4624"/>
                  </a:cubicBezTo>
                  <a:lnTo>
                    <a:pt x="2623" y="4035"/>
                  </a:lnTo>
                  <a:cubicBezTo>
                    <a:pt x="2712" y="3946"/>
                    <a:pt x="2828" y="3901"/>
                    <a:pt x="2942" y="3901"/>
                  </a:cubicBezTo>
                  <a:close/>
                  <a:moveTo>
                    <a:pt x="4708" y="3901"/>
                  </a:moveTo>
                  <a:cubicBezTo>
                    <a:pt x="4822" y="3901"/>
                    <a:pt x="4934" y="3946"/>
                    <a:pt x="5014" y="4035"/>
                  </a:cubicBezTo>
                  <a:lnTo>
                    <a:pt x="5603" y="4624"/>
                  </a:lnTo>
                  <a:cubicBezTo>
                    <a:pt x="5781" y="4785"/>
                    <a:pt x="5781" y="5070"/>
                    <a:pt x="5603" y="5249"/>
                  </a:cubicBezTo>
                  <a:cubicBezTo>
                    <a:pt x="5514" y="5338"/>
                    <a:pt x="5407" y="5374"/>
                    <a:pt x="5299" y="5374"/>
                  </a:cubicBezTo>
                  <a:cubicBezTo>
                    <a:pt x="5175" y="5374"/>
                    <a:pt x="5068" y="5338"/>
                    <a:pt x="4978" y="5249"/>
                  </a:cubicBezTo>
                  <a:lnTo>
                    <a:pt x="4389" y="4660"/>
                  </a:lnTo>
                  <a:cubicBezTo>
                    <a:pt x="4229" y="4481"/>
                    <a:pt x="4229" y="4214"/>
                    <a:pt x="4389" y="4035"/>
                  </a:cubicBezTo>
                  <a:cubicBezTo>
                    <a:pt x="4479" y="3946"/>
                    <a:pt x="4595" y="3901"/>
                    <a:pt x="4708" y="3901"/>
                  </a:cubicBezTo>
                  <a:close/>
                  <a:moveTo>
                    <a:pt x="6174" y="6337"/>
                  </a:moveTo>
                  <a:cubicBezTo>
                    <a:pt x="6424" y="6337"/>
                    <a:pt x="6620" y="6533"/>
                    <a:pt x="6620" y="6765"/>
                  </a:cubicBezTo>
                  <a:cubicBezTo>
                    <a:pt x="6620" y="7015"/>
                    <a:pt x="6424" y="7211"/>
                    <a:pt x="6174" y="7211"/>
                  </a:cubicBezTo>
                  <a:lnTo>
                    <a:pt x="1463" y="7211"/>
                  </a:lnTo>
                  <a:cubicBezTo>
                    <a:pt x="1231" y="7211"/>
                    <a:pt x="1035" y="7015"/>
                    <a:pt x="1035" y="6765"/>
                  </a:cubicBezTo>
                  <a:cubicBezTo>
                    <a:pt x="1035" y="6533"/>
                    <a:pt x="1231" y="6337"/>
                    <a:pt x="1463" y="6337"/>
                  </a:cubicBezTo>
                  <a:close/>
                  <a:moveTo>
                    <a:pt x="5011" y="1"/>
                  </a:moveTo>
                  <a:cubicBezTo>
                    <a:pt x="4670" y="1"/>
                    <a:pt x="4345" y="92"/>
                    <a:pt x="4050" y="288"/>
                  </a:cubicBezTo>
                  <a:cubicBezTo>
                    <a:pt x="3979" y="333"/>
                    <a:pt x="3899" y="355"/>
                    <a:pt x="3819" y="355"/>
                  </a:cubicBezTo>
                  <a:cubicBezTo>
                    <a:pt x="3738" y="355"/>
                    <a:pt x="3658" y="333"/>
                    <a:pt x="3587" y="288"/>
                  </a:cubicBezTo>
                  <a:cubicBezTo>
                    <a:pt x="3301" y="92"/>
                    <a:pt x="2980" y="3"/>
                    <a:pt x="2641" y="3"/>
                  </a:cubicBezTo>
                  <a:lnTo>
                    <a:pt x="2552" y="3"/>
                  </a:lnTo>
                  <a:cubicBezTo>
                    <a:pt x="1642" y="56"/>
                    <a:pt x="910" y="824"/>
                    <a:pt x="874" y="1734"/>
                  </a:cubicBezTo>
                  <a:cubicBezTo>
                    <a:pt x="874" y="2126"/>
                    <a:pt x="982" y="2483"/>
                    <a:pt x="1213" y="2804"/>
                  </a:cubicBezTo>
                  <a:cubicBezTo>
                    <a:pt x="1695" y="3447"/>
                    <a:pt x="1570" y="4339"/>
                    <a:pt x="946" y="4820"/>
                  </a:cubicBezTo>
                  <a:lnTo>
                    <a:pt x="928" y="4838"/>
                  </a:lnTo>
                  <a:cubicBezTo>
                    <a:pt x="589" y="5106"/>
                    <a:pt x="0" y="5695"/>
                    <a:pt x="0" y="6480"/>
                  </a:cubicBezTo>
                  <a:cubicBezTo>
                    <a:pt x="0" y="7265"/>
                    <a:pt x="589" y="7836"/>
                    <a:pt x="928" y="8121"/>
                  </a:cubicBezTo>
                  <a:cubicBezTo>
                    <a:pt x="1660" y="8692"/>
                    <a:pt x="2730" y="9031"/>
                    <a:pt x="3819" y="9031"/>
                  </a:cubicBezTo>
                  <a:cubicBezTo>
                    <a:pt x="4925" y="9031"/>
                    <a:pt x="5977" y="8692"/>
                    <a:pt x="6727" y="8121"/>
                  </a:cubicBezTo>
                  <a:cubicBezTo>
                    <a:pt x="7066" y="7836"/>
                    <a:pt x="7655" y="7265"/>
                    <a:pt x="7655" y="6480"/>
                  </a:cubicBezTo>
                  <a:cubicBezTo>
                    <a:pt x="7655" y="5695"/>
                    <a:pt x="7066" y="5106"/>
                    <a:pt x="6727" y="4838"/>
                  </a:cubicBezTo>
                  <a:lnTo>
                    <a:pt x="6709" y="4820"/>
                  </a:lnTo>
                  <a:cubicBezTo>
                    <a:pt x="6085" y="4339"/>
                    <a:pt x="5960" y="3447"/>
                    <a:pt x="6424" y="2804"/>
                  </a:cubicBezTo>
                  <a:cubicBezTo>
                    <a:pt x="6655" y="2483"/>
                    <a:pt x="6780" y="2126"/>
                    <a:pt x="6763" y="1734"/>
                  </a:cubicBezTo>
                  <a:cubicBezTo>
                    <a:pt x="6745" y="824"/>
                    <a:pt x="6013" y="56"/>
                    <a:pt x="5103" y="3"/>
                  </a:cubicBezTo>
                  <a:cubicBezTo>
                    <a:pt x="5072" y="1"/>
                    <a:pt x="5041" y="1"/>
                    <a:pt x="5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4" name="Google Shape;3484;p60"/>
            <p:cNvSpPr/>
            <p:nvPr/>
          </p:nvSpPr>
          <p:spPr>
            <a:xfrm>
              <a:off x="5531925" y="3544400"/>
              <a:ext cx="323425" cy="376500"/>
            </a:xfrm>
            <a:custGeom>
              <a:rect b="b" l="l" r="r" t="t"/>
              <a:pathLst>
                <a:path extrusionOk="0" h="15060" w="12937">
                  <a:moveTo>
                    <a:pt x="7682" y="2496"/>
                  </a:moveTo>
                  <a:cubicBezTo>
                    <a:pt x="7720" y="2496"/>
                    <a:pt x="7759" y="2497"/>
                    <a:pt x="7798" y="2499"/>
                  </a:cubicBezTo>
                  <a:cubicBezTo>
                    <a:pt x="9154" y="2570"/>
                    <a:pt x="10260" y="3712"/>
                    <a:pt x="10278" y="5086"/>
                  </a:cubicBezTo>
                  <a:cubicBezTo>
                    <a:pt x="10296" y="5657"/>
                    <a:pt x="10135" y="6228"/>
                    <a:pt x="9778" y="6692"/>
                  </a:cubicBezTo>
                  <a:cubicBezTo>
                    <a:pt x="9600" y="6959"/>
                    <a:pt x="9636" y="7316"/>
                    <a:pt x="9885" y="7512"/>
                  </a:cubicBezTo>
                  <a:lnTo>
                    <a:pt x="9903" y="7512"/>
                  </a:lnTo>
                  <a:cubicBezTo>
                    <a:pt x="10385" y="7887"/>
                    <a:pt x="11170" y="8690"/>
                    <a:pt x="11170" y="9850"/>
                  </a:cubicBezTo>
                  <a:cubicBezTo>
                    <a:pt x="11170" y="11010"/>
                    <a:pt x="10385" y="11812"/>
                    <a:pt x="9903" y="12169"/>
                  </a:cubicBezTo>
                  <a:cubicBezTo>
                    <a:pt x="9011" y="12883"/>
                    <a:pt x="7762" y="13293"/>
                    <a:pt x="6460" y="13293"/>
                  </a:cubicBezTo>
                  <a:cubicBezTo>
                    <a:pt x="5175" y="13293"/>
                    <a:pt x="3908" y="12883"/>
                    <a:pt x="3016" y="12169"/>
                  </a:cubicBezTo>
                  <a:cubicBezTo>
                    <a:pt x="2552" y="11812"/>
                    <a:pt x="1767" y="11010"/>
                    <a:pt x="1767" y="9850"/>
                  </a:cubicBezTo>
                  <a:cubicBezTo>
                    <a:pt x="1767" y="8690"/>
                    <a:pt x="2552" y="7887"/>
                    <a:pt x="3016" y="7512"/>
                  </a:cubicBezTo>
                  <a:lnTo>
                    <a:pt x="3034" y="7512"/>
                  </a:lnTo>
                  <a:cubicBezTo>
                    <a:pt x="3284" y="7316"/>
                    <a:pt x="3337" y="6959"/>
                    <a:pt x="3141" y="6692"/>
                  </a:cubicBezTo>
                  <a:cubicBezTo>
                    <a:pt x="2802" y="6228"/>
                    <a:pt x="2623" y="5657"/>
                    <a:pt x="2641" y="5086"/>
                  </a:cubicBezTo>
                  <a:cubicBezTo>
                    <a:pt x="2677" y="3712"/>
                    <a:pt x="3765" y="2570"/>
                    <a:pt x="5139" y="2499"/>
                  </a:cubicBezTo>
                  <a:cubicBezTo>
                    <a:pt x="5178" y="2497"/>
                    <a:pt x="5216" y="2496"/>
                    <a:pt x="5255" y="2496"/>
                  </a:cubicBezTo>
                  <a:cubicBezTo>
                    <a:pt x="5677" y="2496"/>
                    <a:pt x="6083" y="2586"/>
                    <a:pt x="6460" y="2766"/>
                  </a:cubicBezTo>
                  <a:cubicBezTo>
                    <a:pt x="6836" y="2586"/>
                    <a:pt x="7257" y="2496"/>
                    <a:pt x="7682" y="2496"/>
                  </a:cubicBezTo>
                  <a:close/>
                  <a:moveTo>
                    <a:pt x="6460" y="1"/>
                  </a:moveTo>
                  <a:cubicBezTo>
                    <a:pt x="4925" y="1"/>
                    <a:pt x="3480" y="661"/>
                    <a:pt x="2391" y="1856"/>
                  </a:cubicBezTo>
                  <a:cubicBezTo>
                    <a:pt x="1321" y="3052"/>
                    <a:pt x="732" y="4640"/>
                    <a:pt x="732" y="6317"/>
                  </a:cubicBezTo>
                  <a:cubicBezTo>
                    <a:pt x="732" y="6656"/>
                    <a:pt x="750" y="6977"/>
                    <a:pt x="803" y="7316"/>
                  </a:cubicBezTo>
                  <a:cubicBezTo>
                    <a:pt x="268" y="8083"/>
                    <a:pt x="0" y="8958"/>
                    <a:pt x="0" y="9850"/>
                  </a:cubicBezTo>
                  <a:cubicBezTo>
                    <a:pt x="0" y="11259"/>
                    <a:pt x="678" y="12580"/>
                    <a:pt x="1927" y="13561"/>
                  </a:cubicBezTo>
                  <a:cubicBezTo>
                    <a:pt x="3141" y="14525"/>
                    <a:pt x="4747" y="15060"/>
                    <a:pt x="6460" y="15060"/>
                  </a:cubicBezTo>
                  <a:cubicBezTo>
                    <a:pt x="8172" y="15060"/>
                    <a:pt x="9778" y="14525"/>
                    <a:pt x="11009" y="13561"/>
                  </a:cubicBezTo>
                  <a:cubicBezTo>
                    <a:pt x="12241" y="12580"/>
                    <a:pt x="12936" y="11259"/>
                    <a:pt x="12936" y="9850"/>
                  </a:cubicBezTo>
                  <a:cubicBezTo>
                    <a:pt x="12936" y="8958"/>
                    <a:pt x="12651" y="8083"/>
                    <a:pt x="12116" y="7316"/>
                  </a:cubicBezTo>
                  <a:cubicBezTo>
                    <a:pt x="12169" y="6977"/>
                    <a:pt x="12205" y="6656"/>
                    <a:pt x="12205" y="6317"/>
                  </a:cubicBezTo>
                  <a:cubicBezTo>
                    <a:pt x="12205" y="4640"/>
                    <a:pt x="11616" y="3052"/>
                    <a:pt x="10528" y="1856"/>
                  </a:cubicBezTo>
                  <a:cubicBezTo>
                    <a:pt x="9457" y="661"/>
                    <a:pt x="8012" y="1"/>
                    <a:pt x="6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5" name="Google Shape;3485;p60"/>
            <p:cNvSpPr/>
            <p:nvPr/>
          </p:nvSpPr>
          <p:spPr>
            <a:xfrm>
              <a:off x="5846850" y="3634950"/>
              <a:ext cx="34825" cy="93700"/>
            </a:xfrm>
            <a:custGeom>
              <a:rect b="b" l="l" r="r" t="t"/>
              <a:pathLst>
                <a:path extrusionOk="0" h="3748" w="1393">
                  <a:moveTo>
                    <a:pt x="0" y="1"/>
                  </a:moveTo>
                  <a:lnTo>
                    <a:pt x="0" y="1"/>
                  </a:lnTo>
                  <a:cubicBezTo>
                    <a:pt x="322" y="839"/>
                    <a:pt x="482" y="1749"/>
                    <a:pt x="482" y="2695"/>
                  </a:cubicBezTo>
                  <a:cubicBezTo>
                    <a:pt x="482" y="2963"/>
                    <a:pt x="464" y="3230"/>
                    <a:pt x="446" y="3498"/>
                  </a:cubicBezTo>
                  <a:cubicBezTo>
                    <a:pt x="500" y="3569"/>
                    <a:pt x="536" y="3658"/>
                    <a:pt x="589" y="3748"/>
                  </a:cubicBezTo>
                  <a:cubicBezTo>
                    <a:pt x="1089" y="3355"/>
                    <a:pt x="1392" y="2731"/>
                    <a:pt x="1392" y="2053"/>
                  </a:cubicBezTo>
                  <a:cubicBezTo>
                    <a:pt x="1392" y="1125"/>
                    <a:pt x="821" y="32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6" name="Google Shape;3486;p60"/>
            <p:cNvSpPr/>
            <p:nvPr/>
          </p:nvSpPr>
          <p:spPr>
            <a:xfrm>
              <a:off x="5505150" y="3634950"/>
              <a:ext cx="34825" cy="93700"/>
            </a:xfrm>
            <a:custGeom>
              <a:rect b="b" l="l" r="r" t="t"/>
              <a:pathLst>
                <a:path extrusionOk="0" h="3748" w="1393">
                  <a:moveTo>
                    <a:pt x="1393" y="1"/>
                  </a:moveTo>
                  <a:cubicBezTo>
                    <a:pt x="590" y="322"/>
                    <a:pt x="1" y="1125"/>
                    <a:pt x="1" y="2053"/>
                  </a:cubicBezTo>
                  <a:cubicBezTo>
                    <a:pt x="1" y="2731"/>
                    <a:pt x="322" y="3355"/>
                    <a:pt x="804" y="3748"/>
                  </a:cubicBezTo>
                  <a:cubicBezTo>
                    <a:pt x="857" y="3658"/>
                    <a:pt x="911" y="3569"/>
                    <a:pt x="964" y="3498"/>
                  </a:cubicBezTo>
                  <a:cubicBezTo>
                    <a:pt x="929" y="3230"/>
                    <a:pt x="911" y="2963"/>
                    <a:pt x="911" y="2695"/>
                  </a:cubicBezTo>
                  <a:cubicBezTo>
                    <a:pt x="911" y="1749"/>
                    <a:pt x="1089" y="839"/>
                    <a:pt x="1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87" name="Google Shape;3487;p60"/>
          <p:cNvGrpSpPr/>
          <p:nvPr/>
        </p:nvGrpSpPr>
        <p:grpSpPr>
          <a:xfrm>
            <a:off x="5535500" y="2970325"/>
            <a:ext cx="316275" cy="376500"/>
            <a:chOff x="5535500" y="2970325"/>
            <a:chExt cx="316275" cy="376500"/>
          </a:xfrm>
        </p:grpSpPr>
        <p:sp>
          <p:nvSpPr>
            <p:cNvPr id="3488" name="Google Shape;3488;p60"/>
            <p:cNvSpPr/>
            <p:nvPr/>
          </p:nvSpPr>
          <p:spPr>
            <a:xfrm>
              <a:off x="5542625" y="3279000"/>
              <a:ext cx="301575" cy="67825"/>
            </a:xfrm>
            <a:custGeom>
              <a:rect b="b" l="l" r="r" t="t"/>
              <a:pathLst>
                <a:path extrusionOk="0" h="2713" w="12063">
                  <a:moveTo>
                    <a:pt x="6032" y="910"/>
                  </a:moveTo>
                  <a:cubicBezTo>
                    <a:pt x="6281" y="910"/>
                    <a:pt x="6478" y="1107"/>
                    <a:pt x="6478" y="1356"/>
                  </a:cubicBezTo>
                  <a:cubicBezTo>
                    <a:pt x="6478" y="1606"/>
                    <a:pt x="6281" y="1802"/>
                    <a:pt x="6032" y="1802"/>
                  </a:cubicBezTo>
                  <a:cubicBezTo>
                    <a:pt x="5800" y="1802"/>
                    <a:pt x="5603" y="1606"/>
                    <a:pt x="5603" y="1356"/>
                  </a:cubicBezTo>
                  <a:cubicBezTo>
                    <a:pt x="5603" y="1107"/>
                    <a:pt x="5800" y="910"/>
                    <a:pt x="6032" y="910"/>
                  </a:cubicBezTo>
                  <a:close/>
                  <a:moveTo>
                    <a:pt x="447" y="0"/>
                  </a:moveTo>
                  <a:cubicBezTo>
                    <a:pt x="197" y="0"/>
                    <a:pt x="1" y="197"/>
                    <a:pt x="1" y="446"/>
                  </a:cubicBezTo>
                  <a:lnTo>
                    <a:pt x="1" y="2266"/>
                  </a:lnTo>
                  <a:cubicBezTo>
                    <a:pt x="1" y="2516"/>
                    <a:pt x="197" y="2712"/>
                    <a:pt x="447" y="2712"/>
                  </a:cubicBezTo>
                  <a:lnTo>
                    <a:pt x="11616" y="2712"/>
                  </a:lnTo>
                  <a:cubicBezTo>
                    <a:pt x="11866" y="2712"/>
                    <a:pt x="12062" y="2516"/>
                    <a:pt x="12062" y="2266"/>
                  </a:cubicBezTo>
                  <a:lnTo>
                    <a:pt x="12062" y="446"/>
                  </a:lnTo>
                  <a:cubicBezTo>
                    <a:pt x="12062" y="197"/>
                    <a:pt x="11866" y="0"/>
                    <a:pt x="11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89" name="Google Shape;3489;p60"/>
            <p:cNvSpPr/>
            <p:nvPr/>
          </p:nvSpPr>
          <p:spPr>
            <a:xfrm>
              <a:off x="5617125" y="3146525"/>
              <a:ext cx="30350" cy="35250"/>
            </a:xfrm>
            <a:custGeom>
              <a:rect b="b" l="l" r="r" t="t"/>
              <a:pathLst>
                <a:path extrusionOk="0" h="1410" w="1214">
                  <a:moveTo>
                    <a:pt x="0" y="0"/>
                  </a:moveTo>
                  <a:cubicBezTo>
                    <a:pt x="72" y="517"/>
                    <a:pt x="268" y="999"/>
                    <a:pt x="589" y="1410"/>
                  </a:cubicBezTo>
                  <a:lnTo>
                    <a:pt x="1214" y="785"/>
                  </a:lnTo>
                  <a:cubicBezTo>
                    <a:pt x="1053" y="553"/>
                    <a:pt x="946" y="285"/>
                    <a:pt x="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0" name="Google Shape;3490;p60"/>
            <p:cNvSpPr/>
            <p:nvPr/>
          </p:nvSpPr>
          <p:spPr>
            <a:xfrm>
              <a:off x="5617125" y="3089425"/>
              <a:ext cx="30350" cy="35250"/>
            </a:xfrm>
            <a:custGeom>
              <a:rect b="b" l="l" r="r" t="t"/>
              <a:pathLst>
                <a:path extrusionOk="0" h="1410" w="1214">
                  <a:moveTo>
                    <a:pt x="589" y="0"/>
                  </a:moveTo>
                  <a:cubicBezTo>
                    <a:pt x="268" y="411"/>
                    <a:pt x="72" y="892"/>
                    <a:pt x="0" y="1410"/>
                  </a:cubicBezTo>
                  <a:lnTo>
                    <a:pt x="893" y="1410"/>
                  </a:lnTo>
                  <a:cubicBezTo>
                    <a:pt x="946" y="1124"/>
                    <a:pt x="1053" y="874"/>
                    <a:pt x="1214" y="625"/>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1" name="Google Shape;3491;p60"/>
            <p:cNvSpPr/>
            <p:nvPr/>
          </p:nvSpPr>
          <p:spPr>
            <a:xfrm>
              <a:off x="5704550" y="3059075"/>
              <a:ext cx="35275" cy="30800"/>
            </a:xfrm>
            <a:custGeom>
              <a:rect b="b" l="l" r="r" t="t"/>
              <a:pathLst>
                <a:path extrusionOk="0" h="1232" w="1411">
                  <a:moveTo>
                    <a:pt x="1" y="1"/>
                  </a:moveTo>
                  <a:lnTo>
                    <a:pt x="1" y="911"/>
                  </a:lnTo>
                  <a:cubicBezTo>
                    <a:pt x="286" y="964"/>
                    <a:pt x="536" y="1071"/>
                    <a:pt x="768" y="1232"/>
                  </a:cubicBezTo>
                  <a:lnTo>
                    <a:pt x="1071" y="929"/>
                  </a:lnTo>
                  <a:lnTo>
                    <a:pt x="1410" y="590"/>
                  </a:lnTo>
                  <a:cubicBezTo>
                    <a:pt x="1000" y="286"/>
                    <a:pt x="518"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2" name="Google Shape;3492;p60"/>
            <p:cNvSpPr/>
            <p:nvPr/>
          </p:nvSpPr>
          <p:spPr>
            <a:xfrm>
              <a:off x="5647450" y="3059075"/>
              <a:ext cx="35275" cy="30800"/>
            </a:xfrm>
            <a:custGeom>
              <a:rect b="b" l="l" r="r" t="t"/>
              <a:pathLst>
                <a:path extrusionOk="0" h="1232" w="1411">
                  <a:moveTo>
                    <a:pt x="1410" y="1"/>
                  </a:moveTo>
                  <a:cubicBezTo>
                    <a:pt x="893" y="72"/>
                    <a:pt x="411" y="286"/>
                    <a:pt x="1" y="590"/>
                  </a:cubicBezTo>
                  <a:lnTo>
                    <a:pt x="340" y="929"/>
                  </a:lnTo>
                  <a:lnTo>
                    <a:pt x="625" y="1232"/>
                  </a:lnTo>
                  <a:cubicBezTo>
                    <a:pt x="857" y="1071"/>
                    <a:pt x="1125" y="964"/>
                    <a:pt x="1410" y="911"/>
                  </a:cubicBezTo>
                  <a:lnTo>
                    <a:pt x="1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3" name="Google Shape;3493;p60"/>
            <p:cNvSpPr/>
            <p:nvPr/>
          </p:nvSpPr>
          <p:spPr>
            <a:xfrm>
              <a:off x="5647450" y="3181750"/>
              <a:ext cx="35275" cy="30350"/>
            </a:xfrm>
            <a:custGeom>
              <a:rect b="b" l="l" r="r" t="t"/>
              <a:pathLst>
                <a:path extrusionOk="0" h="1214" w="1411">
                  <a:moveTo>
                    <a:pt x="625" y="1"/>
                  </a:moveTo>
                  <a:lnTo>
                    <a:pt x="340" y="286"/>
                  </a:lnTo>
                  <a:lnTo>
                    <a:pt x="1" y="625"/>
                  </a:lnTo>
                  <a:cubicBezTo>
                    <a:pt x="411" y="946"/>
                    <a:pt x="893" y="1143"/>
                    <a:pt x="1410" y="1214"/>
                  </a:cubicBezTo>
                  <a:lnTo>
                    <a:pt x="1410" y="322"/>
                  </a:lnTo>
                  <a:cubicBezTo>
                    <a:pt x="1125" y="268"/>
                    <a:pt x="857" y="16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4" name="Google Shape;3494;p60"/>
            <p:cNvSpPr/>
            <p:nvPr/>
          </p:nvSpPr>
          <p:spPr>
            <a:xfrm>
              <a:off x="5704550" y="3181750"/>
              <a:ext cx="35275" cy="30350"/>
            </a:xfrm>
            <a:custGeom>
              <a:rect b="b" l="l" r="r" t="t"/>
              <a:pathLst>
                <a:path extrusionOk="0" h="1214" w="1411">
                  <a:moveTo>
                    <a:pt x="768" y="1"/>
                  </a:moveTo>
                  <a:cubicBezTo>
                    <a:pt x="536" y="161"/>
                    <a:pt x="286" y="268"/>
                    <a:pt x="1" y="322"/>
                  </a:cubicBezTo>
                  <a:lnTo>
                    <a:pt x="1" y="1214"/>
                  </a:lnTo>
                  <a:cubicBezTo>
                    <a:pt x="518" y="1143"/>
                    <a:pt x="1000" y="946"/>
                    <a:pt x="1410" y="625"/>
                  </a:cubicBezTo>
                  <a:lnTo>
                    <a:pt x="1071" y="286"/>
                  </a:lnTo>
                  <a:lnTo>
                    <a:pt x="7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5" name="Google Shape;3495;p60"/>
            <p:cNvSpPr/>
            <p:nvPr/>
          </p:nvSpPr>
          <p:spPr>
            <a:xfrm>
              <a:off x="5739350" y="3089425"/>
              <a:ext cx="30800" cy="35250"/>
            </a:xfrm>
            <a:custGeom>
              <a:rect b="b" l="l" r="r" t="t"/>
              <a:pathLst>
                <a:path extrusionOk="0" h="1410" w="1232">
                  <a:moveTo>
                    <a:pt x="643" y="0"/>
                  </a:moveTo>
                  <a:lnTo>
                    <a:pt x="0" y="625"/>
                  </a:lnTo>
                  <a:cubicBezTo>
                    <a:pt x="161" y="874"/>
                    <a:pt x="268" y="1124"/>
                    <a:pt x="321" y="1410"/>
                  </a:cubicBezTo>
                  <a:lnTo>
                    <a:pt x="1231" y="1410"/>
                  </a:lnTo>
                  <a:cubicBezTo>
                    <a:pt x="1142" y="892"/>
                    <a:pt x="946" y="411"/>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6" name="Google Shape;3496;p60"/>
            <p:cNvSpPr/>
            <p:nvPr/>
          </p:nvSpPr>
          <p:spPr>
            <a:xfrm>
              <a:off x="5739350" y="3146525"/>
              <a:ext cx="30800" cy="35250"/>
            </a:xfrm>
            <a:custGeom>
              <a:rect b="b" l="l" r="r" t="t"/>
              <a:pathLst>
                <a:path extrusionOk="0" h="1410" w="1232">
                  <a:moveTo>
                    <a:pt x="321" y="0"/>
                  </a:moveTo>
                  <a:cubicBezTo>
                    <a:pt x="268" y="285"/>
                    <a:pt x="161" y="553"/>
                    <a:pt x="0" y="785"/>
                  </a:cubicBezTo>
                  <a:lnTo>
                    <a:pt x="643" y="1410"/>
                  </a:lnTo>
                  <a:cubicBezTo>
                    <a:pt x="946" y="999"/>
                    <a:pt x="1142" y="517"/>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7" name="Google Shape;3497;p60"/>
            <p:cNvSpPr/>
            <p:nvPr/>
          </p:nvSpPr>
          <p:spPr>
            <a:xfrm>
              <a:off x="5550225" y="3014475"/>
              <a:ext cx="286825" cy="242675"/>
            </a:xfrm>
            <a:custGeom>
              <a:rect b="b" l="l" r="r" t="t"/>
              <a:pathLst>
                <a:path extrusionOk="0" h="9707" w="11473">
                  <a:moveTo>
                    <a:pt x="5728" y="875"/>
                  </a:moveTo>
                  <a:cubicBezTo>
                    <a:pt x="6798" y="875"/>
                    <a:pt x="7797" y="1285"/>
                    <a:pt x="8547" y="2035"/>
                  </a:cubicBezTo>
                  <a:cubicBezTo>
                    <a:pt x="9296" y="2784"/>
                    <a:pt x="9706" y="3783"/>
                    <a:pt x="9706" y="4854"/>
                  </a:cubicBezTo>
                  <a:cubicBezTo>
                    <a:pt x="9706" y="5906"/>
                    <a:pt x="9296" y="6906"/>
                    <a:pt x="8547" y="7655"/>
                  </a:cubicBezTo>
                  <a:cubicBezTo>
                    <a:pt x="7797" y="8404"/>
                    <a:pt x="6798" y="8815"/>
                    <a:pt x="5728" y="8815"/>
                  </a:cubicBezTo>
                  <a:cubicBezTo>
                    <a:pt x="4675" y="8815"/>
                    <a:pt x="3676" y="8404"/>
                    <a:pt x="2926" y="7655"/>
                  </a:cubicBezTo>
                  <a:cubicBezTo>
                    <a:pt x="2177" y="6906"/>
                    <a:pt x="1766" y="5906"/>
                    <a:pt x="1766" y="4854"/>
                  </a:cubicBezTo>
                  <a:cubicBezTo>
                    <a:pt x="1766" y="3783"/>
                    <a:pt x="2177" y="2784"/>
                    <a:pt x="2926" y="2035"/>
                  </a:cubicBezTo>
                  <a:cubicBezTo>
                    <a:pt x="3676" y="1285"/>
                    <a:pt x="4675" y="875"/>
                    <a:pt x="5728" y="875"/>
                  </a:cubicBezTo>
                  <a:close/>
                  <a:moveTo>
                    <a:pt x="0" y="1"/>
                  </a:moveTo>
                  <a:lnTo>
                    <a:pt x="0" y="9707"/>
                  </a:lnTo>
                  <a:lnTo>
                    <a:pt x="11473" y="9707"/>
                  </a:lnTo>
                  <a:lnTo>
                    <a:pt x="11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8" name="Google Shape;3498;p60"/>
            <p:cNvSpPr/>
            <p:nvPr/>
          </p:nvSpPr>
          <p:spPr>
            <a:xfrm>
              <a:off x="5535500" y="2970325"/>
              <a:ext cx="316275" cy="21875"/>
            </a:xfrm>
            <a:custGeom>
              <a:rect b="b" l="l" r="r" t="t"/>
              <a:pathLst>
                <a:path extrusionOk="0" h="875" w="12651">
                  <a:moveTo>
                    <a:pt x="446" y="0"/>
                  </a:moveTo>
                  <a:cubicBezTo>
                    <a:pt x="196" y="0"/>
                    <a:pt x="0" y="196"/>
                    <a:pt x="0" y="446"/>
                  </a:cubicBezTo>
                  <a:cubicBezTo>
                    <a:pt x="0" y="678"/>
                    <a:pt x="196" y="874"/>
                    <a:pt x="446" y="874"/>
                  </a:cubicBezTo>
                  <a:lnTo>
                    <a:pt x="12205" y="874"/>
                  </a:lnTo>
                  <a:cubicBezTo>
                    <a:pt x="12454" y="874"/>
                    <a:pt x="12651" y="678"/>
                    <a:pt x="12651" y="446"/>
                  </a:cubicBezTo>
                  <a:cubicBezTo>
                    <a:pt x="12651" y="196"/>
                    <a:pt x="12454" y="0"/>
                    <a:pt x="12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99" name="Google Shape;3499;p60"/>
            <p:cNvSpPr/>
            <p:nvPr/>
          </p:nvSpPr>
          <p:spPr>
            <a:xfrm>
              <a:off x="5660400" y="3097900"/>
              <a:ext cx="66025" cy="66025"/>
            </a:xfrm>
            <a:custGeom>
              <a:rect b="b" l="l" r="r" t="t"/>
              <a:pathLst>
                <a:path extrusionOk="0" h="2641" w="2641">
                  <a:moveTo>
                    <a:pt x="1321" y="0"/>
                  </a:moveTo>
                  <a:cubicBezTo>
                    <a:pt x="589" y="0"/>
                    <a:pt x="0" y="589"/>
                    <a:pt x="0" y="1321"/>
                  </a:cubicBezTo>
                  <a:cubicBezTo>
                    <a:pt x="0" y="2052"/>
                    <a:pt x="589" y="2641"/>
                    <a:pt x="1321" y="2641"/>
                  </a:cubicBezTo>
                  <a:cubicBezTo>
                    <a:pt x="2052" y="2641"/>
                    <a:pt x="2641" y="2052"/>
                    <a:pt x="2641" y="1321"/>
                  </a:cubicBezTo>
                  <a:cubicBezTo>
                    <a:pt x="2641" y="589"/>
                    <a:pt x="2052" y="0"/>
                    <a:pt x="1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00" name="Google Shape;3500;p60"/>
          <p:cNvGrpSpPr/>
          <p:nvPr/>
        </p:nvGrpSpPr>
        <p:grpSpPr>
          <a:xfrm>
            <a:off x="5505150" y="2400250"/>
            <a:ext cx="376525" cy="376500"/>
            <a:chOff x="5505150" y="2400250"/>
            <a:chExt cx="376525" cy="376500"/>
          </a:xfrm>
        </p:grpSpPr>
        <p:sp>
          <p:nvSpPr>
            <p:cNvPr id="3501" name="Google Shape;3501;p60"/>
            <p:cNvSpPr/>
            <p:nvPr/>
          </p:nvSpPr>
          <p:spPr>
            <a:xfrm>
              <a:off x="5675100" y="2567525"/>
              <a:ext cx="37050" cy="90575"/>
            </a:xfrm>
            <a:custGeom>
              <a:rect b="b" l="l" r="r" t="t"/>
              <a:pathLst>
                <a:path extrusionOk="0" h="3623" w="1482">
                  <a:moveTo>
                    <a:pt x="733" y="0"/>
                  </a:moveTo>
                  <a:lnTo>
                    <a:pt x="54" y="2748"/>
                  </a:lnTo>
                  <a:cubicBezTo>
                    <a:pt x="1" y="2962"/>
                    <a:pt x="37" y="3176"/>
                    <a:pt x="179" y="3355"/>
                  </a:cubicBezTo>
                  <a:cubicBezTo>
                    <a:pt x="322" y="3533"/>
                    <a:pt x="518" y="3622"/>
                    <a:pt x="733" y="3622"/>
                  </a:cubicBezTo>
                  <a:cubicBezTo>
                    <a:pt x="964" y="3622"/>
                    <a:pt x="1161" y="3533"/>
                    <a:pt x="1303" y="3355"/>
                  </a:cubicBezTo>
                  <a:cubicBezTo>
                    <a:pt x="1428" y="3176"/>
                    <a:pt x="1482" y="2962"/>
                    <a:pt x="1428" y="2748"/>
                  </a:cubicBezTo>
                  <a:lnTo>
                    <a:pt x="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2" name="Google Shape;3502;p60"/>
            <p:cNvSpPr/>
            <p:nvPr/>
          </p:nvSpPr>
          <p:spPr>
            <a:xfrm>
              <a:off x="5505150" y="2400250"/>
              <a:ext cx="376525" cy="376500"/>
            </a:xfrm>
            <a:custGeom>
              <a:rect b="b" l="l" r="r" t="t"/>
              <a:pathLst>
                <a:path extrusionOk="0" h="15060" w="15061">
                  <a:moveTo>
                    <a:pt x="7531" y="1767"/>
                  </a:moveTo>
                  <a:cubicBezTo>
                    <a:pt x="7780" y="1767"/>
                    <a:pt x="7977" y="1963"/>
                    <a:pt x="7977" y="2213"/>
                  </a:cubicBezTo>
                  <a:lnTo>
                    <a:pt x="7977" y="2784"/>
                  </a:lnTo>
                  <a:cubicBezTo>
                    <a:pt x="7977" y="3034"/>
                    <a:pt x="7780" y="3230"/>
                    <a:pt x="7531" y="3230"/>
                  </a:cubicBezTo>
                  <a:cubicBezTo>
                    <a:pt x="7299" y="3230"/>
                    <a:pt x="7102" y="3034"/>
                    <a:pt x="7102" y="2784"/>
                  </a:cubicBezTo>
                  <a:lnTo>
                    <a:pt x="7102" y="2213"/>
                  </a:lnTo>
                  <a:cubicBezTo>
                    <a:pt x="7102" y="1963"/>
                    <a:pt x="7299" y="1767"/>
                    <a:pt x="7531" y="1767"/>
                  </a:cubicBezTo>
                  <a:close/>
                  <a:moveTo>
                    <a:pt x="4883" y="2472"/>
                  </a:moveTo>
                  <a:cubicBezTo>
                    <a:pt x="5035" y="2472"/>
                    <a:pt x="5181" y="2552"/>
                    <a:pt x="5265" y="2695"/>
                  </a:cubicBezTo>
                  <a:lnTo>
                    <a:pt x="5550" y="3212"/>
                  </a:lnTo>
                  <a:cubicBezTo>
                    <a:pt x="5675" y="3408"/>
                    <a:pt x="5604" y="3694"/>
                    <a:pt x="5389" y="3801"/>
                  </a:cubicBezTo>
                  <a:cubicBezTo>
                    <a:pt x="5318" y="3854"/>
                    <a:pt x="5247" y="3872"/>
                    <a:pt x="5175" y="3872"/>
                  </a:cubicBezTo>
                  <a:cubicBezTo>
                    <a:pt x="5015" y="3872"/>
                    <a:pt x="4872" y="3783"/>
                    <a:pt x="4783" y="3640"/>
                  </a:cubicBezTo>
                  <a:lnTo>
                    <a:pt x="4497" y="3141"/>
                  </a:lnTo>
                  <a:cubicBezTo>
                    <a:pt x="4372" y="2926"/>
                    <a:pt x="4444" y="2659"/>
                    <a:pt x="4658" y="2534"/>
                  </a:cubicBezTo>
                  <a:cubicBezTo>
                    <a:pt x="4729" y="2492"/>
                    <a:pt x="4807" y="2472"/>
                    <a:pt x="4883" y="2472"/>
                  </a:cubicBezTo>
                  <a:close/>
                  <a:moveTo>
                    <a:pt x="10196" y="2472"/>
                  </a:moveTo>
                  <a:cubicBezTo>
                    <a:pt x="10272" y="2472"/>
                    <a:pt x="10350" y="2492"/>
                    <a:pt x="10421" y="2534"/>
                  </a:cubicBezTo>
                  <a:cubicBezTo>
                    <a:pt x="10635" y="2659"/>
                    <a:pt x="10707" y="2926"/>
                    <a:pt x="10582" y="3141"/>
                  </a:cubicBezTo>
                  <a:lnTo>
                    <a:pt x="10278" y="3640"/>
                  </a:lnTo>
                  <a:cubicBezTo>
                    <a:pt x="10207" y="3783"/>
                    <a:pt x="10046" y="3872"/>
                    <a:pt x="9904" y="3872"/>
                  </a:cubicBezTo>
                  <a:cubicBezTo>
                    <a:pt x="9832" y="3872"/>
                    <a:pt x="9743" y="3854"/>
                    <a:pt x="9689" y="3801"/>
                  </a:cubicBezTo>
                  <a:cubicBezTo>
                    <a:pt x="9475" y="3694"/>
                    <a:pt x="9404" y="3408"/>
                    <a:pt x="9529" y="3212"/>
                  </a:cubicBezTo>
                  <a:lnTo>
                    <a:pt x="9814" y="2695"/>
                  </a:lnTo>
                  <a:cubicBezTo>
                    <a:pt x="9898" y="2552"/>
                    <a:pt x="10044" y="2472"/>
                    <a:pt x="10196" y="2472"/>
                  </a:cubicBezTo>
                  <a:close/>
                  <a:moveTo>
                    <a:pt x="2917" y="4417"/>
                  </a:moveTo>
                  <a:cubicBezTo>
                    <a:pt x="2993" y="4417"/>
                    <a:pt x="3070" y="4437"/>
                    <a:pt x="3141" y="4479"/>
                  </a:cubicBezTo>
                  <a:lnTo>
                    <a:pt x="3659" y="4782"/>
                  </a:lnTo>
                  <a:cubicBezTo>
                    <a:pt x="3873" y="4907"/>
                    <a:pt x="3944" y="5175"/>
                    <a:pt x="3819" y="5389"/>
                  </a:cubicBezTo>
                  <a:cubicBezTo>
                    <a:pt x="3730" y="5514"/>
                    <a:pt x="3587" y="5603"/>
                    <a:pt x="3427" y="5603"/>
                  </a:cubicBezTo>
                  <a:cubicBezTo>
                    <a:pt x="3355" y="5603"/>
                    <a:pt x="3284" y="5585"/>
                    <a:pt x="3213" y="5549"/>
                  </a:cubicBezTo>
                  <a:lnTo>
                    <a:pt x="2713" y="5246"/>
                  </a:lnTo>
                  <a:cubicBezTo>
                    <a:pt x="2499" y="5121"/>
                    <a:pt x="2428" y="4853"/>
                    <a:pt x="2552" y="4639"/>
                  </a:cubicBezTo>
                  <a:cubicBezTo>
                    <a:pt x="2624" y="4497"/>
                    <a:pt x="2767" y="4417"/>
                    <a:pt x="2917" y="4417"/>
                  </a:cubicBezTo>
                  <a:close/>
                  <a:moveTo>
                    <a:pt x="12144" y="4417"/>
                  </a:moveTo>
                  <a:cubicBezTo>
                    <a:pt x="12296" y="4417"/>
                    <a:pt x="12443" y="4497"/>
                    <a:pt x="12526" y="4639"/>
                  </a:cubicBezTo>
                  <a:cubicBezTo>
                    <a:pt x="12651" y="4853"/>
                    <a:pt x="12580" y="5121"/>
                    <a:pt x="12366" y="5246"/>
                  </a:cubicBezTo>
                  <a:lnTo>
                    <a:pt x="11848" y="5549"/>
                  </a:lnTo>
                  <a:cubicBezTo>
                    <a:pt x="11795" y="5585"/>
                    <a:pt x="11706" y="5603"/>
                    <a:pt x="11634" y="5603"/>
                  </a:cubicBezTo>
                  <a:cubicBezTo>
                    <a:pt x="11492" y="5603"/>
                    <a:pt x="11331" y="5514"/>
                    <a:pt x="11260" y="5389"/>
                  </a:cubicBezTo>
                  <a:cubicBezTo>
                    <a:pt x="11135" y="5175"/>
                    <a:pt x="11206" y="4907"/>
                    <a:pt x="11420" y="4782"/>
                  </a:cubicBezTo>
                  <a:lnTo>
                    <a:pt x="11920" y="4479"/>
                  </a:lnTo>
                  <a:cubicBezTo>
                    <a:pt x="11991" y="4437"/>
                    <a:pt x="12068" y="4417"/>
                    <a:pt x="12144" y="4417"/>
                  </a:cubicBezTo>
                  <a:close/>
                  <a:moveTo>
                    <a:pt x="2802" y="7084"/>
                  </a:moveTo>
                  <a:cubicBezTo>
                    <a:pt x="3052" y="7084"/>
                    <a:pt x="3248" y="7280"/>
                    <a:pt x="3248" y="7530"/>
                  </a:cubicBezTo>
                  <a:cubicBezTo>
                    <a:pt x="3248" y="7762"/>
                    <a:pt x="3052" y="7976"/>
                    <a:pt x="2802" y="7976"/>
                  </a:cubicBezTo>
                  <a:lnTo>
                    <a:pt x="2213" y="7976"/>
                  </a:lnTo>
                  <a:cubicBezTo>
                    <a:pt x="1964" y="7976"/>
                    <a:pt x="1767" y="7762"/>
                    <a:pt x="1767" y="7530"/>
                  </a:cubicBezTo>
                  <a:cubicBezTo>
                    <a:pt x="1767" y="7280"/>
                    <a:pt x="1964" y="7084"/>
                    <a:pt x="2213" y="7084"/>
                  </a:cubicBezTo>
                  <a:close/>
                  <a:moveTo>
                    <a:pt x="12865" y="7084"/>
                  </a:moveTo>
                  <a:cubicBezTo>
                    <a:pt x="13097" y="7084"/>
                    <a:pt x="13294" y="7280"/>
                    <a:pt x="13294" y="7530"/>
                  </a:cubicBezTo>
                  <a:cubicBezTo>
                    <a:pt x="13294" y="7762"/>
                    <a:pt x="13097" y="7976"/>
                    <a:pt x="12865" y="7976"/>
                  </a:cubicBezTo>
                  <a:lnTo>
                    <a:pt x="12277" y="7976"/>
                  </a:lnTo>
                  <a:cubicBezTo>
                    <a:pt x="12027" y="7976"/>
                    <a:pt x="11831" y="7762"/>
                    <a:pt x="11831" y="7530"/>
                  </a:cubicBezTo>
                  <a:cubicBezTo>
                    <a:pt x="11831" y="7280"/>
                    <a:pt x="12027" y="7084"/>
                    <a:pt x="12277" y="7084"/>
                  </a:cubicBezTo>
                  <a:close/>
                  <a:moveTo>
                    <a:pt x="3437" y="9449"/>
                  </a:moveTo>
                  <a:cubicBezTo>
                    <a:pt x="3589" y="9449"/>
                    <a:pt x="3736" y="9528"/>
                    <a:pt x="3819" y="9671"/>
                  </a:cubicBezTo>
                  <a:cubicBezTo>
                    <a:pt x="3944" y="9885"/>
                    <a:pt x="3873" y="10153"/>
                    <a:pt x="3659" y="10278"/>
                  </a:cubicBezTo>
                  <a:lnTo>
                    <a:pt x="3141" y="10563"/>
                  </a:lnTo>
                  <a:cubicBezTo>
                    <a:pt x="3070" y="10617"/>
                    <a:pt x="2998" y="10634"/>
                    <a:pt x="2927" y="10634"/>
                  </a:cubicBezTo>
                  <a:cubicBezTo>
                    <a:pt x="2767" y="10634"/>
                    <a:pt x="2624" y="10545"/>
                    <a:pt x="2552" y="10403"/>
                  </a:cubicBezTo>
                  <a:cubicBezTo>
                    <a:pt x="2428" y="10206"/>
                    <a:pt x="2499" y="9921"/>
                    <a:pt x="2713" y="9814"/>
                  </a:cubicBezTo>
                  <a:lnTo>
                    <a:pt x="3213" y="9510"/>
                  </a:lnTo>
                  <a:cubicBezTo>
                    <a:pt x="3284" y="9469"/>
                    <a:pt x="3361" y="9449"/>
                    <a:pt x="3437" y="9449"/>
                  </a:cubicBezTo>
                  <a:close/>
                  <a:moveTo>
                    <a:pt x="11632" y="9449"/>
                  </a:moveTo>
                  <a:cubicBezTo>
                    <a:pt x="11708" y="9449"/>
                    <a:pt x="11783" y="9469"/>
                    <a:pt x="11848" y="9510"/>
                  </a:cubicBezTo>
                  <a:lnTo>
                    <a:pt x="12366" y="9814"/>
                  </a:lnTo>
                  <a:cubicBezTo>
                    <a:pt x="12580" y="9921"/>
                    <a:pt x="12651" y="10206"/>
                    <a:pt x="12526" y="10403"/>
                  </a:cubicBezTo>
                  <a:cubicBezTo>
                    <a:pt x="12437" y="10545"/>
                    <a:pt x="12295" y="10634"/>
                    <a:pt x="12152" y="10634"/>
                  </a:cubicBezTo>
                  <a:cubicBezTo>
                    <a:pt x="12063" y="10634"/>
                    <a:pt x="11991" y="10617"/>
                    <a:pt x="11920" y="10563"/>
                  </a:cubicBezTo>
                  <a:lnTo>
                    <a:pt x="11420" y="10278"/>
                  </a:lnTo>
                  <a:cubicBezTo>
                    <a:pt x="11206" y="10153"/>
                    <a:pt x="11135" y="9885"/>
                    <a:pt x="11260" y="9671"/>
                  </a:cubicBezTo>
                  <a:cubicBezTo>
                    <a:pt x="11331" y="9528"/>
                    <a:pt x="11482" y="9449"/>
                    <a:pt x="11632" y="9449"/>
                  </a:cubicBezTo>
                  <a:close/>
                  <a:moveTo>
                    <a:pt x="7531" y="4443"/>
                  </a:moveTo>
                  <a:cubicBezTo>
                    <a:pt x="7745" y="4443"/>
                    <a:pt x="7905" y="4568"/>
                    <a:pt x="7959" y="4782"/>
                  </a:cubicBezTo>
                  <a:lnTo>
                    <a:pt x="9083" y="9225"/>
                  </a:lnTo>
                  <a:cubicBezTo>
                    <a:pt x="9190" y="9707"/>
                    <a:pt x="9083" y="10206"/>
                    <a:pt x="8780" y="10599"/>
                  </a:cubicBezTo>
                  <a:cubicBezTo>
                    <a:pt x="8476" y="10974"/>
                    <a:pt x="8030" y="11205"/>
                    <a:pt x="7531" y="11205"/>
                  </a:cubicBezTo>
                  <a:cubicBezTo>
                    <a:pt x="7049" y="11205"/>
                    <a:pt x="6585" y="10974"/>
                    <a:pt x="6282" y="10599"/>
                  </a:cubicBezTo>
                  <a:cubicBezTo>
                    <a:pt x="5978" y="10206"/>
                    <a:pt x="5871" y="9707"/>
                    <a:pt x="5996" y="9225"/>
                  </a:cubicBezTo>
                  <a:lnTo>
                    <a:pt x="7102" y="4782"/>
                  </a:lnTo>
                  <a:cubicBezTo>
                    <a:pt x="7156" y="4568"/>
                    <a:pt x="7334" y="4443"/>
                    <a:pt x="7531" y="4443"/>
                  </a:cubicBezTo>
                  <a:close/>
                  <a:moveTo>
                    <a:pt x="8708" y="12080"/>
                  </a:moveTo>
                  <a:cubicBezTo>
                    <a:pt x="8958" y="12080"/>
                    <a:pt x="9154" y="12276"/>
                    <a:pt x="9154" y="12526"/>
                  </a:cubicBezTo>
                  <a:cubicBezTo>
                    <a:pt x="9154" y="12776"/>
                    <a:pt x="8958" y="12972"/>
                    <a:pt x="8708" y="12972"/>
                  </a:cubicBezTo>
                  <a:lnTo>
                    <a:pt x="6353" y="12972"/>
                  </a:lnTo>
                  <a:cubicBezTo>
                    <a:pt x="6121" y="12972"/>
                    <a:pt x="5925" y="12776"/>
                    <a:pt x="5925" y="12526"/>
                  </a:cubicBezTo>
                  <a:cubicBezTo>
                    <a:pt x="5925" y="12276"/>
                    <a:pt x="6121" y="12080"/>
                    <a:pt x="6353" y="12080"/>
                  </a:cubicBezTo>
                  <a:close/>
                  <a:moveTo>
                    <a:pt x="7531" y="0"/>
                  </a:moveTo>
                  <a:cubicBezTo>
                    <a:pt x="5532" y="0"/>
                    <a:pt x="3641" y="785"/>
                    <a:pt x="2213" y="2195"/>
                  </a:cubicBezTo>
                  <a:cubicBezTo>
                    <a:pt x="786" y="3622"/>
                    <a:pt x="1" y="5514"/>
                    <a:pt x="1" y="7530"/>
                  </a:cubicBezTo>
                  <a:cubicBezTo>
                    <a:pt x="1" y="9546"/>
                    <a:pt x="786" y="11420"/>
                    <a:pt x="2213" y="12847"/>
                  </a:cubicBezTo>
                  <a:cubicBezTo>
                    <a:pt x="3641" y="14274"/>
                    <a:pt x="5532" y="15059"/>
                    <a:pt x="7531" y="15059"/>
                  </a:cubicBezTo>
                  <a:cubicBezTo>
                    <a:pt x="9547" y="15059"/>
                    <a:pt x="11438" y="14274"/>
                    <a:pt x="12865" y="12847"/>
                  </a:cubicBezTo>
                  <a:cubicBezTo>
                    <a:pt x="14275" y="11420"/>
                    <a:pt x="15060" y="9546"/>
                    <a:pt x="15060" y="7530"/>
                  </a:cubicBezTo>
                  <a:cubicBezTo>
                    <a:pt x="15060" y="5514"/>
                    <a:pt x="14275" y="3622"/>
                    <a:pt x="12865" y="2195"/>
                  </a:cubicBezTo>
                  <a:cubicBezTo>
                    <a:pt x="11438" y="785"/>
                    <a:pt x="9547" y="0"/>
                    <a:pt x="7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03" name="Google Shape;3503;p60"/>
          <p:cNvGrpSpPr/>
          <p:nvPr/>
        </p:nvGrpSpPr>
        <p:grpSpPr>
          <a:xfrm>
            <a:off x="4938650" y="1250300"/>
            <a:ext cx="376500" cy="374700"/>
            <a:chOff x="3323100" y="1661375"/>
            <a:chExt cx="376500" cy="374700"/>
          </a:xfrm>
        </p:grpSpPr>
        <p:sp>
          <p:nvSpPr>
            <p:cNvPr id="3504" name="Google Shape;3504;p60"/>
            <p:cNvSpPr/>
            <p:nvPr/>
          </p:nvSpPr>
          <p:spPr>
            <a:xfrm>
              <a:off x="3470300" y="1661375"/>
              <a:ext cx="82100" cy="80750"/>
            </a:xfrm>
            <a:custGeom>
              <a:rect b="b" l="l" r="r" t="t"/>
              <a:pathLst>
                <a:path extrusionOk="0" h="3230" w="3284">
                  <a:moveTo>
                    <a:pt x="465" y="0"/>
                  </a:moveTo>
                  <a:cubicBezTo>
                    <a:pt x="304" y="0"/>
                    <a:pt x="161" y="71"/>
                    <a:pt x="90" y="214"/>
                  </a:cubicBezTo>
                  <a:cubicBezTo>
                    <a:pt x="1" y="339"/>
                    <a:pt x="1" y="500"/>
                    <a:pt x="72" y="642"/>
                  </a:cubicBezTo>
                  <a:lnTo>
                    <a:pt x="1250" y="2998"/>
                  </a:lnTo>
                  <a:cubicBezTo>
                    <a:pt x="1321" y="3140"/>
                    <a:pt x="1464" y="3230"/>
                    <a:pt x="1642" y="3230"/>
                  </a:cubicBezTo>
                  <a:cubicBezTo>
                    <a:pt x="1803" y="3230"/>
                    <a:pt x="1964" y="3140"/>
                    <a:pt x="2035" y="2998"/>
                  </a:cubicBezTo>
                  <a:lnTo>
                    <a:pt x="3213" y="642"/>
                  </a:lnTo>
                  <a:cubicBezTo>
                    <a:pt x="3284" y="500"/>
                    <a:pt x="3266" y="339"/>
                    <a:pt x="3195" y="214"/>
                  </a:cubicBezTo>
                  <a:cubicBezTo>
                    <a:pt x="3105" y="71"/>
                    <a:pt x="2963" y="0"/>
                    <a:pt x="2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5" name="Google Shape;3505;p60"/>
            <p:cNvSpPr/>
            <p:nvPr/>
          </p:nvSpPr>
          <p:spPr>
            <a:xfrm>
              <a:off x="3613500" y="1708750"/>
              <a:ext cx="70500" cy="136425"/>
            </a:xfrm>
            <a:custGeom>
              <a:rect b="b" l="l" r="r" t="t"/>
              <a:pathLst>
                <a:path extrusionOk="0" h="5457" w="2820">
                  <a:moveTo>
                    <a:pt x="484" y="1"/>
                  </a:moveTo>
                  <a:cubicBezTo>
                    <a:pt x="371" y="1"/>
                    <a:pt x="259" y="41"/>
                    <a:pt x="179" y="121"/>
                  </a:cubicBezTo>
                  <a:cubicBezTo>
                    <a:pt x="0" y="300"/>
                    <a:pt x="0" y="585"/>
                    <a:pt x="179" y="746"/>
                  </a:cubicBezTo>
                  <a:cubicBezTo>
                    <a:pt x="1303" y="1888"/>
                    <a:pt x="1945" y="3404"/>
                    <a:pt x="1945" y="5010"/>
                  </a:cubicBezTo>
                  <a:cubicBezTo>
                    <a:pt x="1945" y="5260"/>
                    <a:pt x="2141" y="5456"/>
                    <a:pt x="2373" y="5456"/>
                  </a:cubicBezTo>
                  <a:cubicBezTo>
                    <a:pt x="2623" y="5456"/>
                    <a:pt x="2819" y="5260"/>
                    <a:pt x="2819" y="5010"/>
                  </a:cubicBezTo>
                  <a:cubicBezTo>
                    <a:pt x="2819" y="3172"/>
                    <a:pt x="2106" y="1442"/>
                    <a:pt x="803" y="121"/>
                  </a:cubicBezTo>
                  <a:cubicBezTo>
                    <a:pt x="714" y="41"/>
                    <a:pt x="598"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6" name="Google Shape;3506;p60"/>
            <p:cNvSpPr/>
            <p:nvPr/>
          </p:nvSpPr>
          <p:spPr>
            <a:xfrm>
              <a:off x="3338275" y="1823275"/>
              <a:ext cx="70500" cy="136075"/>
            </a:xfrm>
            <a:custGeom>
              <a:rect b="b" l="l" r="r" t="t"/>
              <a:pathLst>
                <a:path extrusionOk="0" h="5443" w="2820">
                  <a:moveTo>
                    <a:pt x="446" y="1"/>
                  </a:moveTo>
                  <a:cubicBezTo>
                    <a:pt x="197" y="1"/>
                    <a:pt x="0" y="197"/>
                    <a:pt x="0" y="429"/>
                  </a:cubicBezTo>
                  <a:cubicBezTo>
                    <a:pt x="0" y="2285"/>
                    <a:pt x="732" y="4015"/>
                    <a:pt x="2034" y="5318"/>
                  </a:cubicBezTo>
                  <a:cubicBezTo>
                    <a:pt x="2124" y="5407"/>
                    <a:pt x="2231" y="5443"/>
                    <a:pt x="2338" y="5443"/>
                  </a:cubicBezTo>
                  <a:cubicBezTo>
                    <a:pt x="2463" y="5443"/>
                    <a:pt x="2570" y="5407"/>
                    <a:pt x="2659" y="5318"/>
                  </a:cubicBezTo>
                  <a:cubicBezTo>
                    <a:pt x="2820" y="5140"/>
                    <a:pt x="2820" y="4872"/>
                    <a:pt x="2659" y="4693"/>
                  </a:cubicBezTo>
                  <a:cubicBezTo>
                    <a:pt x="1517" y="3552"/>
                    <a:pt x="893" y="2035"/>
                    <a:pt x="893" y="429"/>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7" name="Google Shape;3507;p60"/>
            <p:cNvSpPr/>
            <p:nvPr/>
          </p:nvSpPr>
          <p:spPr>
            <a:xfrm>
              <a:off x="3323100" y="1962450"/>
              <a:ext cx="376500" cy="73625"/>
            </a:xfrm>
            <a:custGeom>
              <a:rect b="b" l="l" r="r" t="t"/>
              <a:pathLst>
                <a:path extrusionOk="0" h="2945" w="15060">
                  <a:moveTo>
                    <a:pt x="4372" y="1"/>
                  </a:moveTo>
                  <a:lnTo>
                    <a:pt x="3427" y="2071"/>
                  </a:lnTo>
                  <a:lnTo>
                    <a:pt x="447" y="2071"/>
                  </a:lnTo>
                  <a:cubicBezTo>
                    <a:pt x="197" y="2071"/>
                    <a:pt x="1" y="2267"/>
                    <a:pt x="1" y="2517"/>
                  </a:cubicBezTo>
                  <a:cubicBezTo>
                    <a:pt x="1" y="2749"/>
                    <a:pt x="197" y="2945"/>
                    <a:pt x="447" y="2945"/>
                  </a:cubicBezTo>
                  <a:lnTo>
                    <a:pt x="14614" y="2945"/>
                  </a:lnTo>
                  <a:cubicBezTo>
                    <a:pt x="14864" y="2945"/>
                    <a:pt x="15060" y="2749"/>
                    <a:pt x="15060" y="2517"/>
                  </a:cubicBezTo>
                  <a:cubicBezTo>
                    <a:pt x="15060" y="2267"/>
                    <a:pt x="14864" y="2071"/>
                    <a:pt x="14614" y="2071"/>
                  </a:cubicBezTo>
                  <a:lnTo>
                    <a:pt x="11634" y="2071"/>
                  </a:lnTo>
                  <a:lnTo>
                    <a:pt x="10689" y="1"/>
                  </a:lnTo>
                  <a:cubicBezTo>
                    <a:pt x="9761" y="572"/>
                    <a:pt x="8690" y="893"/>
                    <a:pt x="7530" y="893"/>
                  </a:cubicBezTo>
                  <a:cubicBezTo>
                    <a:pt x="6371" y="893"/>
                    <a:pt x="5282" y="572"/>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8" name="Google Shape;3508;p60"/>
            <p:cNvSpPr/>
            <p:nvPr/>
          </p:nvSpPr>
          <p:spPr>
            <a:xfrm>
              <a:off x="3546575" y="1845150"/>
              <a:ext cx="92825" cy="71825"/>
            </a:xfrm>
            <a:custGeom>
              <a:rect b="b" l="l" r="r" t="t"/>
              <a:pathLst>
                <a:path extrusionOk="0" h="2873" w="3713">
                  <a:moveTo>
                    <a:pt x="144" y="0"/>
                  </a:moveTo>
                  <a:cubicBezTo>
                    <a:pt x="108" y="125"/>
                    <a:pt x="54" y="232"/>
                    <a:pt x="1" y="339"/>
                  </a:cubicBezTo>
                  <a:lnTo>
                    <a:pt x="2517" y="2873"/>
                  </a:lnTo>
                  <a:cubicBezTo>
                    <a:pt x="3195" y="2088"/>
                    <a:pt x="3623" y="1089"/>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09" name="Google Shape;3509;p60"/>
            <p:cNvSpPr/>
            <p:nvPr/>
          </p:nvSpPr>
          <p:spPr>
            <a:xfrm>
              <a:off x="3382875" y="1845150"/>
              <a:ext cx="93250" cy="71825"/>
            </a:xfrm>
            <a:custGeom>
              <a:rect b="b" l="l" r="r" t="t"/>
              <a:pathLst>
                <a:path extrusionOk="0" h="2873" w="3730">
                  <a:moveTo>
                    <a:pt x="1" y="0"/>
                  </a:moveTo>
                  <a:cubicBezTo>
                    <a:pt x="108" y="1089"/>
                    <a:pt x="536" y="2088"/>
                    <a:pt x="1196" y="2873"/>
                  </a:cubicBezTo>
                  <a:lnTo>
                    <a:pt x="3730" y="339"/>
                  </a:lnTo>
                  <a:cubicBezTo>
                    <a:pt x="3658" y="232"/>
                    <a:pt x="3605" y="125"/>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0" name="Google Shape;3510;p60"/>
            <p:cNvSpPr/>
            <p:nvPr/>
          </p:nvSpPr>
          <p:spPr>
            <a:xfrm>
              <a:off x="3382875" y="1751475"/>
              <a:ext cx="93250" cy="71825"/>
            </a:xfrm>
            <a:custGeom>
              <a:rect b="b" l="l" r="r" t="t"/>
              <a:pathLst>
                <a:path extrusionOk="0" h="2873" w="3730">
                  <a:moveTo>
                    <a:pt x="1196" y="0"/>
                  </a:moveTo>
                  <a:cubicBezTo>
                    <a:pt x="536" y="785"/>
                    <a:pt x="108" y="1784"/>
                    <a:pt x="1" y="2873"/>
                  </a:cubicBezTo>
                  <a:lnTo>
                    <a:pt x="3587" y="2873"/>
                  </a:lnTo>
                  <a:cubicBezTo>
                    <a:pt x="3605" y="2748"/>
                    <a:pt x="3658" y="2623"/>
                    <a:pt x="3730" y="2516"/>
                  </a:cubicBezTo>
                  <a:lnTo>
                    <a:pt x="1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1" name="Google Shape;3511;p60"/>
            <p:cNvSpPr/>
            <p:nvPr/>
          </p:nvSpPr>
          <p:spPr>
            <a:xfrm>
              <a:off x="3546575" y="1751475"/>
              <a:ext cx="92825" cy="71825"/>
            </a:xfrm>
            <a:custGeom>
              <a:rect b="b" l="l" r="r" t="t"/>
              <a:pathLst>
                <a:path extrusionOk="0" h="2873" w="3713">
                  <a:moveTo>
                    <a:pt x="2517" y="0"/>
                  </a:moveTo>
                  <a:lnTo>
                    <a:pt x="1" y="2516"/>
                  </a:lnTo>
                  <a:cubicBezTo>
                    <a:pt x="54" y="2623"/>
                    <a:pt x="108" y="2748"/>
                    <a:pt x="144" y="2873"/>
                  </a:cubicBezTo>
                  <a:lnTo>
                    <a:pt x="3712" y="2873"/>
                  </a:lnTo>
                  <a:cubicBezTo>
                    <a:pt x="3623" y="1784"/>
                    <a:pt x="3195" y="785"/>
                    <a:pt x="2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2" name="Google Shape;3512;p60"/>
            <p:cNvSpPr/>
            <p:nvPr/>
          </p:nvSpPr>
          <p:spPr>
            <a:xfrm>
              <a:off x="3522050" y="1869225"/>
              <a:ext cx="71850" cy="93250"/>
            </a:xfrm>
            <a:custGeom>
              <a:rect b="b" l="l" r="r" t="t"/>
              <a:pathLst>
                <a:path extrusionOk="0" h="3730" w="2874">
                  <a:moveTo>
                    <a:pt x="357" y="1"/>
                  </a:moveTo>
                  <a:cubicBezTo>
                    <a:pt x="250" y="72"/>
                    <a:pt x="125" y="108"/>
                    <a:pt x="1" y="143"/>
                  </a:cubicBezTo>
                  <a:lnTo>
                    <a:pt x="1" y="3730"/>
                  </a:lnTo>
                  <a:cubicBezTo>
                    <a:pt x="1089" y="3623"/>
                    <a:pt x="2088" y="3194"/>
                    <a:pt x="2873" y="2534"/>
                  </a:cubicBez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3" name="Google Shape;3513;p60"/>
            <p:cNvSpPr/>
            <p:nvPr/>
          </p:nvSpPr>
          <p:spPr>
            <a:xfrm>
              <a:off x="3428375" y="1869225"/>
              <a:ext cx="71850" cy="93250"/>
            </a:xfrm>
            <a:custGeom>
              <a:rect b="b" l="l" r="r" t="t"/>
              <a:pathLst>
                <a:path extrusionOk="0" h="3730" w="2874">
                  <a:moveTo>
                    <a:pt x="2534" y="1"/>
                  </a:moveTo>
                  <a:lnTo>
                    <a:pt x="1" y="2534"/>
                  </a:lnTo>
                  <a:cubicBezTo>
                    <a:pt x="786" y="3194"/>
                    <a:pt x="1785" y="3623"/>
                    <a:pt x="2873" y="3730"/>
                  </a:cubicBezTo>
                  <a:lnTo>
                    <a:pt x="2873" y="143"/>
                  </a:lnTo>
                  <a:cubicBezTo>
                    <a:pt x="2748" y="108"/>
                    <a:pt x="2641" y="72"/>
                    <a:pt x="2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4" name="Google Shape;3514;p60"/>
            <p:cNvSpPr/>
            <p:nvPr/>
          </p:nvSpPr>
          <p:spPr>
            <a:xfrm>
              <a:off x="3522050" y="1714000"/>
              <a:ext cx="71850" cy="84775"/>
            </a:xfrm>
            <a:custGeom>
              <a:rect b="b" l="l" r="r" t="t"/>
              <a:pathLst>
                <a:path extrusionOk="0" h="3391" w="2874">
                  <a:moveTo>
                    <a:pt x="1392" y="0"/>
                  </a:moveTo>
                  <a:lnTo>
                    <a:pt x="750" y="1285"/>
                  </a:lnTo>
                  <a:cubicBezTo>
                    <a:pt x="589" y="1588"/>
                    <a:pt x="322" y="1820"/>
                    <a:pt x="1" y="1927"/>
                  </a:cubicBezTo>
                  <a:lnTo>
                    <a:pt x="1" y="3248"/>
                  </a:lnTo>
                  <a:cubicBezTo>
                    <a:pt x="125" y="3283"/>
                    <a:pt x="250" y="3337"/>
                    <a:pt x="357" y="3391"/>
                  </a:cubicBezTo>
                  <a:lnTo>
                    <a:pt x="2873" y="875"/>
                  </a:lnTo>
                  <a:cubicBezTo>
                    <a:pt x="2445" y="500"/>
                    <a:pt x="1945" y="197"/>
                    <a:pt x="1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5" name="Google Shape;3515;p60"/>
            <p:cNvSpPr/>
            <p:nvPr/>
          </p:nvSpPr>
          <p:spPr>
            <a:xfrm>
              <a:off x="3428375" y="1714000"/>
              <a:ext cx="71850" cy="84775"/>
            </a:xfrm>
            <a:custGeom>
              <a:rect b="b" l="l" r="r" t="t"/>
              <a:pathLst>
                <a:path extrusionOk="0" h="3391" w="2874">
                  <a:moveTo>
                    <a:pt x="1482" y="0"/>
                  </a:moveTo>
                  <a:cubicBezTo>
                    <a:pt x="946" y="197"/>
                    <a:pt x="447" y="500"/>
                    <a:pt x="1" y="875"/>
                  </a:cubicBezTo>
                  <a:lnTo>
                    <a:pt x="2534" y="3391"/>
                  </a:lnTo>
                  <a:cubicBezTo>
                    <a:pt x="2641" y="3337"/>
                    <a:pt x="2748" y="3283"/>
                    <a:pt x="2873" y="3248"/>
                  </a:cubicBezTo>
                  <a:lnTo>
                    <a:pt x="2873" y="1927"/>
                  </a:lnTo>
                  <a:cubicBezTo>
                    <a:pt x="2552" y="1820"/>
                    <a:pt x="2284" y="1588"/>
                    <a:pt x="2124" y="1285"/>
                  </a:cubicBezTo>
                  <a:lnTo>
                    <a:pt x="1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6" name="Google Shape;3516;p60"/>
            <p:cNvSpPr/>
            <p:nvPr/>
          </p:nvSpPr>
          <p:spPr>
            <a:xfrm>
              <a:off x="3493050" y="1815700"/>
              <a:ext cx="36600" cy="36600"/>
            </a:xfrm>
            <a:custGeom>
              <a:rect b="b" l="l" r="r" t="t"/>
              <a:pathLst>
                <a:path extrusionOk="0" h="1464" w="1464">
                  <a:moveTo>
                    <a:pt x="732" y="1"/>
                  </a:moveTo>
                  <a:cubicBezTo>
                    <a:pt x="322" y="1"/>
                    <a:pt x="1" y="340"/>
                    <a:pt x="1" y="732"/>
                  </a:cubicBezTo>
                  <a:cubicBezTo>
                    <a:pt x="1" y="1142"/>
                    <a:pt x="322" y="1464"/>
                    <a:pt x="732" y="1464"/>
                  </a:cubicBezTo>
                  <a:cubicBezTo>
                    <a:pt x="1125" y="1464"/>
                    <a:pt x="1464" y="1142"/>
                    <a:pt x="1464" y="732"/>
                  </a:cubicBezTo>
                  <a:cubicBezTo>
                    <a:pt x="1464" y="340"/>
                    <a:pt x="1125"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17" name="Google Shape;3517;p60"/>
          <p:cNvGrpSpPr/>
          <p:nvPr/>
        </p:nvGrpSpPr>
        <p:grpSpPr>
          <a:xfrm>
            <a:off x="5506050" y="1845350"/>
            <a:ext cx="375175" cy="376500"/>
            <a:chOff x="5506050" y="1845350"/>
            <a:chExt cx="375175" cy="376500"/>
          </a:xfrm>
        </p:grpSpPr>
        <p:sp>
          <p:nvSpPr>
            <p:cNvPr id="3518" name="Google Shape;3518;p60"/>
            <p:cNvSpPr/>
            <p:nvPr/>
          </p:nvSpPr>
          <p:spPr>
            <a:xfrm>
              <a:off x="5506050" y="1906000"/>
              <a:ext cx="139650" cy="198525"/>
            </a:xfrm>
            <a:custGeom>
              <a:rect b="b" l="l" r="r" t="t"/>
              <a:pathLst>
                <a:path extrusionOk="0" h="7941" w="5586">
                  <a:moveTo>
                    <a:pt x="447" y="1"/>
                  </a:moveTo>
                  <a:cubicBezTo>
                    <a:pt x="197" y="1"/>
                    <a:pt x="1" y="197"/>
                    <a:pt x="1" y="429"/>
                  </a:cubicBezTo>
                  <a:lnTo>
                    <a:pt x="1" y="5139"/>
                  </a:lnTo>
                  <a:cubicBezTo>
                    <a:pt x="1" y="5389"/>
                    <a:pt x="197" y="5585"/>
                    <a:pt x="447" y="5585"/>
                  </a:cubicBezTo>
                  <a:lnTo>
                    <a:pt x="2356" y="5585"/>
                  </a:lnTo>
                  <a:lnTo>
                    <a:pt x="2356" y="7495"/>
                  </a:lnTo>
                  <a:cubicBezTo>
                    <a:pt x="2356" y="7744"/>
                    <a:pt x="2552" y="7941"/>
                    <a:pt x="2802" y="7941"/>
                  </a:cubicBezTo>
                  <a:lnTo>
                    <a:pt x="5139" y="7941"/>
                  </a:lnTo>
                  <a:cubicBezTo>
                    <a:pt x="5389" y="7941"/>
                    <a:pt x="5585" y="7744"/>
                    <a:pt x="5585" y="7495"/>
                  </a:cubicBezTo>
                  <a:lnTo>
                    <a:pt x="5585" y="2784"/>
                  </a:lnTo>
                  <a:cubicBezTo>
                    <a:pt x="5585" y="2552"/>
                    <a:pt x="5389" y="2338"/>
                    <a:pt x="5139" y="2338"/>
                  </a:cubicBezTo>
                  <a:lnTo>
                    <a:pt x="3230" y="2338"/>
                  </a:lnTo>
                  <a:lnTo>
                    <a:pt x="3230" y="429"/>
                  </a:lnTo>
                  <a:cubicBezTo>
                    <a:pt x="3230"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9" name="Google Shape;3519;p60"/>
            <p:cNvSpPr/>
            <p:nvPr/>
          </p:nvSpPr>
          <p:spPr>
            <a:xfrm>
              <a:off x="5682700" y="1845350"/>
              <a:ext cx="198525" cy="140075"/>
            </a:xfrm>
            <a:custGeom>
              <a:rect b="b" l="l" r="r" t="t"/>
              <a:pathLst>
                <a:path extrusionOk="0" h="5603" w="7941">
                  <a:moveTo>
                    <a:pt x="429" y="0"/>
                  </a:moveTo>
                  <a:cubicBezTo>
                    <a:pt x="197" y="0"/>
                    <a:pt x="0" y="214"/>
                    <a:pt x="0" y="446"/>
                  </a:cubicBezTo>
                  <a:lnTo>
                    <a:pt x="0" y="2801"/>
                  </a:lnTo>
                  <a:cubicBezTo>
                    <a:pt x="0" y="3051"/>
                    <a:pt x="197" y="3247"/>
                    <a:pt x="429" y="3247"/>
                  </a:cubicBezTo>
                  <a:lnTo>
                    <a:pt x="4693" y="3247"/>
                  </a:lnTo>
                  <a:lnTo>
                    <a:pt x="4693" y="5157"/>
                  </a:lnTo>
                  <a:cubicBezTo>
                    <a:pt x="4693" y="5406"/>
                    <a:pt x="4889" y="5603"/>
                    <a:pt x="5139" y="5603"/>
                  </a:cubicBezTo>
                  <a:lnTo>
                    <a:pt x="7494" y="5603"/>
                  </a:lnTo>
                  <a:cubicBezTo>
                    <a:pt x="7726" y="5603"/>
                    <a:pt x="7940" y="5406"/>
                    <a:pt x="7940" y="5157"/>
                  </a:cubicBezTo>
                  <a:lnTo>
                    <a:pt x="7940" y="446"/>
                  </a:lnTo>
                  <a:cubicBezTo>
                    <a:pt x="7940" y="214"/>
                    <a:pt x="7726" y="0"/>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0" name="Google Shape;3520;p60"/>
            <p:cNvSpPr/>
            <p:nvPr/>
          </p:nvSpPr>
          <p:spPr>
            <a:xfrm>
              <a:off x="5800000" y="2082200"/>
              <a:ext cx="81225" cy="139650"/>
            </a:xfrm>
            <a:custGeom>
              <a:rect b="b" l="l" r="r" t="t"/>
              <a:pathLst>
                <a:path extrusionOk="0" h="5586" w="3249">
                  <a:moveTo>
                    <a:pt x="447" y="1"/>
                  </a:moveTo>
                  <a:cubicBezTo>
                    <a:pt x="197" y="1"/>
                    <a:pt x="1" y="197"/>
                    <a:pt x="1" y="447"/>
                  </a:cubicBezTo>
                  <a:lnTo>
                    <a:pt x="1" y="5157"/>
                  </a:lnTo>
                  <a:cubicBezTo>
                    <a:pt x="1" y="5389"/>
                    <a:pt x="197" y="5585"/>
                    <a:pt x="447" y="5585"/>
                  </a:cubicBezTo>
                  <a:lnTo>
                    <a:pt x="2802" y="5585"/>
                  </a:lnTo>
                  <a:cubicBezTo>
                    <a:pt x="3034" y="5585"/>
                    <a:pt x="3248" y="5389"/>
                    <a:pt x="3248" y="5157"/>
                  </a:cubicBezTo>
                  <a:lnTo>
                    <a:pt x="3248" y="447"/>
                  </a:lnTo>
                  <a:cubicBezTo>
                    <a:pt x="3248"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1" name="Google Shape;3521;p60"/>
            <p:cNvSpPr/>
            <p:nvPr/>
          </p:nvSpPr>
          <p:spPr>
            <a:xfrm>
              <a:off x="5609100" y="2082200"/>
              <a:ext cx="169075" cy="139650"/>
            </a:xfrm>
            <a:custGeom>
              <a:rect b="b" l="l" r="r" t="t"/>
              <a:pathLst>
                <a:path extrusionOk="0" h="5586" w="6763">
                  <a:moveTo>
                    <a:pt x="3961" y="1"/>
                  </a:moveTo>
                  <a:cubicBezTo>
                    <a:pt x="3729" y="1"/>
                    <a:pt x="3515" y="197"/>
                    <a:pt x="3515" y="447"/>
                  </a:cubicBezTo>
                  <a:lnTo>
                    <a:pt x="3515" y="2356"/>
                  </a:lnTo>
                  <a:lnTo>
                    <a:pt x="428" y="2356"/>
                  </a:lnTo>
                  <a:cubicBezTo>
                    <a:pt x="197" y="2356"/>
                    <a:pt x="0" y="2552"/>
                    <a:pt x="0" y="2802"/>
                  </a:cubicBezTo>
                  <a:lnTo>
                    <a:pt x="0" y="5157"/>
                  </a:lnTo>
                  <a:cubicBezTo>
                    <a:pt x="0" y="5389"/>
                    <a:pt x="197" y="5585"/>
                    <a:pt x="428" y="5585"/>
                  </a:cubicBezTo>
                  <a:lnTo>
                    <a:pt x="6317" y="5585"/>
                  </a:lnTo>
                  <a:cubicBezTo>
                    <a:pt x="6566" y="5585"/>
                    <a:pt x="6763" y="5389"/>
                    <a:pt x="6763" y="5157"/>
                  </a:cubicBezTo>
                  <a:lnTo>
                    <a:pt x="6763" y="447"/>
                  </a:lnTo>
                  <a:cubicBezTo>
                    <a:pt x="6763" y="197"/>
                    <a:pt x="6566" y="1"/>
                    <a:pt x="6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2" name="Google Shape;3522;p60"/>
            <p:cNvSpPr/>
            <p:nvPr/>
          </p:nvSpPr>
          <p:spPr>
            <a:xfrm>
              <a:off x="5506050" y="2141075"/>
              <a:ext cx="80775" cy="80775"/>
            </a:xfrm>
            <a:custGeom>
              <a:rect b="b" l="l" r="r" t="t"/>
              <a:pathLst>
                <a:path extrusionOk="0" h="3231" w="3231">
                  <a:moveTo>
                    <a:pt x="447" y="1"/>
                  </a:moveTo>
                  <a:cubicBezTo>
                    <a:pt x="197" y="1"/>
                    <a:pt x="1" y="197"/>
                    <a:pt x="1" y="447"/>
                  </a:cubicBezTo>
                  <a:lnTo>
                    <a:pt x="1" y="2802"/>
                  </a:lnTo>
                  <a:cubicBezTo>
                    <a:pt x="1" y="3034"/>
                    <a:pt x="197" y="3230"/>
                    <a:pt x="447" y="3230"/>
                  </a:cubicBezTo>
                  <a:lnTo>
                    <a:pt x="2802" y="3230"/>
                  </a:lnTo>
                  <a:cubicBezTo>
                    <a:pt x="3034" y="3230"/>
                    <a:pt x="3230" y="3034"/>
                    <a:pt x="3230" y="2802"/>
                  </a:cubicBezTo>
                  <a:lnTo>
                    <a:pt x="3230" y="447"/>
                  </a:lnTo>
                  <a:cubicBezTo>
                    <a:pt x="3230" y="197"/>
                    <a:pt x="3034"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23" name="Google Shape;3523;p60"/>
          <p:cNvGrpSpPr/>
          <p:nvPr/>
        </p:nvGrpSpPr>
        <p:grpSpPr>
          <a:xfrm>
            <a:off x="4938650" y="3554675"/>
            <a:ext cx="376500" cy="376500"/>
            <a:chOff x="4938650" y="3554675"/>
            <a:chExt cx="376500" cy="376500"/>
          </a:xfrm>
        </p:grpSpPr>
        <p:sp>
          <p:nvSpPr>
            <p:cNvPr id="3524" name="Google Shape;3524;p60"/>
            <p:cNvSpPr/>
            <p:nvPr/>
          </p:nvSpPr>
          <p:spPr>
            <a:xfrm>
              <a:off x="5169275" y="3758525"/>
              <a:ext cx="57575" cy="51300"/>
            </a:xfrm>
            <a:custGeom>
              <a:rect b="b" l="l" r="r" t="t"/>
              <a:pathLst>
                <a:path extrusionOk="0" h="2052" w="2303">
                  <a:moveTo>
                    <a:pt x="554" y="0"/>
                  </a:moveTo>
                  <a:cubicBezTo>
                    <a:pt x="250" y="410"/>
                    <a:pt x="72" y="874"/>
                    <a:pt x="0" y="1338"/>
                  </a:cubicBezTo>
                  <a:cubicBezTo>
                    <a:pt x="732" y="1356"/>
                    <a:pt x="1428" y="1606"/>
                    <a:pt x="1999" y="2052"/>
                  </a:cubicBezTo>
                  <a:lnTo>
                    <a:pt x="2302" y="1749"/>
                  </a:lnTo>
                  <a:lnTo>
                    <a:pt x="5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5" name="Google Shape;3525;p60"/>
            <p:cNvSpPr/>
            <p:nvPr/>
          </p:nvSpPr>
          <p:spPr>
            <a:xfrm>
              <a:off x="5169725" y="3814275"/>
              <a:ext cx="33925" cy="31700"/>
            </a:xfrm>
            <a:custGeom>
              <a:rect b="b" l="l" r="r" t="t"/>
              <a:pathLst>
                <a:path extrusionOk="0" h="1268" w="1357">
                  <a:moveTo>
                    <a:pt x="0" y="0"/>
                  </a:moveTo>
                  <a:lnTo>
                    <a:pt x="0" y="0"/>
                  </a:lnTo>
                  <a:cubicBezTo>
                    <a:pt x="72" y="446"/>
                    <a:pt x="250" y="893"/>
                    <a:pt x="536" y="1267"/>
                  </a:cubicBezTo>
                  <a:lnTo>
                    <a:pt x="1356" y="446"/>
                  </a:lnTo>
                  <a:cubicBezTo>
                    <a:pt x="964" y="161"/>
                    <a:pt x="482" y="1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6" name="Google Shape;3526;p60"/>
            <p:cNvSpPr/>
            <p:nvPr/>
          </p:nvSpPr>
          <p:spPr>
            <a:xfrm>
              <a:off x="5254025" y="3729975"/>
              <a:ext cx="31700" cy="33925"/>
            </a:xfrm>
            <a:custGeom>
              <a:rect b="b" l="l" r="r" t="t"/>
              <a:pathLst>
                <a:path extrusionOk="0" h="1357" w="1268">
                  <a:moveTo>
                    <a:pt x="1" y="0"/>
                  </a:moveTo>
                  <a:lnTo>
                    <a:pt x="1" y="0"/>
                  </a:lnTo>
                  <a:cubicBezTo>
                    <a:pt x="18" y="482"/>
                    <a:pt x="179" y="946"/>
                    <a:pt x="447" y="1356"/>
                  </a:cubicBezTo>
                  <a:lnTo>
                    <a:pt x="1267" y="535"/>
                  </a:lnTo>
                  <a:cubicBezTo>
                    <a:pt x="893" y="250"/>
                    <a:pt x="447"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7" name="Google Shape;3527;p60"/>
            <p:cNvSpPr/>
            <p:nvPr/>
          </p:nvSpPr>
          <p:spPr>
            <a:xfrm>
              <a:off x="5257600" y="3795100"/>
              <a:ext cx="57550" cy="50875"/>
            </a:xfrm>
            <a:custGeom>
              <a:rect b="b" l="l" r="r" t="t"/>
              <a:pathLst>
                <a:path extrusionOk="0" h="2035" w="2302">
                  <a:moveTo>
                    <a:pt x="304" y="0"/>
                  </a:moveTo>
                  <a:lnTo>
                    <a:pt x="0" y="286"/>
                  </a:lnTo>
                  <a:lnTo>
                    <a:pt x="1749" y="2034"/>
                  </a:lnTo>
                  <a:cubicBezTo>
                    <a:pt x="2052" y="1624"/>
                    <a:pt x="2231" y="1178"/>
                    <a:pt x="2302" y="696"/>
                  </a:cubicBezTo>
                  <a:cubicBezTo>
                    <a:pt x="1570" y="678"/>
                    <a:pt x="875" y="446"/>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8" name="Google Shape;3528;p60"/>
            <p:cNvSpPr/>
            <p:nvPr/>
          </p:nvSpPr>
          <p:spPr>
            <a:xfrm>
              <a:off x="5234850" y="3817850"/>
              <a:ext cx="50875" cy="57100"/>
            </a:xfrm>
            <a:custGeom>
              <a:rect b="b" l="l" r="r" t="t"/>
              <a:pathLst>
                <a:path extrusionOk="0" h="2284" w="2035">
                  <a:moveTo>
                    <a:pt x="304" y="0"/>
                  </a:moveTo>
                  <a:lnTo>
                    <a:pt x="0" y="286"/>
                  </a:lnTo>
                  <a:cubicBezTo>
                    <a:pt x="446" y="857"/>
                    <a:pt x="696" y="1552"/>
                    <a:pt x="696" y="2284"/>
                  </a:cubicBezTo>
                  <a:cubicBezTo>
                    <a:pt x="1178" y="2230"/>
                    <a:pt x="1642" y="2052"/>
                    <a:pt x="2034" y="1749"/>
                  </a:cubicBezTo>
                  <a:lnTo>
                    <a:pt x="3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29" name="Google Shape;3529;p60"/>
            <p:cNvSpPr/>
            <p:nvPr/>
          </p:nvSpPr>
          <p:spPr>
            <a:xfrm>
              <a:off x="5198725" y="3729525"/>
              <a:ext cx="50875" cy="57125"/>
            </a:xfrm>
            <a:custGeom>
              <a:rect b="b" l="l" r="r" t="t"/>
              <a:pathLst>
                <a:path extrusionOk="0" h="2285" w="2035">
                  <a:moveTo>
                    <a:pt x="1338" y="0"/>
                  </a:moveTo>
                  <a:cubicBezTo>
                    <a:pt x="856" y="72"/>
                    <a:pt x="393" y="250"/>
                    <a:pt x="0" y="553"/>
                  </a:cubicBezTo>
                  <a:lnTo>
                    <a:pt x="1749" y="2284"/>
                  </a:lnTo>
                  <a:lnTo>
                    <a:pt x="2034" y="1999"/>
                  </a:lnTo>
                  <a:cubicBezTo>
                    <a:pt x="1588" y="1428"/>
                    <a:pt x="1338" y="732"/>
                    <a:pt x="1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0" name="Google Shape;3530;p60"/>
            <p:cNvSpPr/>
            <p:nvPr/>
          </p:nvSpPr>
          <p:spPr>
            <a:xfrm>
              <a:off x="5280800" y="3758525"/>
              <a:ext cx="33925" cy="32125"/>
            </a:xfrm>
            <a:custGeom>
              <a:rect b="b" l="l" r="r" t="t"/>
              <a:pathLst>
                <a:path extrusionOk="0" h="1285" w="1357">
                  <a:moveTo>
                    <a:pt x="821" y="0"/>
                  </a:moveTo>
                  <a:lnTo>
                    <a:pt x="0" y="839"/>
                  </a:lnTo>
                  <a:cubicBezTo>
                    <a:pt x="393" y="1106"/>
                    <a:pt x="874" y="1267"/>
                    <a:pt x="1356" y="1285"/>
                  </a:cubicBezTo>
                  <a:cubicBezTo>
                    <a:pt x="1285" y="821"/>
                    <a:pt x="1106" y="393"/>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1" name="Google Shape;3531;p60"/>
            <p:cNvSpPr/>
            <p:nvPr/>
          </p:nvSpPr>
          <p:spPr>
            <a:xfrm>
              <a:off x="5198725" y="3841025"/>
              <a:ext cx="31675" cy="33925"/>
            </a:xfrm>
            <a:custGeom>
              <a:rect b="b" l="l" r="r" t="t"/>
              <a:pathLst>
                <a:path extrusionOk="0" h="1357" w="1267">
                  <a:moveTo>
                    <a:pt x="821" y="1"/>
                  </a:moveTo>
                  <a:lnTo>
                    <a:pt x="0" y="822"/>
                  </a:lnTo>
                  <a:cubicBezTo>
                    <a:pt x="375" y="1107"/>
                    <a:pt x="821" y="1286"/>
                    <a:pt x="1267" y="1357"/>
                  </a:cubicBezTo>
                  <a:cubicBezTo>
                    <a:pt x="1249" y="857"/>
                    <a:pt x="1088" y="394"/>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2" name="Google Shape;3532;p60"/>
            <p:cNvSpPr/>
            <p:nvPr/>
          </p:nvSpPr>
          <p:spPr>
            <a:xfrm>
              <a:off x="5080950" y="3709450"/>
              <a:ext cx="16975" cy="7600"/>
            </a:xfrm>
            <a:custGeom>
              <a:rect b="b" l="l" r="r" t="t"/>
              <a:pathLst>
                <a:path extrusionOk="0" h="304" w="679">
                  <a:moveTo>
                    <a:pt x="340" y="0"/>
                  </a:moveTo>
                  <a:lnTo>
                    <a:pt x="1" y="304"/>
                  </a:lnTo>
                  <a:lnTo>
                    <a:pt x="679" y="304"/>
                  </a:lnTo>
                  <a:lnTo>
                    <a:pt x="3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3" name="Google Shape;3533;p60"/>
            <p:cNvSpPr/>
            <p:nvPr/>
          </p:nvSpPr>
          <p:spPr>
            <a:xfrm>
              <a:off x="5059100" y="3681350"/>
              <a:ext cx="13850" cy="23650"/>
            </a:xfrm>
            <a:custGeom>
              <a:rect b="b" l="l" r="r" t="t"/>
              <a:pathLst>
                <a:path extrusionOk="0" h="946" w="554">
                  <a:moveTo>
                    <a:pt x="0" y="0"/>
                  </a:moveTo>
                  <a:lnTo>
                    <a:pt x="89" y="946"/>
                  </a:lnTo>
                  <a:lnTo>
                    <a:pt x="553" y="51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4" name="Google Shape;3534;p60"/>
            <p:cNvSpPr/>
            <p:nvPr/>
          </p:nvSpPr>
          <p:spPr>
            <a:xfrm>
              <a:off x="4960525" y="3783050"/>
              <a:ext cx="208775" cy="81650"/>
            </a:xfrm>
            <a:custGeom>
              <a:rect b="b" l="l" r="r" t="t"/>
              <a:pathLst>
                <a:path extrusionOk="0" h="3266" w="8351">
                  <a:moveTo>
                    <a:pt x="0" y="0"/>
                  </a:moveTo>
                  <a:lnTo>
                    <a:pt x="0" y="3266"/>
                  </a:lnTo>
                  <a:lnTo>
                    <a:pt x="8350" y="3266"/>
                  </a:lnTo>
                  <a:cubicBezTo>
                    <a:pt x="7547" y="2356"/>
                    <a:pt x="7262" y="1142"/>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5" name="Google Shape;3535;p60"/>
            <p:cNvSpPr/>
            <p:nvPr/>
          </p:nvSpPr>
          <p:spPr>
            <a:xfrm>
              <a:off x="5105475" y="3681350"/>
              <a:ext cx="14300" cy="23650"/>
            </a:xfrm>
            <a:custGeom>
              <a:rect b="b" l="l" r="r" t="t"/>
              <a:pathLst>
                <a:path extrusionOk="0" h="946" w="572">
                  <a:moveTo>
                    <a:pt x="572" y="0"/>
                  </a:moveTo>
                  <a:lnTo>
                    <a:pt x="1" y="518"/>
                  </a:lnTo>
                  <a:lnTo>
                    <a:pt x="465" y="946"/>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6" name="Google Shape;3536;p60"/>
            <p:cNvSpPr/>
            <p:nvPr/>
          </p:nvSpPr>
          <p:spPr>
            <a:xfrm>
              <a:off x="5073375" y="3664850"/>
              <a:ext cx="31700" cy="14725"/>
            </a:xfrm>
            <a:custGeom>
              <a:rect b="b" l="l" r="r" t="t"/>
              <a:pathLst>
                <a:path extrusionOk="0" h="589" w="1268">
                  <a:moveTo>
                    <a:pt x="0" y="0"/>
                  </a:moveTo>
                  <a:lnTo>
                    <a:pt x="643" y="589"/>
                  </a:lnTo>
                  <a:lnTo>
                    <a:pt x="12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7" name="Google Shape;3537;p60"/>
            <p:cNvSpPr/>
            <p:nvPr/>
          </p:nvSpPr>
          <p:spPr>
            <a:xfrm>
              <a:off x="4960525" y="3554675"/>
              <a:ext cx="257400" cy="206550"/>
            </a:xfrm>
            <a:custGeom>
              <a:rect b="b" l="l" r="r" t="t"/>
              <a:pathLst>
                <a:path extrusionOk="0" h="8262" w="10296">
                  <a:moveTo>
                    <a:pt x="6923" y="1766"/>
                  </a:moveTo>
                  <a:cubicBezTo>
                    <a:pt x="7637" y="1766"/>
                    <a:pt x="8243" y="2355"/>
                    <a:pt x="8243" y="3087"/>
                  </a:cubicBezTo>
                  <a:cubicBezTo>
                    <a:pt x="8243" y="3676"/>
                    <a:pt x="7851" y="4175"/>
                    <a:pt x="7316" y="4336"/>
                  </a:cubicBezTo>
                  <a:lnTo>
                    <a:pt x="7066" y="6976"/>
                  </a:lnTo>
                  <a:cubicBezTo>
                    <a:pt x="7030" y="7208"/>
                    <a:pt x="6852" y="7369"/>
                    <a:pt x="6620" y="7369"/>
                  </a:cubicBezTo>
                  <a:lnTo>
                    <a:pt x="3676" y="7369"/>
                  </a:lnTo>
                  <a:cubicBezTo>
                    <a:pt x="3462" y="7369"/>
                    <a:pt x="3265" y="7208"/>
                    <a:pt x="3247" y="6976"/>
                  </a:cubicBezTo>
                  <a:lnTo>
                    <a:pt x="2980" y="4336"/>
                  </a:lnTo>
                  <a:cubicBezTo>
                    <a:pt x="2444" y="4175"/>
                    <a:pt x="2070" y="3676"/>
                    <a:pt x="2070" y="3087"/>
                  </a:cubicBezTo>
                  <a:cubicBezTo>
                    <a:pt x="2070" y="2355"/>
                    <a:pt x="2659" y="1766"/>
                    <a:pt x="3390" y="1766"/>
                  </a:cubicBezTo>
                  <a:close/>
                  <a:moveTo>
                    <a:pt x="2213" y="0"/>
                  </a:moveTo>
                  <a:cubicBezTo>
                    <a:pt x="999" y="0"/>
                    <a:pt x="0" y="981"/>
                    <a:pt x="0" y="2195"/>
                  </a:cubicBezTo>
                  <a:lnTo>
                    <a:pt x="0" y="8261"/>
                  </a:lnTo>
                  <a:lnTo>
                    <a:pt x="7797" y="8261"/>
                  </a:lnTo>
                  <a:cubicBezTo>
                    <a:pt x="7976" y="7869"/>
                    <a:pt x="8226" y="7512"/>
                    <a:pt x="8529" y="7208"/>
                  </a:cubicBezTo>
                  <a:cubicBezTo>
                    <a:pt x="9046" y="6691"/>
                    <a:pt x="9653" y="6370"/>
                    <a:pt x="10295" y="6209"/>
                  </a:cubicBezTo>
                  <a:lnTo>
                    <a:pt x="10295" y="2195"/>
                  </a:lnTo>
                  <a:cubicBezTo>
                    <a:pt x="10295" y="981"/>
                    <a:pt x="9314" y="0"/>
                    <a:pt x="8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8" name="Google Shape;3538;p60"/>
            <p:cNvSpPr/>
            <p:nvPr/>
          </p:nvSpPr>
          <p:spPr>
            <a:xfrm>
              <a:off x="5034125" y="3620675"/>
              <a:ext cx="110200" cy="22325"/>
            </a:xfrm>
            <a:custGeom>
              <a:rect b="b" l="l" r="r" t="t"/>
              <a:pathLst>
                <a:path extrusionOk="0" h="893" w="4408">
                  <a:moveTo>
                    <a:pt x="446" y="1"/>
                  </a:moveTo>
                  <a:cubicBezTo>
                    <a:pt x="196" y="1"/>
                    <a:pt x="0" y="197"/>
                    <a:pt x="0" y="447"/>
                  </a:cubicBezTo>
                  <a:cubicBezTo>
                    <a:pt x="0" y="679"/>
                    <a:pt x="196" y="893"/>
                    <a:pt x="446" y="893"/>
                  </a:cubicBezTo>
                  <a:lnTo>
                    <a:pt x="3979" y="893"/>
                  </a:lnTo>
                  <a:cubicBezTo>
                    <a:pt x="4211" y="893"/>
                    <a:pt x="4407" y="679"/>
                    <a:pt x="4407" y="447"/>
                  </a:cubicBezTo>
                  <a:cubicBezTo>
                    <a:pt x="4407" y="197"/>
                    <a:pt x="4211" y="1"/>
                    <a:pt x="3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9" name="Google Shape;3539;p60"/>
            <p:cNvSpPr/>
            <p:nvPr/>
          </p:nvSpPr>
          <p:spPr>
            <a:xfrm>
              <a:off x="4938650" y="3886975"/>
              <a:ext cx="301575" cy="44200"/>
            </a:xfrm>
            <a:custGeom>
              <a:rect b="b" l="l" r="r" t="t"/>
              <a:pathLst>
                <a:path extrusionOk="0" h="1768" w="12063">
                  <a:moveTo>
                    <a:pt x="1321" y="1"/>
                  </a:moveTo>
                  <a:cubicBezTo>
                    <a:pt x="590" y="1"/>
                    <a:pt x="1" y="590"/>
                    <a:pt x="1" y="1321"/>
                  </a:cubicBezTo>
                  <a:cubicBezTo>
                    <a:pt x="1" y="1571"/>
                    <a:pt x="197" y="1767"/>
                    <a:pt x="447" y="1767"/>
                  </a:cubicBezTo>
                  <a:lnTo>
                    <a:pt x="11616" y="1767"/>
                  </a:lnTo>
                  <a:cubicBezTo>
                    <a:pt x="11848" y="1767"/>
                    <a:pt x="12062" y="1571"/>
                    <a:pt x="12062" y="1321"/>
                  </a:cubicBezTo>
                  <a:cubicBezTo>
                    <a:pt x="12062" y="964"/>
                    <a:pt x="11920" y="643"/>
                    <a:pt x="11688" y="411"/>
                  </a:cubicBezTo>
                  <a:cubicBezTo>
                    <a:pt x="11206" y="358"/>
                    <a:pt x="10760" y="215"/>
                    <a:pt x="10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40" name="Google Shape;3540;p60"/>
          <p:cNvGrpSpPr/>
          <p:nvPr/>
        </p:nvGrpSpPr>
        <p:grpSpPr>
          <a:xfrm>
            <a:off x="4937325" y="2991150"/>
            <a:ext cx="382750" cy="376200"/>
            <a:chOff x="3321775" y="3402225"/>
            <a:chExt cx="382750" cy="376200"/>
          </a:xfrm>
        </p:grpSpPr>
        <p:sp>
          <p:nvSpPr>
            <p:cNvPr id="3541" name="Google Shape;3541;p60"/>
            <p:cNvSpPr/>
            <p:nvPr/>
          </p:nvSpPr>
          <p:spPr>
            <a:xfrm>
              <a:off x="3607700" y="3402225"/>
              <a:ext cx="96375" cy="91600"/>
            </a:xfrm>
            <a:custGeom>
              <a:rect b="b" l="l" r="r" t="t"/>
              <a:pathLst>
                <a:path extrusionOk="0" h="3664" w="3855">
                  <a:moveTo>
                    <a:pt x="2538" y="1"/>
                  </a:moveTo>
                  <a:cubicBezTo>
                    <a:pt x="2054" y="1"/>
                    <a:pt x="1434" y="210"/>
                    <a:pt x="678" y="630"/>
                  </a:cubicBezTo>
                  <a:cubicBezTo>
                    <a:pt x="446" y="755"/>
                    <a:pt x="232" y="880"/>
                    <a:pt x="0" y="1041"/>
                  </a:cubicBezTo>
                  <a:cubicBezTo>
                    <a:pt x="179" y="2397"/>
                    <a:pt x="1267" y="3485"/>
                    <a:pt x="2623" y="3664"/>
                  </a:cubicBezTo>
                  <a:cubicBezTo>
                    <a:pt x="2784" y="3432"/>
                    <a:pt x="2909" y="3217"/>
                    <a:pt x="3034" y="2985"/>
                  </a:cubicBezTo>
                  <a:cubicBezTo>
                    <a:pt x="3747" y="1701"/>
                    <a:pt x="3854" y="809"/>
                    <a:pt x="3355" y="309"/>
                  </a:cubicBezTo>
                  <a:cubicBezTo>
                    <a:pt x="3149" y="103"/>
                    <a:pt x="2877" y="1"/>
                    <a:pt x="2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2" name="Google Shape;3542;p60"/>
            <p:cNvSpPr/>
            <p:nvPr/>
          </p:nvSpPr>
          <p:spPr>
            <a:xfrm>
              <a:off x="3417675" y="3705000"/>
              <a:ext cx="68275" cy="66275"/>
            </a:xfrm>
            <a:custGeom>
              <a:rect b="b" l="l" r="r" t="t"/>
              <a:pathLst>
                <a:path extrusionOk="0" h="2651" w="2731">
                  <a:moveTo>
                    <a:pt x="2240" y="1"/>
                  </a:moveTo>
                  <a:cubicBezTo>
                    <a:pt x="2128" y="1"/>
                    <a:pt x="2017" y="46"/>
                    <a:pt x="1927" y="135"/>
                  </a:cubicBezTo>
                  <a:lnTo>
                    <a:pt x="161" y="1901"/>
                  </a:lnTo>
                  <a:cubicBezTo>
                    <a:pt x="0" y="2062"/>
                    <a:pt x="0" y="2347"/>
                    <a:pt x="161" y="2508"/>
                  </a:cubicBezTo>
                  <a:cubicBezTo>
                    <a:pt x="250" y="2597"/>
                    <a:pt x="357" y="2651"/>
                    <a:pt x="482" y="2651"/>
                  </a:cubicBezTo>
                  <a:cubicBezTo>
                    <a:pt x="589" y="2651"/>
                    <a:pt x="696" y="2597"/>
                    <a:pt x="785" y="2508"/>
                  </a:cubicBezTo>
                  <a:lnTo>
                    <a:pt x="2552" y="759"/>
                  </a:lnTo>
                  <a:cubicBezTo>
                    <a:pt x="2730" y="581"/>
                    <a:pt x="2730" y="295"/>
                    <a:pt x="2552" y="135"/>
                  </a:cubicBezTo>
                  <a:cubicBezTo>
                    <a:pt x="2463" y="46"/>
                    <a:pt x="2351" y="1"/>
                    <a:pt x="2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3" name="Google Shape;3543;p60"/>
            <p:cNvSpPr/>
            <p:nvPr/>
          </p:nvSpPr>
          <p:spPr>
            <a:xfrm>
              <a:off x="3329350" y="3616700"/>
              <a:ext cx="68275" cy="66250"/>
            </a:xfrm>
            <a:custGeom>
              <a:rect b="b" l="l" r="r" t="t"/>
              <a:pathLst>
                <a:path extrusionOk="0" h="2650" w="2731">
                  <a:moveTo>
                    <a:pt x="2246" y="0"/>
                  </a:moveTo>
                  <a:cubicBezTo>
                    <a:pt x="2133" y="0"/>
                    <a:pt x="2017" y="45"/>
                    <a:pt x="1928" y="134"/>
                  </a:cubicBezTo>
                  <a:lnTo>
                    <a:pt x="179" y="1900"/>
                  </a:lnTo>
                  <a:cubicBezTo>
                    <a:pt x="1" y="2061"/>
                    <a:pt x="1" y="2346"/>
                    <a:pt x="179" y="2525"/>
                  </a:cubicBezTo>
                  <a:cubicBezTo>
                    <a:pt x="250" y="2614"/>
                    <a:pt x="375" y="2650"/>
                    <a:pt x="482" y="2650"/>
                  </a:cubicBezTo>
                  <a:cubicBezTo>
                    <a:pt x="589" y="2650"/>
                    <a:pt x="714" y="2614"/>
                    <a:pt x="786" y="2525"/>
                  </a:cubicBezTo>
                  <a:lnTo>
                    <a:pt x="2552" y="758"/>
                  </a:lnTo>
                  <a:cubicBezTo>
                    <a:pt x="2730" y="580"/>
                    <a:pt x="2730" y="312"/>
                    <a:pt x="2552" y="134"/>
                  </a:cubicBezTo>
                  <a:cubicBezTo>
                    <a:pt x="2472" y="45"/>
                    <a:pt x="2360"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4" name="Google Shape;3544;p60"/>
            <p:cNvSpPr/>
            <p:nvPr/>
          </p:nvSpPr>
          <p:spPr>
            <a:xfrm>
              <a:off x="3321775" y="3683050"/>
              <a:ext cx="97700" cy="95375"/>
            </a:xfrm>
            <a:custGeom>
              <a:rect b="b" l="l" r="r" t="t"/>
              <a:pathLst>
                <a:path extrusionOk="0" h="3815" w="3908">
                  <a:moveTo>
                    <a:pt x="3428" y="0"/>
                  </a:moveTo>
                  <a:cubicBezTo>
                    <a:pt x="3315" y="0"/>
                    <a:pt x="3203" y="40"/>
                    <a:pt x="3123" y="121"/>
                  </a:cubicBezTo>
                  <a:lnTo>
                    <a:pt x="179" y="3065"/>
                  </a:lnTo>
                  <a:cubicBezTo>
                    <a:pt x="0" y="3243"/>
                    <a:pt x="0" y="3511"/>
                    <a:pt x="179" y="3689"/>
                  </a:cubicBezTo>
                  <a:cubicBezTo>
                    <a:pt x="268" y="3778"/>
                    <a:pt x="375" y="3814"/>
                    <a:pt x="500" y="3814"/>
                  </a:cubicBezTo>
                  <a:cubicBezTo>
                    <a:pt x="607" y="3814"/>
                    <a:pt x="714" y="3778"/>
                    <a:pt x="803" y="3689"/>
                  </a:cubicBezTo>
                  <a:lnTo>
                    <a:pt x="3747" y="745"/>
                  </a:lnTo>
                  <a:cubicBezTo>
                    <a:pt x="3908" y="567"/>
                    <a:pt x="3908" y="299"/>
                    <a:pt x="3747" y="121"/>
                  </a:cubicBezTo>
                  <a:cubicBezTo>
                    <a:pt x="3658" y="40"/>
                    <a:pt x="3542" y="0"/>
                    <a:pt x="3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5" name="Google Shape;3545;p60"/>
            <p:cNvSpPr/>
            <p:nvPr/>
          </p:nvSpPr>
          <p:spPr>
            <a:xfrm>
              <a:off x="3423475" y="3613800"/>
              <a:ext cx="64250" cy="64250"/>
            </a:xfrm>
            <a:custGeom>
              <a:rect b="b" l="l" r="r" t="t"/>
              <a:pathLst>
                <a:path extrusionOk="0" h="2570" w="2570">
                  <a:moveTo>
                    <a:pt x="589" y="0"/>
                  </a:moveTo>
                  <a:cubicBezTo>
                    <a:pt x="72" y="1035"/>
                    <a:pt x="0" y="2052"/>
                    <a:pt x="0" y="2106"/>
                  </a:cubicBezTo>
                  <a:cubicBezTo>
                    <a:pt x="0" y="2231"/>
                    <a:pt x="36" y="2355"/>
                    <a:pt x="125" y="2445"/>
                  </a:cubicBezTo>
                  <a:cubicBezTo>
                    <a:pt x="214" y="2516"/>
                    <a:pt x="322" y="2570"/>
                    <a:pt x="446" y="2570"/>
                  </a:cubicBezTo>
                  <a:lnTo>
                    <a:pt x="464" y="2570"/>
                  </a:lnTo>
                  <a:cubicBezTo>
                    <a:pt x="518" y="2570"/>
                    <a:pt x="1535" y="2498"/>
                    <a:pt x="2570" y="1981"/>
                  </a:cubicBez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46" name="Google Shape;3546;p60"/>
            <p:cNvSpPr/>
            <p:nvPr/>
          </p:nvSpPr>
          <p:spPr>
            <a:xfrm>
              <a:off x="3382875" y="3404550"/>
              <a:ext cx="321650" cy="306500"/>
            </a:xfrm>
            <a:custGeom>
              <a:rect b="b" l="l" r="r" t="t"/>
              <a:pathLst>
                <a:path extrusionOk="0" h="12260" w="12866">
                  <a:moveTo>
                    <a:pt x="8300" y="3825"/>
                  </a:moveTo>
                  <a:cubicBezTo>
                    <a:pt x="8413" y="3825"/>
                    <a:pt x="8529" y="3865"/>
                    <a:pt x="8619" y="3945"/>
                  </a:cubicBezTo>
                  <a:cubicBezTo>
                    <a:pt x="8779" y="4124"/>
                    <a:pt x="8779" y="4409"/>
                    <a:pt x="8619" y="4570"/>
                  </a:cubicBezTo>
                  <a:lnTo>
                    <a:pt x="7370" y="5819"/>
                  </a:lnTo>
                  <a:cubicBezTo>
                    <a:pt x="7280" y="5908"/>
                    <a:pt x="7173" y="5944"/>
                    <a:pt x="7049" y="5944"/>
                  </a:cubicBezTo>
                  <a:cubicBezTo>
                    <a:pt x="6941" y="5944"/>
                    <a:pt x="6834" y="5908"/>
                    <a:pt x="6745" y="5819"/>
                  </a:cubicBezTo>
                  <a:cubicBezTo>
                    <a:pt x="6567" y="5658"/>
                    <a:pt x="6567" y="5373"/>
                    <a:pt x="6745" y="5194"/>
                  </a:cubicBezTo>
                  <a:lnTo>
                    <a:pt x="7994" y="3945"/>
                  </a:lnTo>
                  <a:cubicBezTo>
                    <a:pt x="8074" y="3865"/>
                    <a:pt x="8186" y="3825"/>
                    <a:pt x="8300" y="3825"/>
                  </a:cubicBezTo>
                  <a:close/>
                  <a:moveTo>
                    <a:pt x="5580" y="0"/>
                  </a:moveTo>
                  <a:cubicBezTo>
                    <a:pt x="5124" y="0"/>
                    <a:pt x="4619" y="306"/>
                    <a:pt x="4408" y="430"/>
                  </a:cubicBezTo>
                  <a:cubicBezTo>
                    <a:pt x="3783" y="805"/>
                    <a:pt x="3070" y="1394"/>
                    <a:pt x="2374" y="2072"/>
                  </a:cubicBezTo>
                  <a:cubicBezTo>
                    <a:pt x="1678" y="2768"/>
                    <a:pt x="1107" y="3499"/>
                    <a:pt x="732" y="4106"/>
                  </a:cubicBezTo>
                  <a:cubicBezTo>
                    <a:pt x="554" y="4409"/>
                    <a:pt x="1" y="5319"/>
                    <a:pt x="500" y="5819"/>
                  </a:cubicBezTo>
                  <a:cubicBezTo>
                    <a:pt x="638" y="5956"/>
                    <a:pt x="818" y="6023"/>
                    <a:pt x="1036" y="6023"/>
                  </a:cubicBezTo>
                  <a:cubicBezTo>
                    <a:pt x="1214" y="6023"/>
                    <a:pt x="1417" y="5978"/>
                    <a:pt x="1642" y="5890"/>
                  </a:cubicBezTo>
                  <a:cubicBezTo>
                    <a:pt x="1910" y="5783"/>
                    <a:pt x="2213" y="5605"/>
                    <a:pt x="2552" y="5373"/>
                  </a:cubicBezTo>
                  <a:lnTo>
                    <a:pt x="3212" y="6033"/>
                  </a:lnTo>
                  <a:lnTo>
                    <a:pt x="2695" y="7210"/>
                  </a:lnTo>
                  <a:cubicBezTo>
                    <a:pt x="2624" y="7371"/>
                    <a:pt x="2659" y="7567"/>
                    <a:pt x="2784" y="7692"/>
                  </a:cubicBezTo>
                  <a:lnTo>
                    <a:pt x="4872" y="9780"/>
                  </a:lnTo>
                  <a:cubicBezTo>
                    <a:pt x="4954" y="9862"/>
                    <a:pt x="5067" y="9905"/>
                    <a:pt x="5180" y="9905"/>
                  </a:cubicBezTo>
                  <a:cubicBezTo>
                    <a:pt x="5239" y="9905"/>
                    <a:pt x="5298" y="9893"/>
                    <a:pt x="5353" y="9869"/>
                  </a:cubicBezTo>
                  <a:lnTo>
                    <a:pt x="6531" y="9352"/>
                  </a:lnTo>
                  <a:lnTo>
                    <a:pt x="7191" y="10012"/>
                  </a:lnTo>
                  <a:cubicBezTo>
                    <a:pt x="6959" y="10351"/>
                    <a:pt x="6781" y="10654"/>
                    <a:pt x="6674" y="10922"/>
                  </a:cubicBezTo>
                  <a:cubicBezTo>
                    <a:pt x="6478" y="11421"/>
                    <a:pt x="6495" y="11814"/>
                    <a:pt x="6745" y="12064"/>
                  </a:cubicBezTo>
                  <a:cubicBezTo>
                    <a:pt x="6888" y="12206"/>
                    <a:pt x="7084" y="12260"/>
                    <a:pt x="7280" y="12260"/>
                  </a:cubicBezTo>
                  <a:cubicBezTo>
                    <a:pt x="7727" y="12260"/>
                    <a:pt x="8244" y="11957"/>
                    <a:pt x="8458" y="11832"/>
                  </a:cubicBezTo>
                  <a:cubicBezTo>
                    <a:pt x="9065" y="11457"/>
                    <a:pt x="9796" y="10886"/>
                    <a:pt x="10492" y="10190"/>
                  </a:cubicBezTo>
                  <a:cubicBezTo>
                    <a:pt x="11170" y="9494"/>
                    <a:pt x="11759" y="8781"/>
                    <a:pt x="12134" y="8156"/>
                  </a:cubicBezTo>
                  <a:cubicBezTo>
                    <a:pt x="12312" y="7853"/>
                    <a:pt x="12865" y="6943"/>
                    <a:pt x="12348" y="6443"/>
                  </a:cubicBezTo>
                  <a:cubicBezTo>
                    <a:pt x="12199" y="6295"/>
                    <a:pt x="12015" y="6239"/>
                    <a:pt x="11821" y="6239"/>
                  </a:cubicBezTo>
                  <a:cubicBezTo>
                    <a:pt x="11363" y="6239"/>
                    <a:pt x="10853" y="6550"/>
                    <a:pt x="10653" y="6675"/>
                  </a:cubicBezTo>
                  <a:cubicBezTo>
                    <a:pt x="10117" y="6978"/>
                    <a:pt x="9529" y="7460"/>
                    <a:pt x="8922" y="8013"/>
                  </a:cubicBezTo>
                  <a:lnTo>
                    <a:pt x="8280" y="7353"/>
                  </a:lnTo>
                  <a:cubicBezTo>
                    <a:pt x="8601" y="7068"/>
                    <a:pt x="8922" y="6764"/>
                    <a:pt x="9243" y="6443"/>
                  </a:cubicBezTo>
                  <a:cubicBezTo>
                    <a:pt x="9921" y="5765"/>
                    <a:pt x="10546" y="5051"/>
                    <a:pt x="11063" y="4373"/>
                  </a:cubicBezTo>
                  <a:cubicBezTo>
                    <a:pt x="9654" y="4017"/>
                    <a:pt x="8547" y="2910"/>
                    <a:pt x="8190" y="1501"/>
                  </a:cubicBezTo>
                  <a:cubicBezTo>
                    <a:pt x="7512" y="2018"/>
                    <a:pt x="6799" y="2643"/>
                    <a:pt x="6121" y="3321"/>
                  </a:cubicBezTo>
                  <a:cubicBezTo>
                    <a:pt x="5800" y="3642"/>
                    <a:pt x="5496" y="3963"/>
                    <a:pt x="5211" y="4284"/>
                  </a:cubicBezTo>
                  <a:lnTo>
                    <a:pt x="4551" y="3642"/>
                  </a:lnTo>
                  <a:cubicBezTo>
                    <a:pt x="5104" y="3035"/>
                    <a:pt x="5585" y="2446"/>
                    <a:pt x="5889" y="1911"/>
                  </a:cubicBezTo>
                  <a:cubicBezTo>
                    <a:pt x="6067" y="1626"/>
                    <a:pt x="6620" y="716"/>
                    <a:pt x="6121" y="216"/>
                  </a:cubicBezTo>
                  <a:cubicBezTo>
                    <a:pt x="5969" y="59"/>
                    <a:pt x="5779" y="0"/>
                    <a:pt x="5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547" name="Google Shape;3547;p60"/>
          <p:cNvSpPr/>
          <p:nvPr/>
        </p:nvSpPr>
        <p:spPr>
          <a:xfrm>
            <a:off x="4938650" y="2400250"/>
            <a:ext cx="376500" cy="376500"/>
          </a:xfrm>
          <a:custGeom>
            <a:rect b="b" l="l" r="r" t="t"/>
            <a:pathLst>
              <a:path extrusionOk="0" h="15060" w="15060">
                <a:moveTo>
                  <a:pt x="447" y="0"/>
                </a:moveTo>
                <a:cubicBezTo>
                  <a:pt x="197" y="0"/>
                  <a:pt x="1" y="197"/>
                  <a:pt x="1" y="446"/>
                </a:cubicBezTo>
                <a:lnTo>
                  <a:pt x="1" y="7084"/>
                </a:lnTo>
                <a:lnTo>
                  <a:pt x="3980" y="7084"/>
                </a:lnTo>
                <a:cubicBezTo>
                  <a:pt x="4229" y="7084"/>
                  <a:pt x="4426" y="7262"/>
                  <a:pt x="4444" y="7512"/>
                </a:cubicBezTo>
                <a:cubicBezTo>
                  <a:pt x="4444" y="7762"/>
                  <a:pt x="4247" y="7976"/>
                  <a:pt x="3998" y="7976"/>
                </a:cubicBezTo>
                <a:lnTo>
                  <a:pt x="2677" y="7976"/>
                </a:lnTo>
                <a:lnTo>
                  <a:pt x="2677" y="8850"/>
                </a:lnTo>
                <a:lnTo>
                  <a:pt x="3980" y="8850"/>
                </a:lnTo>
                <a:cubicBezTo>
                  <a:pt x="4229" y="8850"/>
                  <a:pt x="4426" y="9029"/>
                  <a:pt x="4444" y="9278"/>
                </a:cubicBezTo>
                <a:cubicBezTo>
                  <a:pt x="4444" y="9528"/>
                  <a:pt x="4247" y="9725"/>
                  <a:pt x="3998" y="9725"/>
                </a:cubicBezTo>
                <a:lnTo>
                  <a:pt x="2231" y="9725"/>
                </a:lnTo>
                <a:cubicBezTo>
                  <a:pt x="1981" y="9725"/>
                  <a:pt x="1785" y="9528"/>
                  <a:pt x="1785" y="9296"/>
                </a:cubicBezTo>
                <a:lnTo>
                  <a:pt x="1785" y="7976"/>
                </a:lnTo>
                <a:lnTo>
                  <a:pt x="1" y="7976"/>
                </a:lnTo>
                <a:lnTo>
                  <a:pt x="1" y="12383"/>
                </a:lnTo>
                <a:lnTo>
                  <a:pt x="3551" y="12383"/>
                </a:lnTo>
                <a:lnTo>
                  <a:pt x="3551" y="11491"/>
                </a:lnTo>
                <a:lnTo>
                  <a:pt x="2249" y="11491"/>
                </a:lnTo>
                <a:cubicBezTo>
                  <a:pt x="1999" y="11491"/>
                  <a:pt x="1803" y="11313"/>
                  <a:pt x="1785" y="11081"/>
                </a:cubicBezTo>
                <a:cubicBezTo>
                  <a:pt x="1785" y="10831"/>
                  <a:pt x="1981" y="10617"/>
                  <a:pt x="2231" y="10617"/>
                </a:cubicBezTo>
                <a:lnTo>
                  <a:pt x="3998" y="10617"/>
                </a:lnTo>
                <a:cubicBezTo>
                  <a:pt x="4247" y="10617"/>
                  <a:pt x="4444" y="10813"/>
                  <a:pt x="4444" y="11063"/>
                </a:cubicBezTo>
                <a:lnTo>
                  <a:pt x="4444" y="12829"/>
                </a:lnTo>
                <a:cubicBezTo>
                  <a:pt x="4444" y="13061"/>
                  <a:pt x="4247" y="13257"/>
                  <a:pt x="3998" y="13257"/>
                </a:cubicBezTo>
                <a:lnTo>
                  <a:pt x="1" y="13257"/>
                </a:lnTo>
                <a:lnTo>
                  <a:pt x="1" y="14613"/>
                </a:lnTo>
                <a:cubicBezTo>
                  <a:pt x="1" y="14863"/>
                  <a:pt x="197" y="15059"/>
                  <a:pt x="447" y="15059"/>
                </a:cubicBezTo>
                <a:lnTo>
                  <a:pt x="8851" y="15059"/>
                </a:lnTo>
                <a:lnTo>
                  <a:pt x="8851" y="13257"/>
                </a:lnTo>
                <a:lnTo>
                  <a:pt x="5764" y="13257"/>
                </a:lnTo>
                <a:cubicBezTo>
                  <a:pt x="5514" y="13257"/>
                  <a:pt x="5318" y="13061"/>
                  <a:pt x="5318" y="12829"/>
                </a:cubicBezTo>
                <a:lnTo>
                  <a:pt x="5318" y="9296"/>
                </a:lnTo>
                <a:cubicBezTo>
                  <a:pt x="5318" y="9064"/>
                  <a:pt x="5496" y="8868"/>
                  <a:pt x="5746" y="8850"/>
                </a:cubicBezTo>
                <a:cubicBezTo>
                  <a:pt x="5756" y="8850"/>
                  <a:pt x="5766" y="8849"/>
                  <a:pt x="5775" y="8849"/>
                </a:cubicBezTo>
                <a:cubicBezTo>
                  <a:pt x="6012" y="8849"/>
                  <a:pt x="6210" y="9056"/>
                  <a:pt x="6210" y="9296"/>
                </a:cubicBezTo>
                <a:lnTo>
                  <a:pt x="6210" y="10617"/>
                </a:lnTo>
                <a:lnTo>
                  <a:pt x="7084" y="10617"/>
                </a:lnTo>
                <a:lnTo>
                  <a:pt x="7084" y="7548"/>
                </a:lnTo>
                <a:cubicBezTo>
                  <a:pt x="7084" y="7298"/>
                  <a:pt x="7263" y="7102"/>
                  <a:pt x="7513" y="7084"/>
                </a:cubicBezTo>
                <a:cubicBezTo>
                  <a:pt x="7522" y="7083"/>
                  <a:pt x="7532" y="7083"/>
                  <a:pt x="7542" y="7083"/>
                </a:cubicBezTo>
                <a:cubicBezTo>
                  <a:pt x="7777" y="7083"/>
                  <a:pt x="7959" y="7290"/>
                  <a:pt x="7959" y="7530"/>
                </a:cubicBezTo>
                <a:lnTo>
                  <a:pt x="7959" y="11063"/>
                </a:lnTo>
                <a:cubicBezTo>
                  <a:pt x="7959" y="11295"/>
                  <a:pt x="7762" y="11491"/>
                  <a:pt x="7530" y="11491"/>
                </a:cubicBezTo>
                <a:lnTo>
                  <a:pt x="6210" y="11491"/>
                </a:lnTo>
                <a:lnTo>
                  <a:pt x="6210" y="12383"/>
                </a:lnTo>
                <a:lnTo>
                  <a:pt x="9297" y="12383"/>
                </a:lnTo>
                <a:cubicBezTo>
                  <a:pt x="9529" y="12383"/>
                  <a:pt x="9725" y="12579"/>
                  <a:pt x="9725" y="12829"/>
                </a:cubicBezTo>
                <a:lnTo>
                  <a:pt x="9725" y="15059"/>
                </a:lnTo>
                <a:lnTo>
                  <a:pt x="10617" y="15059"/>
                </a:lnTo>
                <a:lnTo>
                  <a:pt x="10617" y="12829"/>
                </a:lnTo>
                <a:cubicBezTo>
                  <a:pt x="10617" y="12579"/>
                  <a:pt x="10813" y="12383"/>
                  <a:pt x="11045" y="12383"/>
                </a:cubicBezTo>
                <a:lnTo>
                  <a:pt x="12384" y="12383"/>
                </a:lnTo>
                <a:lnTo>
                  <a:pt x="12384" y="11491"/>
                </a:lnTo>
                <a:lnTo>
                  <a:pt x="9297" y="11491"/>
                </a:lnTo>
                <a:cubicBezTo>
                  <a:pt x="9065" y="11491"/>
                  <a:pt x="8869" y="11313"/>
                  <a:pt x="8851" y="11081"/>
                </a:cubicBezTo>
                <a:cubicBezTo>
                  <a:pt x="8833" y="10831"/>
                  <a:pt x="9047" y="10617"/>
                  <a:pt x="9297" y="10617"/>
                </a:cubicBezTo>
                <a:lnTo>
                  <a:pt x="10617" y="10617"/>
                </a:lnTo>
                <a:lnTo>
                  <a:pt x="10617" y="5781"/>
                </a:lnTo>
                <a:cubicBezTo>
                  <a:pt x="10617" y="5532"/>
                  <a:pt x="10796" y="5335"/>
                  <a:pt x="11028" y="5317"/>
                </a:cubicBezTo>
                <a:cubicBezTo>
                  <a:pt x="11295" y="5317"/>
                  <a:pt x="11491" y="5514"/>
                  <a:pt x="11491" y="5763"/>
                </a:cubicBezTo>
                <a:lnTo>
                  <a:pt x="11491" y="10617"/>
                </a:lnTo>
                <a:lnTo>
                  <a:pt x="12812" y="10617"/>
                </a:lnTo>
                <a:cubicBezTo>
                  <a:pt x="13062" y="10617"/>
                  <a:pt x="13258" y="10813"/>
                  <a:pt x="13258" y="11063"/>
                </a:cubicBezTo>
                <a:lnTo>
                  <a:pt x="13258" y="12829"/>
                </a:lnTo>
                <a:cubicBezTo>
                  <a:pt x="13258" y="13061"/>
                  <a:pt x="13062" y="13257"/>
                  <a:pt x="12812" y="13257"/>
                </a:cubicBezTo>
                <a:lnTo>
                  <a:pt x="11491" y="13257"/>
                </a:lnTo>
                <a:lnTo>
                  <a:pt x="11491" y="15059"/>
                </a:lnTo>
                <a:lnTo>
                  <a:pt x="14614" y="15059"/>
                </a:lnTo>
                <a:cubicBezTo>
                  <a:pt x="14864" y="15059"/>
                  <a:pt x="15060" y="14863"/>
                  <a:pt x="15060" y="14613"/>
                </a:cubicBezTo>
                <a:lnTo>
                  <a:pt x="15060" y="6210"/>
                </a:lnTo>
                <a:lnTo>
                  <a:pt x="13258" y="6210"/>
                </a:lnTo>
                <a:lnTo>
                  <a:pt x="13258" y="9278"/>
                </a:lnTo>
                <a:cubicBezTo>
                  <a:pt x="13258" y="9510"/>
                  <a:pt x="13079" y="9725"/>
                  <a:pt x="12847" y="9725"/>
                </a:cubicBezTo>
                <a:cubicBezTo>
                  <a:pt x="12836" y="9725"/>
                  <a:pt x="12825" y="9726"/>
                  <a:pt x="12814" y="9726"/>
                </a:cubicBezTo>
                <a:cubicBezTo>
                  <a:pt x="12564" y="9726"/>
                  <a:pt x="12384" y="9536"/>
                  <a:pt x="12384" y="9296"/>
                </a:cubicBezTo>
                <a:lnTo>
                  <a:pt x="12384" y="5763"/>
                </a:lnTo>
                <a:cubicBezTo>
                  <a:pt x="12384" y="5514"/>
                  <a:pt x="12580" y="5317"/>
                  <a:pt x="12812" y="5317"/>
                </a:cubicBezTo>
                <a:lnTo>
                  <a:pt x="15060" y="5317"/>
                </a:lnTo>
                <a:lnTo>
                  <a:pt x="15060" y="446"/>
                </a:lnTo>
                <a:cubicBezTo>
                  <a:pt x="15060" y="197"/>
                  <a:pt x="14864" y="0"/>
                  <a:pt x="14614" y="0"/>
                </a:cubicBezTo>
                <a:lnTo>
                  <a:pt x="13258" y="0"/>
                </a:lnTo>
                <a:lnTo>
                  <a:pt x="13258" y="3997"/>
                </a:lnTo>
                <a:cubicBezTo>
                  <a:pt x="13258" y="4247"/>
                  <a:pt x="13062" y="4443"/>
                  <a:pt x="12812" y="4443"/>
                </a:cubicBezTo>
                <a:lnTo>
                  <a:pt x="9297" y="4443"/>
                </a:lnTo>
                <a:cubicBezTo>
                  <a:pt x="9065" y="4443"/>
                  <a:pt x="8869" y="4265"/>
                  <a:pt x="8851" y="4015"/>
                </a:cubicBezTo>
                <a:cubicBezTo>
                  <a:pt x="8833" y="3765"/>
                  <a:pt x="9047" y="3551"/>
                  <a:pt x="9297" y="3551"/>
                </a:cubicBezTo>
                <a:lnTo>
                  <a:pt x="12384" y="3551"/>
                </a:lnTo>
                <a:lnTo>
                  <a:pt x="12384" y="0"/>
                </a:lnTo>
                <a:lnTo>
                  <a:pt x="11491" y="0"/>
                </a:lnTo>
                <a:lnTo>
                  <a:pt x="11491" y="2231"/>
                </a:lnTo>
                <a:cubicBezTo>
                  <a:pt x="11491" y="2480"/>
                  <a:pt x="11295" y="2677"/>
                  <a:pt x="11045" y="2677"/>
                </a:cubicBezTo>
                <a:lnTo>
                  <a:pt x="7959" y="2677"/>
                </a:lnTo>
                <a:lnTo>
                  <a:pt x="7959" y="3979"/>
                </a:lnTo>
                <a:cubicBezTo>
                  <a:pt x="7959" y="4229"/>
                  <a:pt x="7780" y="4425"/>
                  <a:pt x="7548" y="4443"/>
                </a:cubicBezTo>
                <a:cubicBezTo>
                  <a:pt x="7298" y="4443"/>
                  <a:pt x="7084" y="4247"/>
                  <a:pt x="7084" y="3997"/>
                </a:cubicBezTo>
                <a:lnTo>
                  <a:pt x="7084" y="2231"/>
                </a:lnTo>
                <a:cubicBezTo>
                  <a:pt x="7084" y="1999"/>
                  <a:pt x="7281" y="1785"/>
                  <a:pt x="7530" y="1785"/>
                </a:cubicBezTo>
                <a:lnTo>
                  <a:pt x="10617" y="1785"/>
                </a:lnTo>
                <a:lnTo>
                  <a:pt x="10617" y="0"/>
                </a:lnTo>
                <a:lnTo>
                  <a:pt x="6210" y="0"/>
                </a:lnTo>
                <a:lnTo>
                  <a:pt x="6210" y="2231"/>
                </a:lnTo>
                <a:cubicBezTo>
                  <a:pt x="6210" y="2480"/>
                  <a:pt x="5996" y="2677"/>
                  <a:pt x="5764" y="2677"/>
                </a:cubicBezTo>
                <a:lnTo>
                  <a:pt x="2677" y="2677"/>
                </a:lnTo>
                <a:lnTo>
                  <a:pt x="2677" y="3551"/>
                </a:lnTo>
                <a:lnTo>
                  <a:pt x="5764" y="3551"/>
                </a:lnTo>
                <a:cubicBezTo>
                  <a:pt x="5996" y="3551"/>
                  <a:pt x="6210" y="3747"/>
                  <a:pt x="6210" y="3997"/>
                </a:cubicBezTo>
                <a:lnTo>
                  <a:pt x="6210" y="5317"/>
                </a:lnTo>
                <a:lnTo>
                  <a:pt x="9297" y="5317"/>
                </a:lnTo>
                <a:cubicBezTo>
                  <a:pt x="9529" y="5317"/>
                  <a:pt x="9725" y="5514"/>
                  <a:pt x="9725" y="5763"/>
                </a:cubicBezTo>
                <a:lnTo>
                  <a:pt x="9725" y="9278"/>
                </a:lnTo>
                <a:cubicBezTo>
                  <a:pt x="9725" y="9510"/>
                  <a:pt x="9547" y="9725"/>
                  <a:pt x="9315" y="9725"/>
                </a:cubicBezTo>
                <a:cubicBezTo>
                  <a:pt x="9304" y="9725"/>
                  <a:pt x="9294" y="9726"/>
                  <a:pt x="9283" y="9726"/>
                </a:cubicBezTo>
                <a:cubicBezTo>
                  <a:pt x="9047" y="9726"/>
                  <a:pt x="8851" y="9536"/>
                  <a:pt x="8851" y="9296"/>
                </a:cubicBezTo>
                <a:lnTo>
                  <a:pt x="8851" y="6210"/>
                </a:lnTo>
                <a:lnTo>
                  <a:pt x="6210" y="6210"/>
                </a:lnTo>
                <a:lnTo>
                  <a:pt x="6210" y="7512"/>
                </a:lnTo>
                <a:cubicBezTo>
                  <a:pt x="6210" y="7744"/>
                  <a:pt x="6014" y="7958"/>
                  <a:pt x="5782" y="7976"/>
                </a:cubicBezTo>
                <a:cubicBezTo>
                  <a:pt x="5532" y="7976"/>
                  <a:pt x="5318" y="7780"/>
                  <a:pt x="5318" y="7530"/>
                </a:cubicBezTo>
                <a:lnTo>
                  <a:pt x="5318" y="4443"/>
                </a:lnTo>
                <a:lnTo>
                  <a:pt x="4444" y="4443"/>
                </a:lnTo>
                <a:lnTo>
                  <a:pt x="4444" y="5763"/>
                </a:lnTo>
                <a:cubicBezTo>
                  <a:pt x="4444" y="6013"/>
                  <a:pt x="4247" y="6210"/>
                  <a:pt x="3998" y="6210"/>
                </a:cubicBezTo>
                <a:lnTo>
                  <a:pt x="2249" y="6210"/>
                </a:lnTo>
                <a:cubicBezTo>
                  <a:pt x="1999" y="6210"/>
                  <a:pt x="1803" y="6013"/>
                  <a:pt x="1785" y="5781"/>
                </a:cubicBezTo>
                <a:cubicBezTo>
                  <a:pt x="1785" y="5532"/>
                  <a:pt x="1981" y="5317"/>
                  <a:pt x="2231" y="5317"/>
                </a:cubicBezTo>
                <a:lnTo>
                  <a:pt x="3551" y="5317"/>
                </a:lnTo>
                <a:lnTo>
                  <a:pt x="3551" y="4443"/>
                </a:lnTo>
                <a:lnTo>
                  <a:pt x="2231" y="4443"/>
                </a:lnTo>
                <a:cubicBezTo>
                  <a:pt x="1981" y="4443"/>
                  <a:pt x="1785" y="4247"/>
                  <a:pt x="1785" y="3997"/>
                </a:cubicBezTo>
                <a:lnTo>
                  <a:pt x="1785" y="2231"/>
                </a:lnTo>
                <a:cubicBezTo>
                  <a:pt x="1785" y="1999"/>
                  <a:pt x="1981" y="1785"/>
                  <a:pt x="2231" y="1785"/>
                </a:cubicBezTo>
                <a:lnTo>
                  <a:pt x="5318" y="1785"/>
                </a:lnTo>
                <a:lnTo>
                  <a:pt x="5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548" name="Google Shape;3548;p60"/>
          <p:cNvGrpSpPr/>
          <p:nvPr/>
        </p:nvGrpSpPr>
        <p:grpSpPr>
          <a:xfrm>
            <a:off x="4943125" y="1814550"/>
            <a:ext cx="367575" cy="376525"/>
            <a:chOff x="3327575" y="2225625"/>
            <a:chExt cx="367575" cy="376525"/>
          </a:xfrm>
        </p:grpSpPr>
        <p:sp>
          <p:nvSpPr>
            <p:cNvPr id="3549" name="Google Shape;3549;p60"/>
            <p:cNvSpPr/>
            <p:nvPr/>
          </p:nvSpPr>
          <p:spPr>
            <a:xfrm>
              <a:off x="3601000" y="2285400"/>
              <a:ext cx="94150" cy="256975"/>
            </a:xfrm>
            <a:custGeom>
              <a:rect b="b" l="l" r="r" t="t"/>
              <a:pathLst>
                <a:path extrusionOk="0" h="10279" w="3766">
                  <a:moveTo>
                    <a:pt x="1" y="1"/>
                  </a:moveTo>
                  <a:lnTo>
                    <a:pt x="1" y="1"/>
                  </a:lnTo>
                  <a:cubicBezTo>
                    <a:pt x="358" y="286"/>
                    <a:pt x="697" y="625"/>
                    <a:pt x="1000" y="1018"/>
                  </a:cubicBezTo>
                  <a:cubicBezTo>
                    <a:pt x="1839" y="2142"/>
                    <a:pt x="2285" y="3605"/>
                    <a:pt x="2285" y="5140"/>
                  </a:cubicBezTo>
                  <a:cubicBezTo>
                    <a:pt x="2285" y="6692"/>
                    <a:pt x="1839" y="8155"/>
                    <a:pt x="1000" y="9261"/>
                  </a:cubicBezTo>
                  <a:cubicBezTo>
                    <a:pt x="697" y="9672"/>
                    <a:pt x="358" y="10011"/>
                    <a:pt x="1" y="10278"/>
                  </a:cubicBezTo>
                  <a:cubicBezTo>
                    <a:pt x="1000" y="10225"/>
                    <a:pt x="1928" y="9672"/>
                    <a:pt x="2641" y="8726"/>
                  </a:cubicBezTo>
                  <a:cubicBezTo>
                    <a:pt x="3355" y="7762"/>
                    <a:pt x="3766" y="6496"/>
                    <a:pt x="3766" y="5140"/>
                  </a:cubicBezTo>
                  <a:cubicBezTo>
                    <a:pt x="3766" y="3783"/>
                    <a:pt x="3355" y="2517"/>
                    <a:pt x="2641" y="1553"/>
                  </a:cubicBezTo>
                  <a:cubicBezTo>
                    <a:pt x="1928" y="607"/>
                    <a:pt x="1000"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0" name="Google Shape;3550;p60"/>
            <p:cNvSpPr/>
            <p:nvPr/>
          </p:nvSpPr>
          <p:spPr>
            <a:xfrm>
              <a:off x="3393575" y="2292100"/>
              <a:ext cx="21900" cy="244025"/>
            </a:xfrm>
            <a:custGeom>
              <a:rect b="b" l="l" r="r" t="t"/>
              <a:pathLst>
                <a:path extrusionOk="0" h="9761" w="876">
                  <a:moveTo>
                    <a:pt x="1" y="0"/>
                  </a:moveTo>
                  <a:lnTo>
                    <a:pt x="1" y="9760"/>
                  </a:lnTo>
                  <a:lnTo>
                    <a:pt x="875" y="9760"/>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1" name="Google Shape;3551;p60"/>
            <p:cNvSpPr/>
            <p:nvPr/>
          </p:nvSpPr>
          <p:spPr>
            <a:xfrm>
              <a:off x="3327575" y="2225625"/>
              <a:ext cx="154350" cy="376525"/>
            </a:xfrm>
            <a:custGeom>
              <a:rect b="b" l="l" r="r" t="t"/>
              <a:pathLst>
                <a:path extrusionOk="0" h="15061" w="6174">
                  <a:moveTo>
                    <a:pt x="1606" y="1"/>
                  </a:moveTo>
                  <a:cubicBezTo>
                    <a:pt x="714" y="1"/>
                    <a:pt x="0" y="732"/>
                    <a:pt x="0" y="1625"/>
                  </a:cubicBezTo>
                  <a:lnTo>
                    <a:pt x="0" y="13436"/>
                  </a:lnTo>
                  <a:cubicBezTo>
                    <a:pt x="0" y="14329"/>
                    <a:pt x="714" y="15060"/>
                    <a:pt x="1606" y="15060"/>
                  </a:cubicBezTo>
                  <a:lnTo>
                    <a:pt x="4550" y="15060"/>
                  </a:lnTo>
                  <a:cubicBezTo>
                    <a:pt x="5442" y="15060"/>
                    <a:pt x="6174" y="14329"/>
                    <a:pt x="6174" y="13436"/>
                  </a:cubicBezTo>
                  <a:lnTo>
                    <a:pt x="6174" y="12919"/>
                  </a:lnTo>
                  <a:cubicBezTo>
                    <a:pt x="5674" y="12598"/>
                    <a:pt x="5210" y="12187"/>
                    <a:pt x="4818" y="11652"/>
                  </a:cubicBezTo>
                  <a:cubicBezTo>
                    <a:pt x="4675" y="11456"/>
                    <a:pt x="4532" y="11242"/>
                    <a:pt x="4407" y="11010"/>
                  </a:cubicBezTo>
                  <a:lnTo>
                    <a:pt x="4407" y="12848"/>
                  </a:lnTo>
                  <a:cubicBezTo>
                    <a:pt x="4407" y="13097"/>
                    <a:pt x="4211" y="13294"/>
                    <a:pt x="3961" y="13294"/>
                  </a:cubicBezTo>
                  <a:lnTo>
                    <a:pt x="2195" y="13294"/>
                  </a:lnTo>
                  <a:cubicBezTo>
                    <a:pt x="1963" y="13294"/>
                    <a:pt x="1767" y="13097"/>
                    <a:pt x="1767" y="12848"/>
                  </a:cubicBezTo>
                  <a:lnTo>
                    <a:pt x="1767" y="2213"/>
                  </a:lnTo>
                  <a:cubicBezTo>
                    <a:pt x="1767" y="1964"/>
                    <a:pt x="1963" y="1767"/>
                    <a:pt x="2195" y="1767"/>
                  </a:cubicBezTo>
                  <a:lnTo>
                    <a:pt x="3961" y="1767"/>
                  </a:lnTo>
                  <a:cubicBezTo>
                    <a:pt x="4211" y="1767"/>
                    <a:pt x="4407" y="1964"/>
                    <a:pt x="4407" y="2213"/>
                  </a:cubicBezTo>
                  <a:lnTo>
                    <a:pt x="4407" y="4051"/>
                  </a:lnTo>
                  <a:cubicBezTo>
                    <a:pt x="4532" y="3819"/>
                    <a:pt x="4675" y="3605"/>
                    <a:pt x="4818" y="3409"/>
                  </a:cubicBezTo>
                  <a:cubicBezTo>
                    <a:pt x="5210" y="2891"/>
                    <a:pt x="5674" y="2463"/>
                    <a:pt x="6174" y="2142"/>
                  </a:cubicBezTo>
                  <a:lnTo>
                    <a:pt x="6174" y="1625"/>
                  </a:lnTo>
                  <a:cubicBezTo>
                    <a:pt x="6174" y="732"/>
                    <a:pt x="5442" y="1"/>
                    <a:pt x="4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2" name="Google Shape;3552;p60"/>
            <p:cNvSpPr/>
            <p:nvPr/>
          </p:nvSpPr>
          <p:spPr>
            <a:xfrm>
              <a:off x="3437750" y="2285400"/>
              <a:ext cx="198525" cy="257425"/>
            </a:xfrm>
            <a:custGeom>
              <a:rect b="b" l="l" r="r" t="t"/>
              <a:pathLst>
                <a:path extrusionOk="0" h="10297" w="7941">
                  <a:moveTo>
                    <a:pt x="3997" y="1767"/>
                  </a:moveTo>
                  <a:cubicBezTo>
                    <a:pt x="4247" y="1767"/>
                    <a:pt x="4443" y="1964"/>
                    <a:pt x="4443" y="2195"/>
                  </a:cubicBezTo>
                  <a:lnTo>
                    <a:pt x="4443" y="2410"/>
                  </a:lnTo>
                  <a:cubicBezTo>
                    <a:pt x="5121" y="2606"/>
                    <a:pt x="5621" y="3230"/>
                    <a:pt x="5621" y="3962"/>
                  </a:cubicBezTo>
                  <a:cubicBezTo>
                    <a:pt x="5621" y="4212"/>
                    <a:pt x="5424" y="4408"/>
                    <a:pt x="5175" y="4408"/>
                  </a:cubicBezTo>
                  <a:cubicBezTo>
                    <a:pt x="4925" y="4408"/>
                    <a:pt x="4729" y="4212"/>
                    <a:pt x="4729" y="3962"/>
                  </a:cubicBezTo>
                  <a:cubicBezTo>
                    <a:pt x="4729" y="3569"/>
                    <a:pt x="4407" y="3230"/>
                    <a:pt x="3997" y="3230"/>
                  </a:cubicBezTo>
                  <a:cubicBezTo>
                    <a:pt x="3587" y="3230"/>
                    <a:pt x="3266" y="3569"/>
                    <a:pt x="3266" y="3962"/>
                  </a:cubicBezTo>
                  <a:cubicBezTo>
                    <a:pt x="3266" y="4372"/>
                    <a:pt x="3587" y="4693"/>
                    <a:pt x="3997" y="4693"/>
                  </a:cubicBezTo>
                  <a:cubicBezTo>
                    <a:pt x="4889" y="4693"/>
                    <a:pt x="5621" y="5425"/>
                    <a:pt x="5621" y="6317"/>
                  </a:cubicBezTo>
                  <a:cubicBezTo>
                    <a:pt x="5621" y="7067"/>
                    <a:pt x="5121" y="7691"/>
                    <a:pt x="4443" y="7869"/>
                  </a:cubicBezTo>
                  <a:lnTo>
                    <a:pt x="4443" y="8084"/>
                  </a:lnTo>
                  <a:cubicBezTo>
                    <a:pt x="4443" y="8333"/>
                    <a:pt x="4247" y="8530"/>
                    <a:pt x="3997" y="8530"/>
                  </a:cubicBezTo>
                  <a:cubicBezTo>
                    <a:pt x="3747" y="8530"/>
                    <a:pt x="3551" y="8333"/>
                    <a:pt x="3551" y="8084"/>
                  </a:cubicBezTo>
                  <a:lnTo>
                    <a:pt x="3551" y="7869"/>
                  </a:lnTo>
                  <a:cubicBezTo>
                    <a:pt x="2873" y="7691"/>
                    <a:pt x="2373" y="7067"/>
                    <a:pt x="2373" y="6317"/>
                  </a:cubicBezTo>
                  <a:cubicBezTo>
                    <a:pt x="2373" y="6067"/>
                    <a:pt x="2570" y="5871"/>
                    <a:pt x="2819" y="5871"/>
                  </a:cubicBezTo>
                  <a:cubicBezTo>
                    <a:pt x="3069" y="5871"/>
                    <a:pt x="3266" y="6067"/>
                    <a:pt x="3266" y="6317"/>
                  </a:cubicBezTo>
                  <a:cubicBezTo>
                    <a:pt x="3266" y="6728"/>
                    <a:pt x="3587" y="7049"/>
                    <a:pt x="3997" y="7049"/>
                  </a:cubicBezTo>
                  <a:cubicBezTo>
                    <a:pt x="4407" y="7049"/>
                    <a:pt x="4729" y="6728"/>
                    <a:pt x="4729" y="6317"/>
                  </a:cubicBezTo>
                  <a:cubicBezTo>
                    <a:pt x="4729" y="5907"/>
                    <a:pt x="4407" y="5586"/>
                    <a:pt x="3997" y="5586"/>
                  </a:cubicBezTo>
                  <a:cubicBezTo>
                    <a:pt x="3105" y="5586"/>
                    <a:pt x="2373" y="4854"/>
                    <a:pt x="2373" y="3962"/>
                  </a:cubicBezTo>
                  <a:cubicBezTo>
                    <a:pt x="2373" y="3230"/>
                    <a:pt x="2873" y="2606"/>
                    <a:pt x="3551" y="2410"/>
                  </a:cubicBezTo>
                  <a:lnTo>
                    <a:pt x="3551" y="2195"/>
                  </a:lnTo>
                  <a:cubicBezTo>
                    <a:pt x="3551" y="1964"/>
                    <a:pt x="3747" y="1767"/>
                    <a:pt x="3997" y="1767"/>
                  </a:cubicBezTo>
                  <a:close/>
                  <a:moveTo>
                    <a:pt x="3961" y="1"/>
                  </a:moveTo>
                  <a:cubicBezTo>
                    <a:pt x="2891" y="1"/>
                    <a:pt x="1874" y="554"/>
                    <a:pt x="1124" y="1553"/>
                  </a:cubicBezTo>
                  <a:cubicBezTo>
                    <a:pt x="393" y="2517"/>
                    <a:pt x="0" y="3783"/>
                    <a:pt x="0" y="5140"/>
                  </a:cubicBezTo>
                  <a:cubicBezTo>
                    <a:pt x="0" y="6496"/>
                    <a:pt x="393" y="7762"/>
                    <a:pt x="1124" y="8726"/>
                  </a:cubicBezTo>
                  <a:cubicBezTo>
                    <a:pt x="1874" y="9743"/>
                    <a:pt x="2891" y="10296"/>
                    <a:pt x="3961" y="10296"/>
                  </a:cubicBezTo>
                  <a:cubicBezTo>
                    <a:pt x="5050" y="10296"/>
                    <a:pt x="6067" y="9743"/>
                    <a:pt x="6816" y="8726"/>
                  </a:cubicBezTo>
                  <a:cubicBezTo>
                    <a:pt x="7548" y="7762"/>
                    <a:pt x="7940" y="6496"/>
                    <a:pt x="7940" y="5140"/>
                  </a:cubicBezTo>
                  <a:cubicBezTo>
                    <a:pt x="7940" y="3783"/>
                    <a:pt x="7548" y="2517"/>
                    <a:pt x="6816" y="1553"/>
                  </a:cubicBezTo>
                  <a:cubicBezTo>
                    <a:pt x="6067" y="554"/>
                    <a:pt x="5050" y="1"/>
                    <a:pt x="3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53" name="Google Shape;3553;p60"/>
          <p:cNvGrpSpPr/>
          <p:nvPr/>
        </p:nvGrpSpPr>
        <p:grpSpPr>
          <a:xfrm>
            <a:off x="4426575" y="1249400"/>
            <a:ext cx="294425" cy="376500"/>
            <a:chOff x="2811025" y="1660475"/>
            <a:chExt cx="294425" cy="376500"/>
          </a:xfrm>
        </p:grpSpPr>
        <p:sp>
          <p:nvSpPr>
            <p:cNvPr id="3554" name="Google Shape;3554;p60"/>
            <p:cNvSpPr/>
            <p:nvPr/>
          </p:nvSpPr>
          <p:spPr>
            <a:xfrm>
              <a:off x="2880175" y="1660475"/>
              <a:ext cx="154350" cy="150800"/>
            </a:xfrm>
            <a:custGeom>
              <a:rect b="b" l="l" r="r" t="t"/>
              <a:pathLst>
                <a:path extrusionOk="0" h="6032" w="6174">
                  <a:moveTo>
                    <a:pt x="1998" y="2356"/>
                  </a:moveTo>
                  <a:cubicBezTo>
                    <a:pt x="2248" y="2356"/>
                    <a:pt x="2444" y="2552"/>
                    <a:pt x="2444" y="2802"/>
                  </a:cubicBezTo>
                  <a:cubicBezTo>
                    <a:pt x="2444" y="3034"/>
                    <a:pt x="2248" y="3248"/>
                    <a:pt x="1998" y="3248"/>
                  </a:cubicBezTo>
                  <a:cubicBezTo>
                    <a:pt x="1766" y="3248"/>
                    <a:pt x="1570" y="3034"/>
                    <a:pt x="1570" y="2802"/>
                  </a:cubicBezTo>
                  <a:cubicBezTo>
                    <a:pt x="1570" y="2552"/>
                    <a:pt x="1766" y="2356"/>
                    <a:pt x="1998" y="2356"/>
                  </a:cubicBezTo>
                  <a:close/>
                  <a:moveTo>
                    <a:pt x="4175" y="2356"/>
                  </a:moveTo>
                  <a:cubicBezTo>
                    <a:pt x="4425" y="2356"/>
                    <a:pt x="4621" y="2552"/>
                    <a:pt x="4621" y="2802"/>
                  </a:cubicBezTo>
                  <a:cubicBezTo>
                    <a:pt x="4621" y="3034"/>
                    <a:pt x="4425" y="3248"/>
                    <a:pt x="4175" y="3248"/>
                  </a:cubicBezTo>
                  <a:cubicBezTo>
                    <a:pt x="3943" y="3248"/>
                    <a:pt x="3747" y="3034"/>
                    <a:pt x="3747" y="2802"/>
                  </a:cubicBezTo>
                  <a:cubicBezTo>
                    <a:pt x="3747" y="2552"/>
                    <a:pt x="3943" y="2356"/>
                    <a:pt x="4175" y="2356"/>
                  </a:cubicBezTo>
                  <a:close/>
                  <a:moveTo>
                    <a:pt x="3087" y="3408"/>
                  </a:moveTo>
                  <a:cubicBezTo>
                    <a:pt x="3337" y="3408"/>
                    <a:pt x="3533" y="3605"/>
                    <a:pt x="3533" y="3854"/>
                  </a:cubicBezTo>
                  <a:lnTo>
                    <a:pt x="3533" y="4283"/>
                  </a:lnTo>
                  <a:cubicBezTo>
                    <a:pt x="3533" y="4532"/>
                    <a:pt x="3337" y="4729"/>
                    <a:pt x="3087" y="4729"/>
                  </a:cubicBezTo>
                  <a:cubicBezTo>
                    <a:pt x="2855" y="4729"/>
                    <a:pt x="2659" y="4532"/>
                    <a:pt x="2659" y="4283"/>
                  </a:cubicBezTo>
                  <a:lnTo>
                    <a:pt x="2659" y="3854"/>
                  </a:lnTo>
                  <a:cubicBezTo>
                    <a:pt x="2659" y="3605"/>
                    <a:pt x="2855" y="3408"/>
                    <a:pt x="3087" y="3408"/>
                  </a:cubicBezTo>
                  <a:close/>
                  <a:moveTo>
                    <a:pt x="3087" y="0"/>
                  </a:moveTo>
                  <a:cubicBezTo>
                    <a:pt x="1392" y="0"/>
                    <a:pt x="0" y="1392"/>
                    <a:pt x="0" y="3087"/>
                  </a:cubicBezTo>
                  <a:lnTo>
                    <a:pt x="0" y="3390"/>
                  </a:lnTo>
                  <a:cubicBezTo>
                    <a:pt x="0" y="4051"/>
                    <a:pt x="446" y="4604"/>
                    <a:pt x="1035" y="4782"/>
                  </a:cubicBezTo>
                  <a:lnTo>
                    <a:pt x="1035" y="5585"/>
                  </a:lnTo>
                  <a:cubicBezTo>
                    <a:pt x="1035" y="5835"/>
                    <a:pt x="1231" y="6031"/>
                    <a:pt x="1481" y="6031"/>
                  </a:cubicBezTo>
                  <a:lnTo>
                    <a:pt x="4710" y="6031"/>
                  </a:lnTo>
                  <a:cubicBezTo>
                    <a:pt x="4960" y="6031"/>
                    <a:pt x="5157" y="5835"/>
                    <a:pt x="5157" y="5585"/>
                  </a:cubicBezTo>
                  <a:lnTo>
                    <a:pt x="5157" y="4782"/>
                  </a:lnTo>
                  <a:cubicBezTo>
                    <a:pt x="5745" y="4604"/>
                    <a:pt x="6174" y="4051"/>
                    <a:pt x="6174" y="3390"/>
                  </a:cubicBezTo>
                  <a:lnTo>
                    <a:pt x="6174" y="3087"/>
                  </a:ln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5" name="Google Shape;3555;p60"/>
            <p:cNvSpPr/>
            <p:nvPr/>
          </p:nvSpPr>
          <p:spPr>
            <a:xfrm>
              <a:off x="2811025" y="1926775"/>
              <a:ext cx="66475" cy="110200"/>
            </a:xfrm>
            <a:custGeom>
              <a:rect b="b" l="l" r="r" t="t"/>
              <a:pathLst>
                <a:path extrusionOk="0" h="4408" w="2659">
                  <a:moveTo>
                    <a:pt x="1767" y="875"/>
                  </a:moveTo>
                  <a:lnTo>
                    <a:pt x="1767" y="3533"/>
                  </a:lnTo>
                  <a:lnTo>
                    <a:pt x="893" y="3533"/>
                  </a:lnTo>
                  <a:lnTo>
                    <a:pt x="893" y="875"/>
                  </a:lnTo>
                  <a:close/>
                  <a:moveTo>
                    <a:pt x="446" y="0"/>
                  </a:moveTo>
                  <a:cubicBezTo>
                    <a:pt x="197" y="0"/>
                    <a:pt x="0" y="197"/>
                    <a:pt x="0" y="446"/>
                  </a:cubicBezTo>
                  <a:lnTo>
                    <a:pt x="0" y="3961"/>
                  </a:lnTo>
                  <a:cubicBezTo>
                    <a:pt x="0" y="4211"/>
                    <a:pt x="197" y="4407"/>
                    <a:pt x="446" y="4407"/>
                  </a:cubicBezTo>
                  <a:lnTo>
                    <a:pt x="2213" y="4407"/>
                  </a:lnTo>
                  <a:cubicBezTo>
                    <a:pt x="2463" y="4407"/>
                    <a:pt x="2659" y="4211"/>
                    <a:pt x="2659" y="3961"/>
                  </a:cubicBezTo>
                  <a:lnTo>
                    <a:pt x="2659" y="446"/>
                  </a:lnTo>
                  <a:cubicBezTo>
                    <a:pt x="2659" y="197"/>
                    <a:pt x="246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6" name="Google Shape;3556;p60"/>
            <p:cNvSpPr/>
            <p:nvPr/>
          </p:nvSpPr>
          <p:spPr>
            <a:xfrm>
              <a:off x="2887750" y="1926750"/>
              <a:ext cx="68725" cy="110225"/>
            </a:xfrm>
            <a:custGeom>
              <a:rect b="b" l="l" r="r" t="t"/>
              <a:pathLst>
                <a:path extrusionOk="0" h="4409" w="2749">
                  <a:moveTo>
                    <a:pt x="513" y="1"/>
                  </a:moveTo>
                  <a:cubicBezTo>
                    <a:pt x="474" y="1"/>
                    <a:pt x="433" y="7"/>
                    <a:pt x="393" y="19"/>
                  </a:cubicBezTo>
                  <a:cubicBezTo>
                    <a:pt x="143" y="73"/>
                    <a:pt x="0" y="305"/>
                    <a:pt x="72" y="554"/>
                  </a:cubicBezTo>
                  <a:lnTo>
                    <a:pt x="946" y="4069"/>
                  </a:lnTo>
                  <a:cubicBezTo>
                    <a:pt x="1000" y="4266"/>
                    <a:pt x="1178" y="4408"/>
                    <a:pt x="1374" y="4408"/>
                  </a:cubicBezTo>
                  <a:cubicBezTo>
                    <a:pt x="1588" y="4408"/>
                    <a:pt x="1749" y="4266"/>
                    <a:pt x="1802" y="4069"/>
                  </a:cubicBezTo>
                  <a:lnTo>
                    <a:pt x="2695" y="554"/>
                  </a:lnTo>
                  <a:cubicBezTo>
                    <a:pt x="2748" y="305"/>
                    <a:pt x="2605" y="73"/>
                    <a:pt x="2373" y="19"/>
                  </a:cubicBezTo>
                  <a:cubicBezTo>
                    <a:pt x="2330" y="7"/>
                    <a:pt x="2287" y="1"/>
                    <a:pt x="2245" y="1"/>
                  </a:cubicBezTo>
                  <a:cubicBezTo>
                    <a:pt x="2048" y="1"/>
                    <a:pt x="1882" y="134"/>
                    <a:pt x="1838" y="340"/>
                  </a:cubicBezTo>
                  <a:lnTo>
                    <a:pt x="1374" y="2142"/>
                  </a:lnTo>
                  <a:lnTo>
                    <a:pt x="928" y="340"/>
                  </a:lnTo>
                  <a:cubicBezTo>
                    <a:pt x="869" y="134"/>
                    <a:pt x="701"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7" name="Google Shape;3557;p60"/>
            <p:cNvSpPr/>
            <p:nvPr/>
          </p:nvSpPr>
          <p:spPr>
            <a:xfrm>
              <a:off x="2967150" y="1926775"/>
              <a:ext cx="54875" cy="110200"/>
            </a:xfrm>
            <a:custGeom>
              <a:rect b="b" l="l" r="r" t="t"/>
              <a:pathLst>
                <a:path extrusionOk="0" h="4408" w="2195">
                  <a:moveTo>
                    <a:pt x="429" y="0"/>
                  </a:moveTo>
                  <a:cubicBezTo>
                    <a:pt x="197" y="0"/>
                    <a:pt x="0" y="197"/>
                    <a:pt x="0" y="446"/>
                  </a:cubicBezTo>
                  <a:lnTo>
                    <a:pt x="0" y="3961"/>
                  </a:lnTo>
                  <a:cubicBezTo>
                    <a:pt x="0" y="4211"/>
                    <a:pt x="197" y="4407"/>
                    <a:pt x="429" y="4407"/>
                  </a:cubicBezTo>
                  <a:lnTo>
                    <a:pt x="1767" y="4407"/>
                  </a:lnTo>
                  <a:cubicBezTo>
                    <a:pt x="1999" y="4407"/>
                    <a:pt x="2195" y="4211"/>
                    <a:pt x="2195" y="3961"/>
                  </a:cubicBezTo>
                  <a:cubicBezTo>
                    <a:pt x="2195" y="3729"/>
                    <a:pt x="1999" y="3533"/>
                    <a:pt x="1767" y="3533"/>
                  </a:cubicBezTo>
                  <a:lnTo>
                    <a:pt x="875" y="3533"/>
                  </a:lnTo>
                  <a:lnTo>
                    <a:pt x="875" y="2641"/>
                  </a:lnTo>
                  <a:lnTo>
                    <a:pt x="1767" y="2641"/>
                  </a:lnTo>
                  <a:cubicBezTo>
                    <a:pt x="1999" y="2641"/>
                    <a:pt x="2195" y="2445"/>
                    <a:pt x="2195" y="2213"/>
                  </a:cubicBezTo>
                  <a:cubicBezTo>
                    <a:pt x="2195" y="1963"/>
                    <a:pt x="1999" y="1767"/>
                    <a:pt x="1767" y="1767"/>
                  </a:cubicBezTo>
                  <a:lnTo>
                    <a:pt x="875" y="1767"/>
                  </a:lnTo>
                  <a:lnTo>
                    <a:pt x="875" y="875"/>
                  </a:lnTo>
                  <a:lnTo>
                    <a:pt x="1767" y="875"/>
                  </a:lnTo>
                  <a:cubicBezTo>
                    <a:pt x="1999" y="875"/>
                    <a:pt x="2195" y="678"/>
                    <a:pt x="2195" y="446"/>
                  </a:cubicBezTo>
                  <a:cubicBezTo>
                    <a:pt x="2195" y="197"/>
                    <a:pt x="1999"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8" name="Google Shape;3558;p60"/>
            <p:cNvSpPr/>
            <p:nvPr/>
          </p:nvSpPr>
          <p:spPr>
            <a:xfrm>
              <a:off x="3037625" y="1926775"/>
              <a:ext cx="67825" cy="110200"/>
            </a:xfrm>
            <a:custGeom>
              <a:rect b="b" l="l" r="r" t="t"/>
              <a:pathLst>
                <a:path extrusionOk="0" h="4408" w="2713">
                  <a:moveTo>
                    <a:pt x="1767" y="875"/>
                  </a:moveTo>
                  <a:lnTo>
                    <a:pt x="1767" y="1767"/>
                  </a:lnTo>
                  <a:lnTo>
                    <a:pt x="875" y="1767"/>
                  </a:lnTo>
                  <a:lnTo>
                    <a:pt x="875" y="875"/>
                  </a:lnTo>
                  <a:close/>
                  <a:moveTo>
                    <a:pt x="447" y="0"/>
                  </a:moveTo>
                  <a:cubicBezTo>
                    <a:pt x="197" y="0"/>
                    <a:pt x="0" y="197"/>
                    <a:pt x="0" y="446"/>
                  </a:cubicBezTo>
                  <a:lnTo>
                    <a:pt x="0" y="3961"/>
                  </a:lnTo>
                  <a:cubicBezTo>
                    <a:pt x="0" y="4211"/>
                    <a:pt x="197" y="4407"/>
                    <a:pt x="447" y="4407"/>
                  </a:cubicBezTo>
                  <a:cubicBezTo>
                    <a:pt x="678" y="4407"/>
                    <a:pt x="875" y="4211"/>
                    <a:pt x="875" y="3961"/>
                  </a:cubicBezTo>
                  <a:lnTo>
                    <a:pt x="875" y="2641"/>
                  </a:lnTo>
                  <a:lnTo>
                    <a:pt x="1017" y="2641"/>
                  </a:lnTo>
                  <a:lnTo>
                    <a:pt x="1820" y="4176"/>
                  </a:lnTo>
                  <a:cubicBezTo>
                    <a:pt x="1892" y="4318"/>
                    <a:pt x="2052" y="4407"/>
                    <a:pt x="2213" y="4407"/>
                  </a:cubicBezTo>
                  <a:cubicBezTo>
                    <a:pt x="2266" y="4407"/>
                    <a:pt x="2338" y="4390"/>
                    <a:pt x="2409" y="4354"/>
                  </a:cubicBezTo>
                  <a:cubicBezTo>
                    <a:pt x="2623" y="4247"/>
                    <a:pt x="2713" y="3979"/>
                    <a:pt x="2605" y="3765"/>
                  </a:cubicBezTo>
                  <a:lnTo>
                    <a:pt x="2017" y="2641"/>
                  </a:lnTo>
                  <a:lnTo>
                    <a:pt x="2213" y="2641"/>
                  </a:lnTo>
                  <a:cubicBezTo>
                    <a:pt x="2445" y="2641"/>
                    <a:pt x="2641" y="2445"/>
                    <a:pt x="2641" y="2213"/>
                  </a:cubicBezTo>
                  <a:lnTo>
                    <a:pt x="2641" y="446"/>
                  </a:lnTo>
                  <a:cubicBezTo>
                    <a:pt x="2641" y="197"/>
                    <a:pt x="2445"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59" name="Google Shape;3559;p60"/>
            <p:cNvSpPr/>
            <p:nvPr/>
          </p:nvSpPr>
          <p:spPr>
            <a:xfrm>
              <a:off x="2852950" y="1792800"/>
              <a:ext cx="208775" cy="113475"/>
            </a:xfrm>
            <a:custGeom>
              <a:rect b="b" l="l" r="r" t="t"/>
              <a:pathLst>
                <a:path extrusionOk="0" h="4539" w="8351">
                  <a:moveTo>
                    <a:pt x="912" y="0"/>
                  </a:moveTo>
                  <a:cubicBezTo>
                    <a:pt x="851" y="0"/>
                    <a:pt x="790" y="14"/>
                    <a:pt x="732" y="42"/>
                  </a:cubicBezTo>
                  <a:cubicBezTo>
                    <a:pt x="500" y="149"/>
                    <a:pt x="411" y="417"/>
                    <a:pt x="518" y="631"/>
                  </a:cubicBezTo>
                  <a:cubicBezTo>
                    <a:pt x="554" y="720"/>
                    <a:pt x="572" y="845"/>
                    <a:pt x="536" y="934"/>
                  </a:cubicBezTo>
                  <a:cubicBezTo>
                    <a:pt x="500" y="1041"/>
                    <a:pt x="411" y="1131"/>
                    <a:pt x="322" y="1166"/>
                  </a:cubicBezTo>
                  <a:cubicBezTo>
                    <a:pt x="90" y="1273"/>
                    <a:pt x="1" y="1541"/>
                    <a:pt x="108" y="1755"/>
                  </a:cubicBezTo>
                  <a:cubicBezTo>
                    <a:pt x="179" y="1916"/>
                    <a:pt x="340" y="2005"/>
                    <a:pt x="500" y="2005"/>
                  </a:cubicBezTo>
                  <a:cubicBezTo>
                    <a:pt x="572" y="2005"/>
                    <a:pt x="625" y="2005"/>
                    <a:pt x="696" y="1969"/>
                  </a:cubicBezTo>
                  <a:cubicBezTo>
                    <a:pt x="857" y="1898"/>
                    <a:pt x="1018" y="1773"/>
                    <a:pt x="1143" y="1630"/>
                  </a:cubicBezTo>
                  <a:lnTo>
                    <a:pt x="2891" y="2273"/>
                  </a:lnTo>
                  <a:lnTo>
                    <a:pt x="1143" y="2915"/>
                  </a:lnTo>
                  <a:cubicBezTo>
                    <a:pt x="1018" y="2772"/>
                    <a:pt x="857" y="2647"/>
                    <a:pt x="696" y="2576"/>
                  </a:cubicBezTo>
                  <a:cubicBezTo>
                    <a:pt x="631" y="2546"/>
                    <a:pt x="563" y="2531"/>
                    <a:pt x="498" y="2531"/>
                  </a:cubicBezTo>
                  <a:cubicBezTo>
                    <a:pt x="334" y="2531"/>
                    <a:pt x="184" y="2624"/>
                    <a:pt x="108" y="2790"/>
                  </a:cubicBezTo>
                  <a:cubicBezTo>
                    <a:pt x="1" y="3004"/>
                    <a:pt x="90" y="3272"/>
                    <a:pt x="322" y="3361"/>
                  </a:cubicBezTo>
                  <a:cubicBezTo>
                    <a:pt x="411" y="3415"/>
                    <a:pt x="500" y="3504"/>
                    <a:pt x="536" y="3593"/>
                  </a:cubicBezTo>
                  <a:cubicBezTo>
                    <a:pt x="572" y="3700"/>
                    <a:pt x="554" y="3807"/>
                    <a:pt x="518" y="3914"/>
                  </a:cubicBezTo>
                  <a:cubicBezTo>
                    <a:pt x="411" y="4128"/>
                    <a:pt x="500" y="4396"/>
                    <a:pt x="732" y="4503"/>
                  </a:cubicBezTo>
                  <a:cubicBezTo>
                    <a:pt x="786" y="4521"/>
                    <a:pt x="857" y="4539"/>
                    <a:pt x="911" y="4539"/>
                  </a:cubicBezTo>
                  <a:cubicBezTo>
                    <a:pt x="1089" y="4539"/>
                    <a:pt x="1232" y="4449"/>
                    <a:pt x="1321" y="4289"/>
                  </a:cubicBezTo>
                  <a:cubicBezTo>
                    <a:pt x="1392" y="4110"/>
                    <a:pt x="1428" y="3932"/>
                    <a:pt x="1428" y="3736"/>
                  </a:cubicBezTo>
                  <a:lnTo>
                    <a:pt x="4176" y="2737"/>
                  </a:lnTo>
                  <a:lnTo>
                    <a:pt x="6924" y="3736"/>
                  </a:lnTo>
                  <a:cubicBezTo>
                    <a:pt x="6924" y="3932"/>
                    <a:pt x="6959" y="4110"/>
                    <a:pt x="7048" y="4289"/>
                  </a:cubicBezTo>
                  <a:cubicBezTo>
                    <a:pt x="7120" y="4449"/>
                    <a:pt x="7280" y="4539"/>
                    <a:pt x="7441" y="4539"/>
                  </a:cubicBezTo>
                  <a:cubicBezTo>
                    <a:pt x="7512" y="4539"/>
                    <a:pt x="7566" y="4521"/>
                    <a:pt x="7637" y="4503"/>
                  </a:cubicBezTo>
                  <a:cubicBezTo>
                    <a:pt x="7851" y="4396"/>
                    <a:pt x="7941" y="4128"/>
                    <a:pt x="7851" y="3914"/>
                  </a:cubicBezTo>
                  <a:cubicBezTo>
                    <a:pt x="7798" y="3807"/>
                    <a:pt x="7798" y="3700"/>
                    <a:pt x="7834" y="3593"/>
                  </a:cubicBezTo>
                  <a:cubicBezTo>
                    <a:pt x="7869" y="3504"/>
                    <a:pt x="7941" y="3415"/>
                    <a:pt x="8048" y="3361"/>
                  </a:cubicBezTo>
                  <a:cubicBezTo>
                    <a:pt x="8262" y="3272"/>
                    <a:pt x="8351" y="3004"/>
                    <a:pt x="8262" y="2790"/>
                  </a:cubicBezTo>
                  <a:cubicBezTo>
                    <a:pt x="8185" y="2624"/>
                    <a:pt x="8026" y="2531"/>
                    <a:pt x="7863" y="2531"/>
                  </a:cubicBezTo>
                  <a:cubicBezTo>
                    <a:pt x="7799" y="2531"/>
                    <a:pt x="7734" y="2546"/>
                    <a:pt x="7673" y="2576"/>
                  </a:cubicBezTo>
                  <a:cubicBezTo>
                    <a:pt x="7495" y="2647"/>
                    <a:pt x="7352" y="2772"/>
                    <a:pt x="7227" y="2915"/>
                  </a:cubicBezTo>
                  <a:lnTo>
                    <a:pt x="5478" y="2273"/>
                  </a:lnTo>
                  <a:lnTo>
                    <a:pt x="7227" y="1630"/>
                  </a:lnTo>
                  <a:cubicBezTo>
                    <a:pt x="7352" y="1773"/>
                    <a:pt x="7495" y="1898"/>
                    <a:pt x="7673" y="1969"/>
                  </a:cubicBezTo>
                  <a:cubicBezTo>
                    <a:pt x="7726" y="2005"/>
                    <a:pt x="7798" y="2005"/>
                    <a:pt x="7851" y="2005"/>
                  </a:cubicBezTo>
                  <a:cubicBezTo>
                    <a:pt x="8030" y="2005"/>
                    <a:pt x="8190" y="1916"/>
                    <a:pt x="8262" y="1755"/>
                  </a:cubicBezTo>
                  <a:cubicBezTo>
                    <a:pt x="8351" y="1541"/>
                    <a:pt x="8262" y="1273"/>
                    <a:pt x="8048" y="1166"/>
                  </a:cubicBezTo>
                  <a:cubicBezTo>
                    <a:pt x="7941" y="1131"/>
                    <a:pt x="7869" y="1041"/>
                    <a:pt x="7834" y="934"/>
                  </a:cubicBezTo>
                  <a:cubicBezTo>
                    <a:pt x="7798" y="845"/>
                    <a:pt x="7798" y="720"/>
                    <a:pt x="7851" y="631"/>
                  </a:cubicBezTo>
                  <a:cubicBezTo>
                    <a:pt x="7941" y="417"/>
                    <a:pt x="7851" y="149"/>
                    <a:pt x="7637" y="42"/>
                  </a:cubicBezTo>
                  <a:cubicBezTo>
                    <a:pt x="7575" y="14"/>
                    <a:pt x="7512" y="0"/>
                    <a:pt x="7450" y="0"/>
                  </a:cubicBezTo>
                  <a:cubicBezTo>
                    <a:pt x="7282" y="0"/>
                    <a:pt x="7127" y="100"/>
                    <a:pt x="7048" y="256"/>
                  </a:cubicBezTo>
                  <a:cubicBezTo>
                    <a:pt x="6959" y="435"/>
                    <a:pt x="6924" y="613"/>
                    <a:pt x="6924" y="809"/>
                  </a:cubicBezTo>
                  <a:lnTo>
                    <a:pt x="4176" y="1809"/>
                  </a:lnTo>
                  <a:lnTo>
                    <a:pt x="1428" y="809"/>
                  </a:lnTo>
                  <a:cubicBezTo>
                    <a:pt x="1428" y="613"/>
                    <a:pt x="1392" y="435"/>
                    <a:pt x="1321" y="256"/>
                  </a:cubicBezTo>
                  <a:cubicBezTo>
                    <a:pt x="1243" y="100"/>
                    <a:pt x="1078"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60" name="Google Shape;3560;p60"/>
          <p:cNvGrpSpPr/>
          <p:nvPr/>
        </p:nvGrpSpPr>
        <p:grpSpPr>
          <a:xfrm>
            <a:off x="4385525" y="3532350"/>
            <a:ext cx="375175" cy="376525"/>
            <a:chOff x="2769975" y="3943425"/>
            <a:chExt cx="375175" cy="376525"/>
          </a:xfrm>
        </p:grpSpPr>
        <p:sp>
          <p:nvSpPr>
            <p:cNvPr id="3561" name="Google Shape;3561;p60"/>
            <p:cNvSpPr/>
            <p:nvPr/>
          </p:nvSpPr>
          <p:spPr>
            <a:xfrm>
              <a:off x="2872125" y="3943425"/>
              <a:ext cx="170425" cy="140100"/>
            </a:xfrm>
            <a:custGeom>
              <a:rect b="b" l="l" r="r" t="t"/>
              <a:pathLst>
                <a:path extrusionOk="0" h="5604" w="6817">
                  <a:moveTo>
                    <a:pt x="3409" y="1"/>
                  </a:moveTo>
                  <a:cubicBezTo>
                    <a:pt x="3248" y="1"/>
                    <a:pt x="3088" y="108"/>
                    <a:pt x="3016" y="251"/>
                  </a:cubicBezTo>
                  <a:lnTo>
                    <a:pt x="2017" y="2303"/>
                  </a:lnTo>
                  <a:lnTo>
                    <a:pt x="625" y="1803"/>
                  </a:lnTo>
                  <a:cubicBezTo>
                    <a:pt x="576" y="1786"/>
                    <a:pt x="524" y="1778"/>
                    <a:pt x="474" y="1778"/>
                  </a:cubicBezTo>
                  <a:cubicBezTo>
                    <a:pt x="361" y="1778"/>
                    <a:pt x="253" y="1818"/>
                    <a:pt x="179" y="1892"/>
                  </a:cubicBezTo>
                  <a:cubicBezTo>
                    <a:pt x="54" y="1999"/>
                    <a:pt x="1" y="2178"/>
                    <a:pt x="54" y="2338"/>
                  </a:cubicBezTo>
                  <a:lnTo>
                    <a:pt x="929" y="5282"/>
                  </a:lnTo>
                  <a:cubicBezTo>
                    <a:pt x="982" y="5461"/>
                    <a:pt x="1161" y="5603"/>
                    <a:pt x="1357" y="5603"/>
                  </a:cubicBezTo>
                  <a:lnTo>
                    <a:pt x="5479" y="5603"/>
                  </a:lnTo>
                  <a:cubicBezTo>
                    <a:pt x="5675" y="5603"/>
                    <a:pt x="5835" y="5461"/>
                    <a:pt x="5889" y="5282"/>
                  </a:cubicBezTo>
                  <a:lnTo>
                    <a:pt x="6781" y="2338"/>
                  </a:lnTo>
                  <a:cubicBezTo>
                    <a:pt x="6817" y="2178"/>
                    <a:pt x="6781" y="1999"/>
                    <a:pt x="6656" y="1892"/>
                  </a:cubicBezTo>
                  <a:cubicBezTo>
                    <a:pt x="6570" y="1818"/>
                    <a:pt x="6458" y="1778"/>
                    <a:pt x="6350" y="1778"/>
                  </a:cubicBezTo>
                  <a:cubicBezTo>
                    <a:pt x="6302" y="1778"/>
                    <a:pt x="6254" y="1786"/>
                    <a:pt x="6210" y="1803"/>
                  </a:cubicBezTo>
                  <a:lnTo>
                    <a:pt x="4818" y="2303"/>
                  </a:lnTo>
                  <a:lnTo>
                    <a:pt x="3819" y="251"/>
                  </a:lnTo>
                  <a:cubicBezTo>
                    <a:pt x="3730" y="108"/>
                    <a:pt x="3587" y="1"/>
                    <a:pt x="3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2" name="Google Shape;3562;p60"/>
            <p:cNvSpPr/>
            <p:nvPr/>
          </p:nvSpPr>
          <p:spPr>
            <a:xfrm>
              <a:off x="3042075" y="4150850"/>
              <a:ext cx="103075" cy="169100"/>
            </a:xfrm>
            <a:custGeom>
              <a:rect b="b" l="l" r="r" t="t"/>
              <a:pathLst>
                <a:path extrusionOk="0" h="6764" w="4123">
                  <a:moveTo>
                    <a:pt x="1" y="1"/>
                  </a:moveTo>
                  <a:lnTo>
                    <a:pt x="1" y="6763"/>
                  </a:lnTo>
                  <a:lnTo>
                    <a:pt x="3676" y="6763"/>
                  </a:lnTo>
                  <a:cubicBezTo>
                    <a:pt x="3908" y="6763"/>
                    <a:pt x="4123" y="6567"/>
                    <a:pt x="4123" y="6335"/>
                  </a:cubicBezTo>
                  <a:lnTo>
                    <a:pt x="4123" y="447"/>
                  </a:lnTo>
                  <a:cubicBezTo>
                    <a:pt x="4123" y="197"/>
                    <a:pt x="3908" y="1"/>
                    <a:pt x="3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3" name="Google Shape;3563;p60"/>
            <p:cNvSpPr/>
            <p:nvPr/>
          </p:nvSpPr>
          <p:spPr>
            <a:xfrm>
              <a:off x="2769975" y="4195025"/>
              <a:ext cx="103075" cy="124925"/>
            </a:xfrm>
            <a:custGeom>
              <a:rect b="b" l="l" r="r" t="t"/>
              <a:pathLst>
                <a:path extrusionOk="0" h="4997" w="4123">
                  <a:moveTo>
                    <a:pt x="447" y="0"/>
                  </a:moveTo>
                  <a:cubicBezTo>
                    <a:pt x="197" y="0"/>
                    <a:pt x="1" y="196"/>
                    <a:pt x="1" y="446"/>
                  </a:cubicBezTo>
                  <a:lnTo>
                    <a:pt x="1" y="4568"/>
                  </a:lnTo>
                  <a:cubicBezTo>
                    <a:pt x="1" y="4800"/>
                    <a:pt x="197" y="4996"/>
                    <a:pt x="447" y="4996"/>
                  </a:cubicBezTo>
                  <a:lnTo>
                    <a:pt x="4123" y="4996"/>
                  </a:lnTo>
                  <a:lnTo>
                    <a:pt x="4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4" name="Google Shape;3564;p60"/>
            <p:cNvSpPr/>
            <p:nvPr/>
          </p:nvSpPr>
          <p:spPr>
            <a:xfrm>
              <a:off x="2894875" y="4106700"/>
              <a:ext cx="124925" cy="213250"/>
            </a:xfrm>
            <a:custGeom>
              <a:rect b="b" l="l" r="r" t="t"/>
              <a:pathLst>
                <a:path extrusionOk="0" h="8530" w="4997">
                  <a:moveTo>
                    <a:pt x="2659" y="2070"/>
                  </a:moveTo>
                  <a:cubicBezTo>
                    <a:pt x="2891" y="2070"/>
                    <a:pt x="3088" y="2266"/>
                    <a:pt x="3088" y="2498"/>
                  </a:cubicBezTo>
                  <a:lnTo>
                    <a:pt x="3088" y="6031"/>
                  </a:lnTo>
                  <a:cubicBezTo>
                    <a:pt x="3088" y="6281"/>
                    <a:pt x="2891" y="6477"/>
                    <a:pt x="2659" y="6477"/>
                  </a:cubicBezTo>
                  <a:cubicBezTo>
                    <a:pt x="2410" y="6477"/>
                    <a:pt x="2213" y="6281"/>
                    <a:pt x="2213" y="6031"/>
                  </a:cubicBezTo>
                  <a:lnTo>
                    <a:pt x="2213" y="3515"/>
                  </a:lnTo>
                  <a:cubicBezTo>
                    <a:pt x="2160" y="3533"/>
                    <a:pt x="2106" y="3533"/>
                    <a:pt x="2071" y="3533"/>
                  </a:cubicBezTo>
                  <a:cubicBezTo>
                    <a:pt x="1946" y="3533"/>
                    <a:pt x="1839" y="3497"/>
                    <a:pt x="1749" y="3408"/>
                  </a:cubicBezTo>
                  <a:cubicBezTo>
                    <a:pt x="1571" y="3230"/>
                    <a:pt x="1571" y="2962"/>
                    <a:pt x="1749" y="2784"/>
                  </a:cubicBezTo>
                  <a:lnTo>
                    <a:pt x="2338" y="2195"/>
                  </a:lnTo>
                  <a:cubicBezTo>
                    <a:pt x="2427" y="2106"/>
                    <a:pt x="2534" y="2070"/>
                    <a:pt x="2659" y="2070"/>
                  </a:cubicBezTo>
                  <a:close/>
                  <a:moveTo>
                    <a:pt x="447" y="0"/>
                  </a:moveTo>
                  <a:cubicBezTo>
                    <a:pt x="197" y="0"/>
                    <a:pt x="1" y="197"/>
                    <a:pt x="1" y="446"/>
                  </a:cubicBezTo>
                  <a:lnTo>
                    <a:pt x="1" y="8529"/>
                  </a:lnTo>
                  <a:lnTo>
                    <a:pt x="4997" y="8529"/>
                  </a:lnTo>
                  <a:lnTo>
                    <a:pt x="4997" y="446"/>
                  </a:lnTo>
                  <a:cubicBezTo>
                    <a:pt x="4997" y="197"/>
                    <a:pt x="4800" y="0"/>
                    <a:pt x="4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65" name="Google Shape;3565;p60"/>
          <p:cNvGrpSpPr/>
          <p:nvPr/>
        </p:nvGrpSpPr>
        <p:grpSpPr>
          <a:xfrm>
            <a:off x="4383750" y="2976550"/>
            <a:ext cx="378725" cy="374275"/>
            <a:chOff x="4383750" y="2976550"/>
            <a:chExt cx="378725" cy="374275"/>
          </a:xfrm>
        </p:grpSpPr>
        <p:sp>
          <p:nvSpPr>
            <p:cNvPr id="3566" name="Google Shape;3566;p60"/>
            <p:cNvSpPr/>
            <p:nvPr/>
          </p:nvSpPr>
          <p:spPr>
            <a:xfrm>
              <a:off x="4651400" y="3130450"/>
              <a:ext cx="74950" cy="22325"/>
            </a:xfrm>
            <a:custGeom>
              <a:rect b="b" l="l" r="r" t="t"/>
              <a:pathLst>
                <a:path extrusionOk="0" h="893" w="2998">
                  <a:moveTo>
                    <a:pt x="0" y="1"/>
                  </a:moveTo>
                  <a:cubicBezTo>
                    <a:pt x="18" y="143"/>
                    <a:pt x="36" y="286"/>
                    <a:pt x="36" y="429"/>
                  </a:cubicBezTo>
                  <a:cubicBezTo>
                    <a:pt x="107" y="572"/>
                    <a:pt x="196" y="732"/>
                    <a:pt x="268" y="893"/>
                  </a:cubicBezTo>
                  <a:lnTo>
                    <a:pt x="2998" y="893"/>
                  </a:lnTo>
                  <a:cubicBezTo>
                    <a:pt x="2944" y="589"/>
                    <a:pt x="2944" y="304"/>
                    <a:pt x="2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7" name="Google Shape;3567;p60"/>
            <p:cNvSpPr/>
            <p:nvPr/>
          </p:nvSpPr>
          <p:spPr>
            <a:xfrm>
              <a:off x="4649150" y="3174625"/>
              <a:ext cx="113325" cy="176200"/>
            </a:xfrm>
            <a:custGeom>
              <a:rect b="b" l="l" r="r" t="t"/>
              <a:pathLst>
                <a:path extrusionOk="0" h="7048" w="4533">
                  <a:moveTo>
                    <a:pt x="732" y="0"/>
                  </a:moveTo>
                  <a:cubicBezTo>
                    <a:pt x="1018" y="785"/>
                    <a:pt x="1178" y="1624"/>
                    <a:pt x="1214" y="2445"/>
                  </a:cubicBezTo>
                  <a:cubicBezTo>
                    <a:pt x="1286" y="4496"/>
                    <a:pt x="554" y="6102"/>
                    <a:pt x="1" y="7030"/>
                  </a:cubicBezTo>
                  <a:cubicBezTo>
                    <a:pt x="37" y="7030"/>
                    <a:pt x="72" y="7048"/>
                    <a:pt x="126" y="7048"/>
                  </a:cubicBezTo>
                  <a:lnTo>
                    <a:pt x="3052" y="7048"/>
                  </a:lnTo>
                  <a:cubicBezTo>
                    <a:pt x="3195" y="7048"/>
                    <a:pt x="3337" y="6977"/>
                    <a:pt x="3409" y="6852"/>
                  </a:cubicBezTo>
                  <a:cubicBezTo>
                    <a:pt x="3837" y="6209"/>
                    <a:pt x="4533" y="4907"/>
                    <a:pt x="4462" y="3158"/>
                  </a:cubicBezTo>
                  <a:cubicBezTo>
                    <a:pt x="4426" y="2052"/>
                    <a:pt x="4087" y="964"/>
                    <a:pt x="3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8" name="Google Shape;3568;p60"/>
            <p:cNvSpPr/>
            <p:nvPr/>
          </p:nvSpPr>
          <p:spPr>
            <a:xfrm>
              <a:off x="4638000" y="3035000"/>
              <a:ext cx="101300" cy="73625"/>
            </a:xfrm>
            <a:custGeom>
              <a:rect b="b" l="l" r="r" t="t"/>
              <a:pathLst>
                <a:path extrusionOk="0" h="2945" w="4052">
                  <a:moveTo>
                    <a:pt x="2035" y="0"/>
                  </a:moveTo>
                  <a:cubicBezTo>
                    <a:pt x="1428" y="0"/>
                    <a:pt x="857" y="286"/>
                    <a:pt x="500" y="768"/>
                  </a:cubicBezTo>
                  <a:cubicBezTo>
                    <a:pt x="126" y="1249"/>
                    <a:pt x="1" y="1874"/>
                    <a:pt x="179" y="2445"/>
                  </a:cubicBezTo>
                  <a:lnTo>
                    <a:pt x="304" y="2944"/>
                  </a:lnTo>
                  <a:lnTo>
                    <a:pt x="3748" y="2944"/>
                  </a:lnTo>
                  <a:lnTo>
                    <a:pt x="3891" y="2445"/>
                  </a:lnTo>
                  <a:cubicBezTo>
                    <a:pt x="4051" y="1874"/>
                    <a:pt x="3926" y="1249"/>
                    <a:pt x="3569" y="768"/>
                  </a:cubicBezTo>
                  <a:cubicBezTo>
                    <a:pt x="3195" y="286"/>
                    <a:pt x="2642" y="0"/>
                    <a:pt x="2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69" name="Google Shape;3569;p60"/>
            <p:cNvSpPr/>
            <p:nvPr/>
          </p:nvSpPr>
          <p:spPr>
            <a:xfrm>
              <a:off x="4406950" y="3035000"/>
              <a:ext cx="100825" cy="73625"/>
            </a:xfrm>
            <a:custGeom>
              <a:rect b="b" l="l" r="r" t="t"/>
              <a:pathLst>
                <a:path extrusionOk="0" h="2945" w="4033">
                  <a:moveTo>
                    <a:pt x="2017" y="0"/>
                  </a:moveTo>
                  <a:cubicBezTo>
                    <a:pt x="1410" y="0"/>
                    <a:pt x="857" y="286"/>
                    <a:pt x="482" y="768"/>
                  </a:cubicBezTo>
                  <a:cubicBezTo>
                    <a:pt x="107" y="1249"/>
                    <a:pt x="0" y="1874"/>
                    <a:pt x="161" y="2445"/>
                  </a:cubicBezTo>
                  <a:lnTo>
                    <a:pt x="304" y="2944"/>
                  </a:lnTo>
                  <a:lnTo>
                    <a:pt x="3729" y="2944"/>
                  </a:lnTo>
                  <a:lnTo>
                    <a:pt x="3872" y="2445"/>
                  </a:lnTo>
                  <a:cubicBezTo>
                    <a:pt x="4033" y="1874"/>
                    <a:pt x="3926" y="1249"/>
                    <a:pt x="3551" y="768"/>
                  </a:cubicBezTo>
                  <a:cubicBezTo>
                    <a:pt x="3176" y="286"/>
                    <a:pt x="2623" y="0"/>
                    <a:pt x="20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0" name="Google Shape;3570;p60"/>
            <p:cNvSpPr/>
            <p:nvPr/>
          </p:nvSpPr>
          <p:spPr>
            <a:xfrm>
              <a:off x="4419425" y="3130450"/>
              <a:ext cx="75425" cy="22325"/>
            </a:xfrm>
            <a:custGeom>
              <a:rect b="b" l="l" r="r" t="t"/>
              <a:pathLst>
                <a:path extrusionOk="0" h="893" w="3017">
                  <a:moveTo>
                    <a:pt x="19" y="1"/>
                  </a:moveTo>
                  <a:cubicBezTo>
                    <a:pt x="72" y="304"/>
                    <a:pt x="54" y="589"/>
                    <a:pt x="1" y="893"/>
                  </a:cubicBezTo>
                  <a:lnTo>
                    <a:pt x="2731" y="893"/>
                  </a:lnTo>
                  <a:cubicBezTo>
                    <a:pt x="2820" y="732"/>
                    <a:pt x="2891" y="572"/>
                    <a:pt x="2981" y="429"/>
                  </a:cubicBezTo>
                  <a:cubicBezTo>
                    <a:pt x="2981" y="286"/>
                    <a:pt x="2981" y="143"/>
                    <a:pt x="30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1" name="Google Shape;3571;p60"/>
            <p:cNvSpPr/>
            <p:nvPr/>
          </p:nvSpPr>
          <p:spPr>
            <a:xfrm>
              <a:off x="4383750" y="3174625"/>
              <a:ext cx="112875" cy="176200"/>
            </a:xfrm>
            <a:custGeom>
              <a:rect b="b" l="l" r="r" t="t"/>
              <a:pathLst>
                <a:path extrusionOk="0" h="7048" w="4515">
                  <a:moveTo>
                    <a:pt x="1071" y="0"/>
                  </a:moveTo>
                  <a:cubicBezTo>
                    <a:pt x="447" y="964"/>
                    <a:pt x="108" y="2052"/>
                    <a:pt x="54" y="3158"/>
                  </a:cubicBezTo>
                  <a:cubicBezTo>
                    <a:pt x="1" y="4907"/>
                    <a:pt x="696" y="6209"/>
                    <a:pt x="1107" y="6852"/>
                  </a:cubicBezTo>
                  <a:cubicBezTo>
                    <a:pt x="1196" y="6977"/>
                    <a:pt x="1339" y="7048"/>
                    <a:pt x="1481" y="7048"/>
                  </a:cubicBezTo>
                  <a:lnTo>
                    <a:pt x="4408" y="7048"/>
                  </a:lnTo>
                  <a:cubicBezTo>
                    <a:pt x="4443" y="7048"/>
                    <a:pt x="4479" y="7030"/>
                    <a:pt x="4515" y="7030"/>
                  </a:cubicBezTo>
                  <a:cubicBezTo>
                    <a:pt x="3962" y="6102"/>
                    <a:pt x="3248" y="4496"/>
                    <a:pt x="3319" y="2445"/>
                  </a:cubicBezTo>
                  <a:cubicBezTo>
                    <a:pt x="3355" y="1624"/>
                    <a:pt x="3516" y="785"/>
                    <a:pt x="3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2" name="Google Shape;3572;p60"/>
            <p:cNvSpPr/>
            <p:nvPr/>
          </p:nvSpPr>
          <p:spPr>
            <a:xfrm>
              <a:off x="4514900" y="2976550"/>
              <a:ext cx="116450" cy="102625"/>
            </a:xfrm>
            <a:custGeom>
              <a:rect b="b" l="l" r="r" t="t"/>
              <a:pathLst>
                <a:path extrusionOk="0" h="4105" w="4658">
                  <a:moveTo>
                    <a:pt x="2320" y="1"/>
                  </a:moveTo>
                  <a:cubicBezTo>
                    <a:pt x="1624" y="1"/>
                    <a:pt x="982" y="322"/>
                    <a:pt x="553" y="875"/>
                  </a:cubicBezTo>
                  <a:cubicBezTo>
                    <a:pt x="125" y="1428"/>
                    <a:pt x="0" y="2142"/>
                    <a:pt x="179" y="2820"/>
                  </a:cubicBezTo>
                  <a:lnTo>
                    <a:pt x="536" y="4105"/>
                  </a:lnTo>
                  <a:lnTo>
                    <a:pt x="4104" y="4105"/>
                  </a:lnTo>
                  <a:lnTo>
                    <a:pt x="4461" y="2820"/>
                  </a:lnTo>
                  <a:cubicBezTo>
                    <a:pt x="4657" y="2142"/>
                    <a:pt x="4514" y="1428"/>
                    <a:pt x="4104" y="875"/>
                  </a:cubicBezTo>
                  <a:cubicBezTo>
                    <a:pt x="3676" y="322"/>
                    <a:pt x="3033"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3" name="Google Shape;3573;p60"/>
            <p:cNvSpPr/>
            <p:nvPr/>
          </p:nvSpPr>
          <p:spPr>
            <a:xfrm>
              <a:off x="4527825" y="3101025"/>
              <a:ext cx="90575" cy="22325"/>
            </a:xfrm>
            <a:custGeom>
              <a:rect b="b" l="l" r="r" t="t"/>
              <a:pathLst>
                <a:path extrusionOk="0" h="893" w="3623">
                  <a:moveTo>
                    <a:pt x="143" y="0"/>
                  </a:moveTo>
                  <a:cubicBezTo>
                    <a:pt x="143" y="303"/>
                    <a:pt x="90" y="607"/>
                    <a:pt x="1" y="892"/>
                  </a:cubicBezTo>
                  <a:lnTo>
                    <a:pt x="3623" y="892"/>
                  </a:lnTo>
                  <a:cubicBezTo>
                    <a:pt x="3534" y="607"/>
                    <a:pt x="3480" y="303"/>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4" name="Google Shape;3574;p60"/>
            <p:cNvSpPr/>
            <p:nvPr/>
          </p:nvSpPr>
          <p:spPr>
            <a:xfrm>
              <a:off x="4486800" y="3145175"/>
              <a:ext cx="172200" cy="205650"/>
            </a:xfrm>
            <a:custGeom>
              <a:rect b="b" l="l" r="r" t="t"/>
              <a:pathLst>
                <a:path extrusionOk="0" h="8226" w="6888">
                  <a:moveTo>
                    <a:pt x="1213" y="0"/>
                  </a:moveTo>
                  <a:cubicBezTo>
                    <a:pt x="518" y="1125"/>
                    <a:pt x="125" y="2374"/>
                    <a:pt x="72" y="3658"/>
                  </a:cubicBezTo>
                  <a:cubicBezTo>
                    <a:pt x="0" y="5710"/>
                    <a:pt x="821" y="7280"/>
                    <a:pt x="1321" y="8030"/>
                  </a:cubicBezTo>
                  <a:cubicBezTo>
                    <a:pt x="1410" y="8155"/>
                    <a:pt x="1535" y="8226"/>
                    <a:pt x="1695" y="8226"/>
                  </a:cubicBezTo>
                  <a:lnTo>
                    <a:pt x="5210" y="8226"/>
                  </a:lnTo>
                  <a:cubicBezTo>
                    <a:pt x="5353" y="8226"/>
                    <a:pt x="5496" y="8155"/>
                    <a:pt x="5567" y="8030"/>
                  </a:cubicBezTo>
                  <a:cubicBezTo>
                    <a:pt x="6067" y="7280"/>
                    <a:pt x="6887" y="5710"/>
                    <a:pt x="6816" y="3658"/>
                  </a:cubicBezTo>
                  <a:cubicBezTo>
                    <a:pt x="6780" y="2374"/>
                    <a:pt x="6388" y="1125"/>
                    <a:pt x="5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75" name="Google Shape;3575;p60"/>
          <p:cNvGrpSpPr/>
          <p:nvPr/>
        </p:nvGrpSpPr>
        <p:grpSpPr>
          <a:xfrm>
            <a:off x="4384650" y="2393550"/>
            <a:ext cx="376500" cy="376500"/>
            <a:chOff x="2769100" y="2804625"/>
            <a:chExt cx="376500" cy="376500"/>
          </a:xfrm>
        </p:grpSpPr>
        <p:sp>
          <p:nvSpPr>
            <p:cNvPr id="3576" name="Google Shape;3576;p60"/>
            <p:cNvSpPr/>
            <p:nvPr/>
          </p:nvSpPr>
          <p:spPr>
            <a:xfrm>
              <a:off x="2991225" y="2915700"/>
              <a:ext cx="154375" cy="154375"/>
            </a:xfrm>
            <a:custGeom>
              <a:rect b="b" l="l" r="r" t="t"/>
              <a:pathLst>
                <a:path extrusionOk="0" h="6175" w="6175">
                  <a:moveTo>
                    <a:pt x="3088" y="1767"/>
                  </a:moveTo>
                  <a:cubicBezTo>
                    <a:pt x="3819" y="1767"/>
                    <a:pt x="4408" y="2356"/>
                    <a:pt x="4408" y="3087"/>
                  </a:cubicBezTo>
                  <a:cubicBezTo>
                    <a:pt x="4408" y="3819"/>
                    <a:pt x="3819" y="4408"/>
                    <a:pt x="3088" y="4408"/>
                  </a:cubicBezTo>
                  <a:cubicBezTo>
                    <a:pt x="2356" y="4408"/>
                    <a:pt x="1767" y="3819"/>
                    <a:pt x="1767" y="3087"/>
                  </a:cubicBezTo>
                  <a:cubicBezTo>
                    <a:pt x="1767" y="2356"/>
                    <a:pt x="2356" y="1767"/>
                    <a:pt x="3088" y="1767"/>
                  </a:cubicBezTo>
                  <a:close/>
                  <a:moveTo>
                    <a:pt x="3088" y="0"/>
                  </a:moveTo>
                  <a:cubicBezTo>
                    <a:pt x="1393" y="0"/>
                    <a:pt x="1" y="1374"/>
                    <a:pt x="1" y="3087"/>
                  </a:cubicBezTo>
                  <a:cubicBezTo>
                    <a:pt x="1" y="4782"/>
                    <a:pt x="1393" y="6174"/>
                    <a:pt x="3088" y="6174"/>
                  </a:cubicBezTo>
                  <a:cubicBezTo>
                    <a:pt x="4800" y="6174"/>
                    <a:pt x="6174" y="4782"/>
                    <a:pt x="6174" y="3087"/>
                  </a:cubicBezTo>
                  <a:cubicBezTo>
                    <a:pt x="6174" y="1374"/>
                    <a:pt x="4800"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7" name="Google Shape;3577;p60"/>
            <p:cNvSpPr/>
            <p:nvPr/>
          </p:nvSpPr>
          <p:spPr>
            <a:xfrm>
              <a:off x="3057250" y="2981725"/>
              <a:ext cx="22325" cy="21875"/>
            </a:xfrm>
            <a:custGeom>
              <a:rect b="b" l="l" r="r" t="t"/>
              <a:pathLst>
                <a:path extrusionOk="0" h="875" w="893">
                  <a:moveTo>
                    <a:pt x="447" y="0"/>
                  </a:moveTo>
                  <a:cubicBezTo>
                    <a:pt x="215" y="0"/>
                    <a:pt x="1" y="196"/>
                    <a:pt x="1" y="446"/>
                  </a:cubicBezTo>
                  <a:cubicBezTo>
                    <a:pt x="1" y="678"/>
                    <a:pt x="215" y="874"/>
                    <a:pt x="447" y="874"/>
                  </a:cubicBezTo>
                  <a:cubicBezTo>
                    <a:pt x="696" y="874"/>
                    <a:pt x="893" y="678"/>
                    <a:pt x="893" y="446"/>
                  </a:cubicBezTo>
                  <a:cubicBezTo>
                    <a:pt x="893" y="196"/>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8" name="Google Shape;3578;p60"/>
            <p:cNvSpPr/>
            <p:nvPr/>
          </p:nvSpPr>
          <p:spPr>
            <a:xfrm>
              <a:off x="2835550" y="2981725"/>
              <a:ext cx="21900" cy="21875"/>
            </a:xfrm>
            <a:custGeom>
              <a:rect b="b" l="l" r="r" t="t"/>
              <a:pathLst>
                <a:path extrusionOk="0" h="875" w="876">
                  <a:moveTo>
                    <a:pt x="1" y="0"/>
                  </a:moveTo>
                  <a:lnTo>
                    <a:pt x="1" y="874"/>
                  </a:lnTo>
                  <a:lnTo>
                    <a:pt x="875" y="874"/>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79" name="Google Shape;3579;p60"/>
            <p:cNvSpPr/>
            <p:nvPr/>
          </p:nvSpPr>
          <p:spPr>
            <a:xfrm>
              <a:off x="2769100" y="2915700"/>
              <a:ext cx="154350" cy="154375"/>
            </a:xfrm>
            <a:custGeom>
              <a:rect b="b" l="l" r="r" t="t"/>
              <a:pathLst>
                <a:path extrusionOk="0" h="6175" w="6174">
                  <a:moveTo>
                    <a:pt x="3979" y="1767"/>
                  </a:moveTo>
                  <a:cubicBezTo>
                    <a:pt x="4229" y="1767"/>
                    <a:pt x="4425" y="1963"/>
                    <a:pt x="4425" y="2195"/>
                  </a:cubicBezTo>
                  <a:lnTo>
                    <a:pt x="4425" y="3962"/>
                  </a:lnTo>
                  <a:cubicBezTo>
                    <a:pt x="4425" y="4211"/>
                    <a:pt x="4229" y="4408"/>
                    <a:pt x="3979" y="4408"/>
                  </a:cubicBezTo>
                  <a:lnTo>
                    <a:pt x="2213" y="4408"/>
                  </a:lnTo>
                  <a:cubicBezTo>
                    <a:pt x="1963" y="4408"/>
                    <a:pt x="1767" y="4211"/>
                    <a:pt x="1767" y="3962"/>
                  </a:cubicBezTo>
                  <a:lnTo>
                    <a:pt x="1767" y="2195"/>
                  </a:lnTo>
                  <a:cubicBezTo>
                    <a:pt x="1767" y="1963"/>
                    <a:pt x="1963" y="1767"/>
                    <a:pt x="2213" y="1767"/>
                  </a:cubicBezTo>
                  <a:close/>
                  <a:moveTo>
                    <a:pt x="3087" y="0"/>
                  </a:moveTo>
                  <a:cubicBezTo>
                    <a:pt x="1392" y="0"/>
                    <a:pt x="0" y="1374"/>
                    <a:pt x="0" y="3087"/>
                  </a:cubicBezTo>
                  <a:cubicBezTo>
                    <a:pt x="0" y="4782"/>
                    <a:pt x="1392" y="6174"/>
                    <a:pt x="3087" y="6174"/>
                  </a:cubicBezTo>
                  <a:cubicBezTo>
                    <a:pt x="4800" y="6174"/>
                    <a:pt x="6174" y="4782"/>
                    <a:pt x="6174" y="3087"/>
                  </a:cubicBezTo>
                  <a:cubicBezTo>
                    <a:pt x="6174" y="1374"/>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0" name="Google Shape;3580;p60"/>
            <p:cNvSpPr/>
            <p:nvPr/>
          </p:nvSpPr>
          <p:spPr>
            <a:xfrm>
              <a:off x="2880175" y="3026325"/>
              <a:ext cx="154350" cy="154800"/>
            </a:xfrm>
            <a:custGeom>
              <a:rect b="b" l="l" r="r" t="t"/>
              <a:pathLst>
                <a:path extrusionOk="0" h="6192" w="6174">
                  <a:moveTo>
                    <a:pt x="3714" y="2026"/>
                  </a:moveTo>
                  <a:cubicBezTo>
                    <a:pt x="3827" y="2026"/>
                    <a:pt x="3943" y="2070"/>
                    <a:pt x="4032" y="2159"/>
                  </a:cubicBezTo>
                  <a:cubicBezTo>
                    <a:pt x="4193" y="2338"/>
                    <a:pt x="4193" y="2605"/>
                    <a:pt x="4032" y="2784"/>
                  </a:cubicBezTo>
                  <a:lnTo>
                    <a:pt x="3711" y="3105"/>
                  </a:lnTo>
                  <a:lnTo>
                    <a:pt x="4032" y="3408"/>
                  </a:lnTo>
                  <a:cubicBezTo>
                    <a:pt x="4193" y="3587"/>
                    <a:pt x="4193" y="3854"/>
                    <a:pt x="4032" y="4033"/>
                  </a:cubicBezTo>
                  <a:cubicBezTo>
                    <a:pt x="3943" y="4122"/>
                    <a:pt x="3836" y="4158"/>
                    <a:pt x="3711" y="4158"/>
                  </a:cubicBezTo>
                  <a:cubicBezTo>
                    <a:pt x="3604" y="4158"/>
                    <a:pt x="3497" y="4122"/>
                    <a:pt x="3408" y="4033"/>
                  </a:cubicBezTo>
                  <a:lnTo>
                    <a:pt x="3087" y="3730"/>
                  </a:lnTo>
                  <a:lnTo>
                    <a:pt x="2783" y="4033"/>
                  </a:lnTo>
                  <a:cubicBezTo>
                    <a:pt x="2694" y="4122"/>
                    <a:pt x="2587" y="4158"/>
                    <a:pt x="2462" y="4158"/>
                  </a:cubicBezTo>
                  <a:cubicBezTo>
                    <a:pt x="2355" y="4158"/>
                    <a:pt x="2248" y="4122"/>
                    <a:pt x="2159" y="4033"/>
                  </a:cubicBezTo>
                  <a:cubicBezTo>
                    <a:pt x="1981" y="3854"/>
                    <a:pt x="1981" y="3587"/>
                    <a:pt x="2159" y="3408"/>
                  </a:cubicBezTo>
                  <a:lnTo>
                    <a:pt x="2462" y="3105"/>
                  </a:lnTo>
                  <a:lnTo>
                    <a:pt x="2159" y="2784"/>
                  </a:lnTo>
                  <a:cubicBezTo>
                    <a:pt x="1981" y="2605"/>
                    <a:pt x="1981" y="2338"/>
                    <a:pt x="2159" y="2159"/>
                  </a:cubicBezTo>
                  <a:cubicBezTo>
                    <a:pt x="2239" y="2070"/>
                    <a:pt x="2351" y="2026"/>
                    <a:pt x="2465" y="2026"/>
                  </a:cubicBezTo>
                  <a:cubicBezTo>
                    <a:pt x="2578" y="2026"/>
                    <a:pt x="2694" y="2070"/>
                    <a:pt x="2783" y="2159"/>
                  </a:cubicBezTo>
                  <a:lnTo>
                    <a:pt x="3087" y="2481"/>
                  </a:lnTo>
                  <a:lnTo>
                    <a:pt x="3408" y="2159"/>
                  </a:lnTo>
                  <a:cubicBezTo>
                    <a:pt x="3488" y="2070"/>
                    <a:pt x="3600" y="2026"/>
                    <a:pt x="3714" y="2026"/>
                  </a:cubicBezTo>
                  <a:close/>
                  <a:moveTo>
                    <a:pt x="3087" y="0"/>
                  </a:moveTo>
                  <a:cubicBezTo>
                    <a:pt x="1392" y="0"/>
                    <a:pt x="0" y="1392"/>
                    <a:pt x="0" y="3105"/>
                  </a:cubicBezTo>
                  <a:cubicBezTo>
                    <a:pt x="0" y="4800"/>
                    <a:pt x="1392" y="6192"/>
                    <a:pt x="3087" y="6192"/>
                  </a:cubicBezTo>
                  <a:cubicBezTo>
                    <a:pt x="4800" y="6192"/>
                    <a:pt x="6174" y="4800"/>
                    <a:pt x="6174" y="3105"/>
                  </a:cubicBez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1" name="Google Shape;3581;p60"/>
            <p:cNvSpPr/>
            <p:nvPr/>
          </p:nvSpPr>
          <p:spPr>
            <a:xfrm>
              <a:off x="2950200" y="2874225"/>
              <a:ext cx="14750" cy="13400"/>
            </a:xfrm>
            <a:custGeom>
              <a:rect b="b" l="l" r="r" t="t"/>
              <a:pathLst>
                <a:path extrusionOk="0" h="536" w="590">
                  <a:moveTo>
                    <a:pt x="286" y="0"/>
                  </a:moveTo>
                  <a:lnTo>
                    <a:pt x="0" y="535"/>
                  </a:lnTo>
                  <a:lnTo>
                    <a:pt x="589" y="535"/>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2" name="Google Shape;3582;p60"/>
            <p:cNvSpPr/>
            <p:nvPr/>
          </p:nvSpPr>
          <p:spPr>
            <a:xfrm>
              <a:off x="2880175" y="2804625"/>
              <a:ext cx="154350" cy="154375"/>
            </a:xfrm>
            <a:custGeom>
              <a:rect b="b" l="l" r="r" t="t"/>
              <a:pathLst>
                <a:path extrusionOk="0" h="6175" w="6174">
                  <a:moveTo>
                    <a:pt x="3087" y="1410"/>
                  </a:moveTo>
                  <a:cubicBezTo>
                    <a:pt x="3247" y="1410"/>
                    <a:pt x="3408" y="1499"/>
                    <a:pt x="3479" y="1642"/>
                  </a:cubicBezTo>
                  <a:lnTo>
                    <a:pt x="4514" y="3551"/>
                  </a:lnTo>
                  <a:cubicBezTo>
                    <a:pt x="4586" y="3694"/>
                    <a:pt x="4586" y="3855"/>
                    <a:pt x="4496" y="3980"/>
                  </a:cubicBezTo>
                  <a:cubicBezTo>
                    <a:pt x="4425" y="4122"/>
                    <a:pt x="4282" y="4194"/>
                    <a:pt x="4122" y="4194"/>
                  </a:cubicBezTo>
                  <a:lnTo>
                    <a:pt x="2070" y="4194"/>
                  </a:lnTo>
                  <a:cubicBezTo>
                    <a:pt x="1909" y="4194"/>
                    <a:pt x="1766" y="4122"/>
                    <a:pt x="1677" y="3980"/>
                  </a:cubicBezTo>
                  <a:cubicBezTo>
                    <a:pt x="1606" y="3855"/>
                    <a:pt x="1606" y="3694"/>
                    <a:pt x="1677" y="3551"/>
                  </a:cubicBezTo>
                  <a:lnTo>
                    <a:pt x="2712" y="1642"/>
                  </a:lnTo>
                  <a:cubicBezTo>
                    <a:pt x="2783" y="1499"/>
                    <a:pt x="2926" y="1410"/>
                    <a:pt x="3087" y="1410"/>
                  </a:cubicBezTo>
                  <a:close/>
                  <a:moveTo>
                    <a:pt x="3087" y="1"/>
                  </a:moveTo>
                  <a:cubicBezTo>
                    <a:pt x="1392" y="1"/>
                    <a:pt x="0" y="1375"/>
                    <a:pt x="0" y="3087"/>
                  </a:cubicBezTo>
                  <a:cubicBezTo>
                    <a:pt x="0" y="4782"/>
                    <a:pt x="1392" y="6174"/>
                    <a:pt x="3087" y="6174"/>
                  </a:cubicBezTo>
                  <a:cubicBezTo>
                    <a:pt x="4800" y="6174"/>
                    <a:pt x="6174" y="4782"/>
                    <a:pt x="6174" y="3087"/>
                  </a:cubicBezTo>
                  <a:cubicBezTo>
                    <a:pt x="6174" y="1375"/>
                    <a:pt x="4800"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83" name="Google Shape;3583;p60"/>
          <p:cNvGrpSpPr/>
          <p:nvPr/>
        </p:nvGrpSpPr>
        <p:grpSpPr>
          <a:xfrm>
            <a:off x="4429700" y="1814550"/>
            <a:ext cx="286850" cy="376525"/>
            <a:chOff x="4429700" y="1814550"/>
            <a:chExt cx="286850" cy="376525"/>
          </a:xfrm>
        </p:grpSpPr>
        <p:sp>
          <p:nvSpPr>
            <p:cNvPr id="3584" name="Google Shape;3584;p60"/>
            <p:cNvSpPr/>
            <p:nvPr/>
          </p:nvSpPr>
          <p:spPr>
            <a:xfrm>
              <a:off x="4429700" y="1814550"/>
              <a:ext cx="286850" cy="177125"/>
            </a:xfrm>
            <a:custGeom>
              <a:rect b="b" l="l" r="r" t="t"/>
              <a:pathLst>
                <a:path extrusionOk="0" h="7085" w="11474">
                  <a:moveTo>
                    <a:pt x="8886" y="4515"/>
                  </a:moveTo>
                  <a:cubicBezTo>
                    <a:pt x="9136" y="4515"/>
                    <a:pt x="9332" y="4711"/>
                    <a:pt x="9332" y="4961"/>
                  </a:cubicBezTo>
                  <a:cubicBezTo>
                    <a:pt x="9332" y="5211"/>
                    <a:pt x="9136" y="5407"/>
                    <a:pt x="8886" y="5407"/>
                  </a:cubicBezTo>
                  <a:cubicBezTo>
                    <a:pt x="8654" y="5407"/>
                    <a:pt x="8458" y="5211"/>
                    <a:pt x="8458" y="4961"/>
                  </a:cubicBezTo>
                  <a:cubicBezTo>
                    <a:pt x="8458" y="4711"/>
                    <a:pt x="8654" y="4515"/>
                    <a:pt x="8886" y="4515"/>
                  </a:cubicBezTo>
                  <a:close/>
                  <a:moveTo>
                    <a:pt x="3212" y="3659"/>
                  </a:moveTo>
                  <a:cubicBezTo>
                    <a:pt x="3926" y="3659"/>
                    <a:pt x="4532" y="4247"/>
                    <a:pt x="4532" y="4979"/>
                  </a:cubicBezTo>
                  <a:cubicBezTo>
                    <a:pt x="4532" y="5711"/>
                    <a:pt x="3926" y="6299"/>
                    <a:pt x="3212" y="6299"/>
                  </a:cubicBezTo>
                  <a:cubicBezTo>
                    <a:pt x="2480" y="6299"/>
                    <a:pt x="1874" y="5711"/>
                    <a:pt x="1874" y="4979"/>
                  </a:cubicBezTo>
                  <a:cubicBezTo>
                    <a:pt x="1874" y="4247"/>
                    <a:pt x="2480" y="3659"/>
                    <a:pt x="3212" y="3659"/>
                  </a:cubicBezTo>
                  <a:close/>
                  <a:moveTo>
                    <a:pt x="446" y="1"/>
                  </a:moveTo>
                  <a:cubicBezTo>
                    <a:pt x="197" y="1"/>
                    <a:pt x="0" y="197"/>
                    <a:pt x="0" y="447"/>
                  </a:cubicBezTo>
                  <a:lnTo>
                    <a:pt x="0" y="7084"/>
                  </a:lnTo>
                  <a:lnTo>
                    <a:pt x="11473" y="7084"/>
                  </a:lnTo>
                  <a:lnTo>
                    <a:pt x="11473" y="447"/>
                  </a:lnTo>
                  <a:cubicBezTo>
                    <a:pt x="11473" y="197"/>
                    <a:pt x="11277" y="1"/>
                    <a:pt x="11027" y="1"/>
                  </a:cubicBezTo>
                  <a:lnTo>
                    <a:pt x="7940" y="1"/>
                  </a:lnTo>
                  <a:lnTo>
                    <a:pt x="7940" y="2213"/>
                  </a:lnTo>
                  <a:cubicBezTo>
                    <a:pt x="7940" y="2463"/>
                    <a:pt x="7744" y="2659"/>
                    <a:pt x="7494" y="2659"/>
                  </a:cubicBezTo>
                  <a:lnTo>
                    <a:pt x="3961" y="2659"/>
                  </a:lnTo>
                  <a:cubicBezTo>
                    <a:pt x="3729" y="2659"/>
                    <a:pt x="3533" y="2463"/>
                    <a:pt x="3533" y="2213"/>
                  </a:cubicBezTo>
                  <a:lnTo>
                    <a:pt x="3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5" name="Google Shape;3585;p60"/>
            <p:cNvSpPr/>
            <p:nvPr/>
          </p:nvSpPr>
          <p:spPr>
            <a:xfrm>
              <a:off x="4498825" y="1927850"/>
              <a:ext cx="21900" cy="22350"/>
            </a:xfrm>
            <a:custGeom>
              <a:rect b="b" l="l" r="r" t="t"/>
              <a:pathLst>
                <a:path extrusionOk="0" h="894" w="876">
                  <a:moveTo>
                    <a:pt x="447" y="1"/>
                  </a:moveTo>
                  <a:cubicBezTo>
                    <a:pt x="197" y="1"/>
                    <a:pt x="1" y="197"/>
                    <a:pt x="1" y="447"/>
                  </a:cubicBezTo>
                  <a:cubicBezTo>
                    <a:pt x="1" y="679"/>
                    <a:pt x="197" y="893"/>
                    <a:pt x="447" y="893"/>
                  </a:cubicBezTo>
                  <a:cubicBezTo>
                    <a:pt x="679" y="893"/>
                    <a:pt x="875" y="679"/>
                    <a:pt x="875" y="447"/>
                  </a:cubicBezTo>
                  <a:cubicBezTo>
                    <a:pt x="875" y="197"/>
                    <a:pt x="679"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6" name="Google Shape;3586;p60"/>
            <p:cNvSpPr/>
            <p:nvPr/>
          </p:nvSpPr>
          <p:spPr>
            <a:xfrm>
              <a:off x="4539875" y="2146875"/>
              <a:ext cx="66050" cy="44200"/>
            </a:xfrm>
            <a:custGeom>
              <a:rect b="b" l="l" r="r" t="t"/>
              <a:pathLst>
                <a:path extrusionOk="0" h="1768" w="2642">
                  <a:moveTo>
                    <a:pt x="0" y="1"/>
                  </a:moveTo>
                  <a:lnTo>
                    <a:pt x="0" y="1767"/>
                  </a:lnTo>
                  <a:lnTo>
                    <a:pt x="2641" y="1767"/>
                  </a:lnTo>
                  <a:lnTo>
                    <a:pt x="26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7" name="Google Shape;3587;p60"/>
            <p:cNvSpPr/>
            <p:nvPr/>
          </p:nvSpPr>
          <p:spPr>
            <a:xfrm>
              <a:off x="4539875" y="1814550"/>
              <a:ext cx="66050" cy="44200"/>
            </a:xfrm>
            <a:custGeom>
              <a:rect b="b" l="l" r="r" t="t"/>
              <a:pathLst>
                <a:path extrusionOk="0" h="1768" w="2642">
                  <a:moveTo>
                    <a:pt x="0" y="1"/>
                  </a:moveTo>
                  <a:lnTo>
                    <a:pt x="0" y="1767"/>
                  </a:lnTo>
                  <a:lnTo>
                    <a:pt x="2641" y="1767"/>
                  </a:lnTo>
                  <a:lnTo>
                    <a:pt x="26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8" name="Google Shape;3588;p60"/>
            <p:cNvSpPr/>
            <p:nvPr/>
          </p:nvSpPr>
          <p:spPr>
            <a:xfrm>
              <a:off x="4429700" y="2013950"/>
              <a:ext cx="286850" cy="177125"/>
            </a:xfrm>
            <a:custGeom>
              <a:rect b="b" l="l" r="r" t="t"/>
              <a:pathLst>
                <a:path extrusionOk="0" h="7085" w="11474">
                  <a:moveTo>
                    <a:pt x="8261" y="786"/>
                  </a:moveTo>
                  <a:cubicBezTo>
                    <a:pt x="8993" y="786"/>
                    <a:pt x="9582" y="1392"/>
                    <a:pt x="9582" y="2124"/>
                  </a:cubicBezTo>
                  <a:cubicBezTo>
                    <a:pt x="9582" y="2838"/>
                    <a:pt x="8993" y="3444"/>
                    <a:pt x="8261" y="3444"/>
                  </a:cubicBezTo>
                  <a:cubicBezTo>
                    <a:pt x="7530" y="3444"/>
                    <a:pt x="6941" y="2838"/>
                    <a:pt x="6941" y="2124"/>
                  </a:cubicBezTo>
                  <a:cubicBezTo>
                    <a:pt x="6941" y="1392"/>
                    <a:pt x="7530" y="786"/>
                    <a:pt x="8261" y="786"/>
                  </a:cubicBezTo>
                  <a:close/>
                  <a:moveTo>
                    <a:pt x="0" y="1"/>
                  </a:moveTo>
                  <a:lnTo>
                    <a:pt x="0" y="6638"/>
                  </a:lnTo>
                  <a:cubicBezTo>
                    <a:pt x="0" y="6888"/>
                    <a:pt x="197" y="7084"/>
                    <a:pt x="446" y="7084"/>
                  </a:cubicBezTo>
                  <a:lnTo>
                    <a:pt x="3533" y="7084"/>
                  </a:lnTo>
                  <a:lnTo>
                    <a:pt x="3533" y="4889"/>
                  </a:lnTo>
                  <a:cubicBezTo>
                    <a:pt x="3533" y="4640"/>
                    <a:pt x="3729" y="4443"/>
                    <a:pt x="3961" y="4443"/>
                  </a:cubicBezTo>
                  <a:lnTo>
                    <a:pt x="7494" y="4443"/>
                  </a:lnTo>
                  <a:cubicBezTo>
                    <a:pt x="7744" y="4443"/>
                    <a:pt x="7940" y="4640"/>
                    <a:pt x="7940" y="4889"/>
                  </a:cubicBezTo>
                  <a:lnTo>
                    <a:pt x="7940" y="7084"/>
                  </a:lnTo>
                  <a:lnTo>
                    <a:pt x="11027" y="7084"/>
                  </a:lnTo>
                  <a:cubicBezTo>
                    <a:pt x="11277" y="7084"/>
                    <a:pt x="11473" y="6888"/>
                    <a:pt x="11473" y="6638"/>
                  </a:cubicBezTo>
                  <a:lnTo>
                    <a:pt x="11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89" name="Google Shape;3589;p60"/>
            <p:cNvSpPr/>
            <p:nvPr/>
          </p:nvSpPr>
          <p:spPr>
            <a:xfrm>
              <a:off x="4625075" y="2055875"/>
              <a:ext cx="22325" cy="21900"/>
            </a:xfrm>
            <a:custGeom>
              <a:rect b="b" l="l" r="r" t="t"/>
              <a:pathLst>
                <a:path extrusionOk="0" h="876" w="893">
                  <a:moveTo>
                    <a:pt x="446" y="1"/>
                  </a:moveTo>
                  <a:cubicBezTo>
                    <a:pt x="197" y="1"/>
                    <a:pt x="0" y="197"/>
                    <a:pt x="0" y="447"/>
                  </a:cubicBezTo>
                  <a:cubicBezTo>
                    <a:pt x="0" y="679"/>
                    <a:pt x="197" y="875"/>
                    <a:pt x="446" y="875"/>
                  </a:cubicBezTo>
                  <a:cubicBezTo>
                    <a:pt x="696" y="875"/>
                    <a:pt x="893" y="679"/>
                    <a:pt x="893" y="447"/>
                  </a:cubicBezTo>
                  <a:cubicBezTo>
                    <a:pt x="893"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0" name="Google Shape;3590;p60"/>
          <p:cNvGrpSpPr/>
          <p:nvPr/>
        </p:nvGrpSpPr>
        <p:grpSpPr>
          <a:xfrm>
            <a:off x="3819475" y="1249400"/>
            <a:ext cx="376500" cy="376500"/>
            <a:chOff x="3819475" y="1249400"/>
            <a:chExt cx="376500" cy="376500"/>
          </a:xfrm>
        </p:grpSpPr>
        <p:sp>
          <p:nvSpPr>
            <p:cNvPr id="3591" name="Google Shape;3591;p60"/>
            <p:cNvSpPr/>
            <p:nvPr/>
          </p:nvSpPr>
          <p:spPr>
            <a:xfrm>
              <a:off x="3819475" y="1356900"/>
              <a:ext cx="194950" cy="161500"/>
            </a:xfrm>
            <a:custGeom>
              <a:rect b="b" l="l" r="r" t="t"/>
              <a:pathLst>
                <a:path extrusionOk="0" h="6460" w="7798">
                  <a:moveTo>
                    <a:pt x="3230" y="0"/>
                  </a:moveTo>
                  <a:cubicBezTo>
                    <a:pt x="1446" y="0"/>
                    <a:pt x="1" y="1446"/>
                    <a:pt x="1" y="3230"/>
                  </a:cubicBezTo>
                  <a:cubicBezTo>
                    <a:pt x="1" y="5014"/>
                    <a:pt x="1446" y="6459"/>
                    <a:pt x="3230" y="6459"/>
                  </a:cubicBezTo>
                  <a:lnTo>
                    <a:pt x="6763" y="6459"/>
                  </a:lnTo>
                  <a:cubicBezTo>
                    <a:pt x="7013" y="6459"/>
                    <a:pt x="7209" y="6263"/>
                    <a:pt x="7209" y="6031"/>
                  </a:cubicBezTo>
                  <a:cubicBezTo>
                    <a:pt x="7209" y="5781"/>
                    <a:pt x="7013" y="5585"/>
                    <a:pt x="6763" y="5585"/>
                  </a:cubicBezTo>
                  <a:lnTo>
                    <a:pt x="5460" y="5585"/>
                  </a:lnTo>
                  <a:cubicBezTo>
                    <a:pt x="5799" y="5264"/>
                    <a:pt x="6067" y="4871"/>
                    <a:pt x="6245" y="4408"/>
                  </a:cubicBezTo>
                  <a:lnTo>
                    <a:pt x="7584" y="3605"/>
                  </a:lnTo>
                  <a:cubicBezTo>
                    <a:pt x="7709" y="3533"/>
                    <a:pt x="7798" y="3390"/>
                    <a:pt x="7798" y="3230"/>
                  </a:cubicBezTo>
                  <a:cubicBezTo>
                    <a:pt x="7798" y="3087"/>
                    <a:pt x="7709" y="2927"/>
                    <a:pt x="7584" y="2855"/>
                  </a:cubicBezTo>
                  <a:lnTo>
                    <a:pt x="6245" y="2052"/>
                  </a:lnTo>
                  <a:cubicBezTo>
                    <a:pt x="6067" y="1606"/>
                    <a:pt x="5799" y="1196"/>
                    <a:pt x="5460" y="875"/>
                  </a:cubicBezTo>
                  <a:lnTo>
                    <a:pt x="6763" y="875"/>
                  </a:lnTo>
                  <a:cubicBezTo>
                    <a:pt x="7013" y="875"/>
                    <a:pt x="7209" y="678"/>
                    <a:pt x="7209" y="446"/>
                  </a:cubicBezTo>
                  <a:cubicBezTo>
                    <a:pt x="7209" y="197"/>
                    <a:pt x="7013" y="0"/>
                    <a:pt x="6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2" name="Google Shape;3592;p60"/>
            <p:cNvSpPr/>
            <p:nvPr/>
          </p:nvSpPr>
          <p:spPr>
            <a:xfrm>
              <a:off x="3946150" y="1249400"/>
              <a:ext cx="249825" cy="177100"/>
            </a:xfrm>
            <a:custGeom>
              <a:rect b="b" l="l" r="r" t="t"/>
              <a:pathLst>
                <a:path extrusionOk="0" h="7084" w="9993">
                  <a:moveTo>
                    <a:pt x="875" y="0"/>
                  </a:moveTo>
                  <a:cubicBezTo>
                    <a:pt x="393" y="0"/>
                    <a:pt x="1" y="393"/>
                    <a:pt x="1" y="892"/>
                  </a:cubicBezTo>
                  <a:cubicBezTo>
                    <a:pt x="1" y="1374"/>
                    <a:pt x="393" y="1767"/>
                    <a:pt x="875" y="1767"/>
                  </a:cubicBezTo>
                  <a:lnTo>
                    <a:pt x="3302" y="1767"/>
                  </a:lnTo>
                  <a:cubicBezTo>
                    <a:pt x="3409" y="1767"/>
                    <a:pt x="3534" y="1820"/>
                    <a:pt x="3605" y="1892"/>
                  </a:cubicBezTo>
                  <a:lnTo>
                    <a:pt x="6032" y="4318"/>
                  </a:lnTo>
                  <a:cubicBezTo>
                    <a:pt x="6210" y="4497"/>
                    <a:pt x="6210" y="4764"/>
                    <a:pt x="6032" y="4943"/>
                  </a:cubicBezTo>
                  <a:cubicBezTo>
                    <a:pt x="5942" y="5032"/>
                    <a:pt x="5831" y="5077"/>
                    <a:pt x="5719" y="5077"/>
                  </a:cubicBezTo>
                  <a:cubicBezTo>
                    <a:pt x="5608" y="5077"/>
                    <a:pt x="5496" y="5032"/>
                    <a:pt x="5407" y="4943"/>
                  </a:cubicBezTo>
                  <a:lnTo>
                    <a:pt x="4640" y="4175"/>
                  </a:lnTo>
                  <a:cubicBezTo>
                    <a:pt x="4470" y="4006"/>
                    <a:pt x="4243" y="3921"/>
                    <a:pt x="4015" y="3921"/>
                  </a:cubicBezTo>
                  <a:cubicBezTo>
                    <a:pt x="3788" y="3921"/>
                    <a:pt x="3560" y="4006"/>
                    <a:pt x="3391" y="4175"/>
                  </a:cubicBezTo>
                  <a:cubicBezTo>
                    <a:pt x="3052" y="4515"/>
                    <a:pt x="3052" y="5085"/>
                    <a:pt x="3391" y="5424"/>
                  </a:cubicBezTo>
                  <a:lnTo>
                    <a:pt x="4729" y="6781"/>
                  </a:lnTo>
                  <a:cubicBezTo>
                    <a:pt x="4925" y="6977"/>
                    <a:pt x="5193" y="7084"/>
                    <a:pt x="5461" y="7084"/>
                  </a:cubicBezTo>
                  <a:lnTo>
                    <a:pt x="9547" y="7084"/>
                  </a:lnTo>
                  <a:cubicBezTo>
                    <a:pt x="9796" y="7084"/>
                    <a:pt x="9993" y="6888"/>
                    <a:pt x="9993" y="6656"/>
                  </a:cubicBezTo>
                  <a:lnTo>
                    <a:pt x="9993" y="3676"/>
                  </a:lnTo>
                  <a:cubicBezTo>
                    <a:pt x="9993" y="3444"/>
                    <a:pt x="9796" y="3248"/>
                    <a:pt x="9547" y="3248"/>
                  </a:cubicBezTo>
                  <a:lnTo>
                    <a:pt x="8440" y="3248"/>
                  </a:lnTo>
                  <a:cubicBezTo>
                    <a:pt x="8333" y="3248"/>
                    <a:pt x="8208" y="3194"/>
                    <a:pt x="8137" y="3105"/>
                  </a:cubicBezTo>
                  <a:lnTo>
                    <a:pt x="5157" y="143"/>
                  </a:lnTo>
                  <a:cubicBezTo>
                    <a:pt x="5068" y="54"/>
                    <a:pt x="4961"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3" name="Google Shape;3593;p60"/>
            <p:cNvSpPr/>
            <p:nvPr/>
          </p:nvSpPr>
          <p:spPr>
            <a:xfrm>
              <a:off x="3946150" y="1448775"/>
              <a:ext cx="249825" cy="177125"/>
            </a:xfrm>
            <a:custGeom>
              <a:rect b="b" l="l" r="r" t="t"/>
              <a:pathLst>
                <a:path extrusionOk="0" h="7085" w="9993">
                  <a:moveTo>
                    <a:pt x="5461" y="1"/>
                  </a:moveTo>
                  <a:cubicBezTo>
                    <a:pt x="5193" y="1"/>
                    <a:pt x="4925" y="108"/>
                    <a:pt x="4729" y="304"/>
                  </a:cubicBezTo>
                  <a:lnTo>
                    <a:pt x="3391" y="1660"/>
                  </a:lnTo>
                  <a:cubicBezTo>
                    <a:pt x="3052" y="2017"/>
                    <a:pt x="3052" y="2570"/>
                    <a:pt x="3391" y="2909"/>
                  </a:cubicBezTo>
                  <a:cubicBezTo>
                    <a:pt x="3560" y="3088"/>
                    <a:pt x="3788" y="3177"/>
                    <a:pt x="4015" y="3177"/>
                  </a:cubicBezTo>
                  <a:cubicBezTo>
                    <a:pt x="4243" y="3177"/>
                    <a:pt x="4470" y="3088"/>
                    <a:pt x="4640" y="2909"/>
                  </a:cubicBezTo>
                  <a:lnTo>
                    <a:pt x="5407" y="2142"/>
                  </a:lnTo>
                  <a:cubicBezTo>
                    <a:pt x="5496" y="2062"/>
                    <a:pt x="5608" y="2022"/>
                    <a:pt x="5719" y="2022"/>
                  </a:cubicBezTo>
                  <a:cubicBezTo>
                    <a:pt x="5831" y="2022"/>
                    <a:pt x="5942" y="2062"/>
                    <a:pt x="6032" y="2142"/>
                  </a:cubicBezTo>
                  <a:cubicBezTo>
                    <a:pt x="6210" y="2321"/>
                    <a:pt x="6210" y="2606"/>
                    <a:pt x="6032" y="2767"/>
                  </a:cubicBezTo>
                  <a:lnTo>
                    <a:pt x="3605" y="5193"/>
                  </a:lnTo>
                  <a:cubicBezTo>
                    <a:pt x="3534" y="5282"/>
                    <a:pt x="3409" y="5318"/>
                    <a:pt x="3302" y="5318"/>
                  </a:cubicBezTo>
                  <a:lnTo>
                    <a:pt x="875" y="5318"/>
                  </a:lnTo>
                  <a:cubicBezTo>
                    <a:pt x="393" y="5318"/>
                    <a:pt x="1" y="5711"/>
                    <a:pt x="1" y="6210"/>
                  </a:cubicBezTo>
                  <a:cubicBezTo>
                    <a:pt x="1" y="6692"/>
                    <a:pt x="393" y="7084"/>
                    <a:pt x="875" y="7084"/>
                  </a:cubicBezTo>
                  <a:lnTo>
                    <a:pt x="4854" y="7084"/>
                  </a:lnTo>
                  <a:cubicBezTo>
                    <a:pt x="4961" y="7084"/>
                    <a:pt x="5068" y="7049"/>
                    <a:pt x="5157" y="6960"/>
                  </a:cubicBezTo>
                  <a:lnTo>
                    <a:pt x="8137" y="3980"/>
                  </a:lnTo>
                  <a:cubicBezTo>
                    <a:pt x="8208" y="3891"/>
                    <a:pt x="8333" y="3855"/>
                    <a:pt x="8440" y="3855"/>
                  </a:cubicBezTo>
                  <a:lnTo>
                    <a:pt x="9547" y="3855"/>
                  </a:lnTo>
                  <a:cubicBezTo>
                    <a:pt x="9796" y="3855"/>
                    <a:pt x="9993" y="3659"/>
                    <a:pt x="9993" y="3409"/>
                  </a:cubicBezTo>
                  <a:lnTo>
                    <a:pt x="9993" y="447"/>
                  </a:lnTo>
                  <a:cubicBezTo>
                    <a:pt x="9993" y="197"/>
                    <a:pt x="9796" y="1"/>
                    <a:pt x="9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4" name="Google Shape;3594;p60"/>
          <p:cNvGrpSpPr/>
          <p:nvPr/>
        </p:nvGrpSpPr>
        <p:grpSpPr>
          <a:xfrm>
            <a:off x="3819475" y="3514075"/>
            <a:ext cx="376500" cy="376500"/>
            <a:chOff x="3819475" y="3514075"/>
            <a:chExt cx="376500" cy="376500"/>
          </a:xfrm>
        </p:grpSpPr>
        <p:sp>
          <p:nvSpPr>
            <p:cNvPr id="3595" name="Google Shape;3595;p60"/>
            <p:cNvSpPr/>
            <p:nvPr/>
          </p:nvSpPr>
          <p:spPr>
            <a:xfrm>
              <a:off x="3819475" y="3514075"/>
              <a:ext cx="198525" cy="293975"/>
            </a:xfrm>
            <a:custGeom>
              <a:rect b="b" l="l" r="r" t="t"/>
              <a:pathLst>
                <a:path extrusionOk="0" h="11759" w="7941">
                  <a:moveTo>
                    <a:pt x="447" y="0"/>
                  </a:moveTo>
                  <a:cubicBezTo>
                    <a:pt x="197" y="0"/>
                    <a:pt x="1" y="197"/>
                    <a:pt x="1" y="446"/>
                  </a:cubicBezTo>
                  <a:lnTo>
                    <a:pt x="1" y="4265"/>
                  </a:lnTo>
                  <a:cubicBezTo>
                    <a:pt x="1" y="4515"/>
                    <a:pt x="197" y="4711"/>
                    <a:pt x="447" y="4711"/>
                  </a:cubicBezTo>
                  <a:lnTo>
                    <a:pt x="3533" y="4711"/>
                  </a:lnTo>
                  <a:lnTo>
                    <a:pt x="3533" y="11330"/>
                  </a:lnTo>
                  <a:cubicBezTo>
                    <a:pt x="3533" y="11562"/>
                    <a:pt x="3730" y="11759"/>
                    <a:pt x="3979" y="11759"/>
                  </a:cubicBezTo>
                  <a:cubicBezTo>
                    <a:pt x="4211" y="11759"/>
                    <a:pt x="4408" y="11562"/>
                    <a:pt x="4408" y="11330"/>
                  </a:cubicBezTo>
                  <a:lnTo>
                    <a:pt x="4408" y="4711"/>
                  </a:lnTo>
                  <a:lnTo>
                    <a:pt x="7494" y="4711"/>
                  </a:lnTo>
                  <a:cubicBezTo>
                    <a:pt x="7744" y="4711"/>
                    <a:pt x="7941" y="4515"/>
                    <a:pt x="7941" y="4265"/>
                  </a:cubicBezTo>
                  <a:lnTo>
                    <a:pt x="7941" y="446"/>
                  </a:lnTo>
                  <a:cubicBezTo>
                    <a:pt x="7941" y="197"/>
                    <a:pt x="7744" y="0"/>
                    <a:pt x="7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6" name="Google Shape;3596;p60"/>
            <p:cNvSpPr/>
            <p:nvPr/>
          </p:nvSpPr>
          <p:spPr>
            <a:xfrm>
              <a:off x="4022000" y="3780375"/>
              <a:ext cx="105275" cy="44175"/>
            </a:xfrm>
            <a:custGeom>
              <a:rect b="b" l="l" r="r" t="t"/>
              <a:pathLst>
                <a:path extrusionOk="0" h="1767" w="4211">
                  <a:moveTo>
                    <a:pt x="857" y="0"/>
                  </a:moveTo>
                  <a:cubicBezTo>
                    <a:pt x="393" y="36"/>
                    <a:pt x="18" y="411"/>
                    <a:pt x="18" y="857"/>
                  </a:cubicBezTo>
                  <a:cubicBezTo>
                    <a:pt x="0" y="1107"/>
                    <a:pt x="89" y="1321"/>
                    <a:pt x="268" y="1499"/>
                  </a:cubicBezTo>
                  <a:cubicBezTo>
                    <a:pt x="428" y="1660"/>
                    <a:pt x="660" y="1767"/>
                    <a:pt x="892" y="1767"/>
                  </a:cubicBezTo>
                  <a:cubicBezTo>
                    <a:pt x="1035" y="1767"/>
                    <a:pt x="1196" y="1731"/>
                    <a:pt x="1320" y="1642"/>
                  </a:cubicBezTo>
                  <a:cubicBezTo>
                    <a:pt x="1561" y="1508"/>
                    <a:pt x="1833" y="1441"/>
                    <a:pt x="2106" y="1441"/>
                  </a:cubicBezTo>
                  <a:cubicBezTo>
                    <a:pt x="2378" y="1441"/>
                    <a:pt x="2650" y="1508"/>
                    <a:pt x="2891" y="1642"/>
                  </a:cubicBezTo>
                  <a:cubicBezTo>
                    <a:pt x="3016" y="1731"/>
                    <a:pt x="3158" y="1767"/>
                    <a:pt x="3319" y="1767"/>
                  </a:cubicBezTo>
                  <a:cubicBezTo>
                    <a:pt x="3551" y="1767"/>
                    <a:pt x="3783" y="1660"/>
                    <a:pt x="3943" y="1499"/>
                  </a:cubicBezTo>
                  <a:cubicBezTo>
                    <a:pt x="4122" y="1321"/>
                    <a:pt x="4211" y="1107"/>
                    <a:pt x="4193" y="857"/>
                  </a:cubicBezTo>
                  <a:cubicBezTo>
                    <a:pt x="4193" y="411"/>
                    <a:pt x="3818" y="36"/>
                    <a:pt x="3355" y="0"/>
                  </a:cubicBezTo>
                  <a:cubicBezTo>
                    <a:pt x="3176" y="518"/>
                    <a:pt x="2677" y="875"/>
                    <a:pt x="2106" y="875"/>
                  </a:cubicBezTo>
                  <a:cubicBezTo>
                    <a:pt x="1535" y="875"/>
                    <a:pt x="1035" y="518"/>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7" name="Google Shape;3597;p60"/>
            <p:cNvSpPr/>
            <p:nvPr/>
          </p:nvSpPr>
          <p:spPr>
            <a:xfrm>
              <a:off x="4063475" y="3758075"/>
              <a:ext cx="22325" cy="22325"/>
            </a:xfrm>
            <a:custGeom>
              <a:rect b="b" l="l" r="r" t="t"/>
              <a:pathLst>
                <a:path extrusionOk="0" h="893" w="893">
                  <a:moveTo>
                    <a:pt x="447" y="0"/>
                  </a:moveTo>
                  <a:cubicBezTo>
                    <a:pt x="197" y="0"/>
                    <a:pt x="0" y="214"/>
                    <a:pt x="0" y="446"/>
                  </a:cubicBezTo>
                  <a:cubicBezTo>
                    <a:pt x="0" y="696"/>
                    <a:pt x="197" y="892"/>
                    <a:pt x="447" y="892"/>
                  </a:cubicBezTo>
                  <a:cubicBezTo>
                    <a:pt x="696" y="892"/>
                    <a:pt x="893" y="696"/>
                    <a:pt x="893" y="446"/>
                  </a:cubicBezTo>
                  <a:cubicBezTo>
                    <a:pt x="893" y="214"/>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98" name="Google Shape;3598;p60"/>
            <p:cNvSpPr/>
            <p:nvPr/>
          </p:nvSpPr>
          <p:spPr>
            <a:xfrm>
              <a:off x="3953300" y="3647900"/>
              <a:ext cx="242675" cy="242675"/>
            </a:xfrm>
            <a:custGeom>
              <a:rect b="b" l="l" r="r" t="t"/>
              <a:pathLst>
                <a:path extrusionOk="0" h="9707" w="9707">
                  <a:moveTo>
                    <a:pt x="3051" y="2801"/>
                  </a:moveTo>
                  <a:cubicBezTo>
                    <a:pt x="3301" y="2801"/>
                    <a:pt x="3498" y="2998"/>
                    <a:pt x="3498" y="3230"/>
                  </a:cubicBezTo>
                  <a:cubicBezTo>
                    <a:pt x="3498" y="3479"/>
                    <a:pt x="3301" y="3676"/>
                    <a:pt x="3051" y="3676"/>
                  </a:cubicBezTo>
                  <a:cubicBezTo>
                    <a:pt x="2819" y="3676"/>
                    <a:pt x="2623" y="3479"/>
                    <a:pt x="2623" y="3230"/>
                  </a:cubicBezTo>
                  <a:cubicBezTo>
                    <a:pt x="2623" y="2998"/>
                    <a:pt x="2819" y="2801"/>
                    <a:pt x="3051" y="2801"/>
                  </a:cubicBezTo>
                  <a:close/>
                  <a:moveTo>
                    <a:pt x="6638" y="2801"/>
                  </a:moveTo>
                  <a:cubicBezTo>
                    <a:pt x="6888" y="2801"/>
                    <a:pt x="7084" y="2998"/>
                    <a:pt x="7084" y="3230"/>
                  </a:cubicBezTo>
                  <a:cubicBezTo>
                    <a:pt x="7084" y="3479"/>
                    <a:pt x="6888" y="3676"/>
                    <a:pt x="6638" y="3676"/>
                  </a:cubicBezTo>
                  <a:cubicBezTo>
                    <a:pt x="6406" y="3676"/>
                    <a:pt x="6210" y="3479"/>
                    <a:pt x="6210" y="3230"/>
                  </a:cubicBezTo>
                  <a:cubicBezTo>
                    <a:pt x="6210" y="2998"/>
                    <a:pt x="6406" y="2801"/>
                    <a:pt x="6638" y="2801"/>
                  </a:cubicBezTo>
                  <a:close/>
                  <a:moveTo>
                    <a:pt x="4854" y="3533"/>
                  </a:moveTo>
                  <a:cubicBezTo>
                    <a:pt x="5425" y="3533"/>
                    <a:pt x="5924" y="3908"/>
                    <a:pt x="6103" y="4407"/>
                  </a:cubicBezTo>
                  <a:cubicBezTo>
                    <a:pt x="7048" y="4443"/>
                    <a:pt x="7815" y="5210"/>
                    <a:pt x="7833" y="6156"/>
                  </a:cubicBezTo>
                  <a:cubicBezTo>
                    <a:pt x="7833" y="6620"/>
                    <a:pt x="7655" y="7084"/>
                    <a:pt x="7316" y="7423"/>
                  </a:cubicBezTo>
                  <a:cubicBezTo>
                    <a:pt x="6995" y="7762"/>
                    <a:pt x="6549" y="7940"/>
                    <a:pt x="6067" y="7940"/>
                  </a:cubicBezTo>
                  <a:cubicBezTo>
                    <a:pt x="5764" y="7940"/>
                    <a:pt x="5460" y="7869"/>
                    <a:pt x="5193" y="7708"/>
                  </a:cubicBezTo>
                  <a:cubicBezTo>
                    <a:pt x="5086" y="7655"/>
                    <a:pt x="4970" y="7628"/>
                    <a:pt x="4854" y="7628"/>
                  </a:cubicBezTo>
                  <a:cubicBezTo>
                    <a:pt x="4738" y="7628"/>
                    <a:pt x="4622" y="7655"/>
                    <a:pt x="4515" y="7708"/>
                  </a:cubicBezTo>
                  <a:cubicBezTo>
                    <a:pt x="4247" y="7869"/>
                    <a:pt x="3944" y="7940"/>
                    <a:pt x="3640" y="7940"/>
                  </a:cubicBezTo>
                  <a:cubicBezTo>
                    <a:pt x="3158" y="7940"/>
                    <a:pt x="2712" y="7762"/>
                    <a:pt x="2373" y="7423"/>
                  </a:cubicBezTo>
                  <a:cubicBezTo>
                    <a:pt x="2052" y="7084"/>
                    <a:pt x="1874" y="6620"/>
                    <a:pt x="1874" y="6156"/>
                  </a:cubicBezTo>
                  <a:cubicBezTo>
                    <a:pt x="1892" y="5210"/>
                    <a:pt x="2659" y="4443"/>
                    <a:pt x="3605" y="4407"/>
                  </a:cubicBezTo>
                  <a:cubicBezTo>
                    <a:pt x="3783" y="3908"/>
                    <a:pt x="4283" y="3533"/>
                    <a:pt x="4854" y="3533"/>
                  </a:cubicBezTo>
                  <a:close/>
                  <a:moveTo>
                    <a:pt x="4854" y="0"/>
                  </a:moveTo>
                  <a:cubicBezTo>
                    <a:pt x="2177" y="0"/>
                    <a:pt x="0" y="2177"/>
                    <a:pt x="0" y="4853"/>
                  </a:cubicBezTo>
                  <a:lnTo>
                    <a:pt x="0" y="9260"/>
                  </a:lnTo>
                  <a:cubicBezTo>
                    <a:pt x="0" y="9510"/>
                    <a:pt x="197" y="9707"/>
                    <a:pt x="446" y="9707"/>
                  </a:cubicBezTo>
                  <a:lnTo>
                    <a:pt x="9261" y="9707"/>
                  </a:lnTo>
                  <a:cubicBezTo>
                    <a:pt x="9510" y="9707"/>
                    <a:pt x="9707" y="9510"/>
                    <a:pt x="9707" y="9260"/>
                  </a:cubicBezTo>
                  <a:lnTo>
                    <a:pt x="9707" y="4853"/>
                  </a:lnTo>
                  <a:cubicBezTo>
                    <a:pt x="9707" y="2177"/>
                    <a:pt x="7530"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599" name="Google Shape;3599;p60"/>
          <p:cNvGrpSpPr/>
          <p:nvPr/>
        </p:nvGrpSpPr>
        <p:grpSpPr>
          <a:xfrm>
            <a:off x="3819475" y="2979675"/>
            <a:ext cx="376500" cy="345725"/>
            <a:chOff x="2203925" y="3390750"/>
            <a:chExt cx="376500" cy="345725"/>
          </a:xfrm>
        </p:grpSpPr>
        <p:sp>
          <p:nvSpPr>
            <p:cNvPr id="3600" name="Google Shape;3600;p60"/>
            <p:cNvSpPr/>
            <p:nvPr/>
          </p:nvSpPr>
          <p:spPr>
            <a:xfrm>
              <a:off x="2203925" y="3442500"/>
              <a:ext cx="45525" cy="66050"/>
            </a:xfrm>
            <a:custGeom>
              <a:rect b="b" l="l" r="r" t="t"/>
              <a:pathLst>
                <a:path extrusionOk="0" h="2642" w="1821">
                  <a:moveTo>
                    <a:pt x="447" y="1"/>
                  </a:moveTo>
                  <a:cubicBezTo>
                    <a:pt x="197" y="1"/>
                    <a:pt x="1" y="197"/>
                    <a:pt x="1" y="429"/>
                  </a:cubicBezTo>
                  <a:lnTo>
                    <a:pt x="1" y="2195"/>
                  </a:lnTo>
                  <a:cubicBezTo>
                    <a:pt x="1" y="2445"/>
                    <a:pt x="197" y="2641"/>
                    <a:pt x="447" y="2641"/>
                  </a:cubicBezTo>
                  <a:lnTo>
                    <a:pt x="1821" y="2641"/>
                  </a:lnTo>
                  <a:lnTo>
                    <a:pt x="1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1" name="Google Shape;3601;p60"/>
            <p:cNvSpPr/>
            <p:nvPr/>
          </p:nvSpPr>
          <p:spPr>
            <a:xfrm>
              <a:off x="2271725" y="3390750"/>
              <a:ext cx="308700" cy="345725"/>
            </a:xfrm>
            <a:custGeom>
              <a:rect b="b" l="l" r="r" t="t"/>
              <a:pathLst>
                <a:path extrusionOk="0" h="13829" w="12348">
                  <a:moveTo>
                    <a:pt x="6620" y="2945"/>
                  </a:moveTo>
                  <a:cubicBezTo>
                    <a:pt x="6852" y="2945"/>
                    <a:pt x="7048" y="3141"/>
                    <a:pt x="7048" y="3391"/>
                  </a:cubicBezTo>
                  <a:cubicBezTo>
                    <a:pt x="7048" y="3623"/>
                    <a:pt x="6852" y="3837"/>
                    <a:pt x="6620" y="3837"/>
                  </a:cubicBezTo>
                  <a:lnTo>
                    <a:pt x="1910" y="3837"/>
                  </a:lnTo>
                  <a:cubicBezTo>
                    <a:pt x="1660" y="3837"/>
                    <a:pt x="1464" y="3623"/>
                    <a:pt x="1464" y="3391"/>
                  </a:cubicBezTo>
                  <a:cubicBezTo>
                    <a:pt x="1464" y="3141"/>
                    <a:pt x="1660" y="2945"/>
                    <a:pt x="1910" y="2945"/>
                  </a:cubicBezTo>
                  <a:close/>
                  <a:moveTo>
                    <a:pt x="9546" y="2945"/>
                  </a:moveTo>
                  <a:cubicBezTo>
                    <a:pt x="9796" y="2945"/>
                    <a:pt x="9993" y="3141"/>
                    <a:pt x="9993" y="3391"/>
                  </a:cubicBezTo>
                  <a:cubicBezTo>
                    <a:pt x="9993" y="3623"/>
                    <a:pt x="9796" y="3837"/>
                    <a:pt x="9546" y="3837"/>
                  </a:cubicBezTo>
                  <a:lnTo>
                    <a:pt x="8369" y="3837"/>
                  </a:lnTo>
                  <a:cubicBezTo>
                    <a:pt x="8137" y="3837"/>
                    <a:pt x="7941" y="3623"/>
                    <a:pt x="7941" y="3391"/>
                  </a:cubicBezTo>
                  <a:cubicBezTo>
                    <a:pt x="7941" y="3141"/>
                    <a:pt x="8137" y="2945"/>
                    <a:pt x="8369" y="2945"/>
                  </a:cubicBezTo>
                  <a:close/>
                  <a:moveTo>
                    <a:pt x="7352" y="5586"/>
                  </a:moveTo>
                  <a:lnTo>
                    <a:pt x="7352" y="7655"/>
                  </a:lnTo>
                  <a:lnTo>
                    <a:pt x="6031" y="7655"/>
                  </a:lnTo>
                  <a:cubicBezTo>
                    <a:pt x="5621" y="7655"/>
                    <a:pt x="5282" y="7316"/>
                    <a:pt x="5282" y="6924"/>
                  </a:cubicBezTo>
                  <a:lnTo>
                    <a:pt x="5282" y="5586"/>
                  </a:lnTo>
                  <a:lnTo>
                    <a:pt x="5871" y="5586"/>
                  </a:lnTo>
                  <a:lnTo>
                    <a:pt x="5871" y="6335"/>
                  </a:lnTo>
                  <a:cubicBezTo>
                    <a:pt x="5871" y="6567"/>
                    <a:pt x="6067" y="6763"/>
                    <a:pt x="6317" y="6763"/>
                  </a:cubicBezTo>
                  <a:cubicBezTo>
                    <a:pt x="6567" y="6763"/>
                    <a:pt x="6763" y="6567"/>
                    <a:pt x="6763" y="6335"/>
                  </a:cubicBezTo>
                  <a:lnTo>
                    <a:pt x="6763" y="5586"/>
                  </a:lnTo>
                  <a:close/>
                  <a:moveTo>
                    <a:pt x="7227" y="1"/>
                  </a:moveTo>
                  <a:cubicBezTo>
                    <a:pt x="6959" y="1"/>
                    <a:pt x="6763" y="197"/>
                    <a:pt x="6763" y="447"/>
                  </a:cubicBezTo>
                  <a:lnTo>
                    <a:pt x="6763" y="1178"/>
                  </a:lnTo>
                  <a:lnTo>
                    <a:pt x="2427" y="1178"/>
                  </a:lnTo>
                  <a:cubicBezTo>
                    <a:pt x="1624" y="1178"/>
                    <a:pt x="839" y="1375"/>
                    <a:pt x="126" y="1732"/>
                  </a:cubicBezTo>
                  <a:lnTo>
                    <a:pt x="1" y="1785"/>
                  </a:lnTo>
                  <a:lnTo>
                    <a:pt x="1" y="4979"/>
                  </a:lnTo>
                  <a:lnTo>
                    <a:pt x="126" y="5050"/>
                  </a:lnTo>
                  <a:cubicBezTo>
                    <a:pt x="839" y="5407"/>
                    <a:pt x="1624" y="5586"/>
                    <a:pt x="2427" y="5586"/>
                  </a:cubicBezTo>
                  <a:lnTo>
                    <a:pt x="4408" y="5586"/>
                  </a:lnTo>
                  <a:lnTo>
                    <a:pt x="4408" y="6924"/>
                  </a:lnTo>
                  <a:cubicBezTo>
                    <a:pt x="4408" y="7816"/>
                    <a:pt x="5121" y="8530"/>
                    <a:pt x="6031" y="8530"/>
                  </a:cubicBezTo>
                  <a:lnTo>
                    <a:pt x="7352" y="8530"/>
                  </a:lnTo>
                  <a:lnTo>
                    <a:pt x="7352" y="10439"/>
                  </a:lnTo>
                  <a:cubicBezTo>
                    <a:pt x="7352" y="10689"/>
                    <a:pt x="7548" y="10885"/>
                    <a:pt x="7780" y="10885"/>
                  </a:cubicBezTo>
                  <a:lnTo>
                    <a:pt x="8815" y="10885"/>
                  </a:lnTo>
                  <a:lnTo>
                    <a:pt x="8815" y="11741"/>
                  </a:lnTo>
                  <a:cubicBezTo>
                    <a:pt x="8815" y="12384"/>
                    <a:pt x="8315" y="12937"/>
                    <a:pt x="7673" y="12937"/>
                  </a:cubicBezTo>
                  <a:cubicBezTo>
                    <a:pt x="7662" y="12937"/>
                    <a:pt x="7652" y="12937"/>
                    <a:pt x="7641" y="12937"/>
                  </a:cubicBezTo>
                  <a:cubicBezTo>
                    <a:pt x="6995" y="12937"/>
                    <a:pt x="6460" y="12409"/>
                    <a:pt x="6460" y="11777"/>
                  </a:cubicBezTo>
                  <a:lnTo>
                    <a:pt x="6460" y="11652"/>
                  </a:lnTo>
                  <a:cubicBezTo>
                    <a:pt x="6460" y="10913"/>
                    <a:pt x="5870" y="10296"/>
                    <a:pt x="5152" y="10296"/>
                  </a:cubicBezTo>
                  <a:cubicBezTo>
                    <a:pt x="5142" y="10296"/>
                    <a:pt x="5132" y="10296"/>
                    <a:pt x="5121" y="10296"/>
                  </a:cubicBezTo>
                  <a:cubicBezTo>
                    <a:pt x="4408" y="10314"/>
                    <a:pt x="3819" y="10903"/>
                    <a:pt x="3819" y="11616"/>
                  </a:cubicBezTo>
                  <a:lnTo>
                    <a:pt x="3819" y="12491"/>
                  </a:lnTo>
                  <a:cubicBezTo>
                    <a:pt x="3819" y="12723"/>
                    <a:pt x="3997" y="12937"/>
                    <a:pt x="4229" y="12937"/>
                  </a:cubicBezTo>
                  <a:cubicBezTo>
                    <a:pt x="4241" y="12938"/>
                    <a:pt x="4252" y="12938"/>
                    <a:pt x="4263" y="12938"/>
                  </a:cubicBezTo>
                  <a:cubicBezTo>
                    <a:pt x="4513" y="12938"/>
                    <a:pt x="4693" y="12748"/>
                    <a:pt x="4693" y="12509"/>
                  </a:cubicBezTo>
                  <a:lnTo>
                    <a:pt x="4693" y="11634"/>
                  </a:lnTo>
                  <a:cubicBezTo>
                    <a:pt x="4693" y="11402"/>
                    <a:pt x="4890" y="11188"/>
                    <a:pt x="5121" y="11188"/>
                  </a:cubicBezTo>
                  <a:cubicBezTo>
                    <a:pt x="5132" y="11187"/>
                    <a:pt x="5143" y="11187"/>
                    <a:pt x="5153" y="11187"/>
                  </a:cubicBezTo>
                  <a:cubicBezTo>
                    <a:pt x="5389" y="11187"/>
                    <a:pt x="5585" y="11377"/>
                    <a:pt x="5585" y="11616"/>
                  </a:cubicBezTo>
                  <a:lnTo>
                    <a:pt x="5585" y="11741"/>
                  </a:lnTo>
                  <a:cubicBezTo>
                    <a:pt x="5585" y="12883"/>
                    <a:pt x="6495" y="13811"/>
                    <a:pt x="7619" y="13829"/>
                  </a:cubicBezTo>
                  <a:cubicBezTo>
                    <a:pt x="8761" y="13829"/>
                    <a:pt x="9707" y="12919"/>
                    <a:pt x="9707" y="11777"/>
                  </a:cubicBezTo>
                  <a:lnTo>
                    <a:pt x="9707" y="10885"/>
                  </a:lnTo>
                  <a:lnTo>
                    <a:pt x="10724" y="10885"/>
                  </a:lnTo>
                  <a:cubicBezTo>
                    <a:pt x="10974" y="10885"/>
                    <a:pt x="11170" y="10689"/>
                    <a:pt x="11170" y="10439"/>
                  </a:cubicBezTo>
                  <a:lnTo>
                    <a:pt x="11170" y="9118"/>
                  </a:lnTo>
                  <a:lnTo>
                    <a:pt x="9564" y="9118"/>
                  </a:lnTo>
                  <a:cubicBezTo>
                    <a:pt x="9332" y="9118"/>
                    <a:pt x="9118" y="8940"/>
                    <a:pt x="9118" y="8708"/>
                  </a:cubicBezTo>
                  <a:cubicBezTo>
                    <a:pt x="9100" y="8440"/>
                    <a:pt x="9297" y="8244"/>
                    <a:pt x="9546" y="8244"/>
                  </a:cubicBezTo>
                  <a:lnTo>
                    <a:pt x="11170" y="8244"/>
                  </a:lnTo>
                  <a:lnTo>
                    <a:pt x="11170" y="7352"/>
                  </a:lnTo>
                  <a:lnTo>
                    <a:pt x="9564" y="7352"/>
                  </a:lnTo>
                  <a:cubicBezTo>
                    <a:pt x="9332" y="7352"/>
                    <a:pt x="9118" y="7174"/>
                    <a:pt x="9118" y="6942"/>
                  </a:cubicBezTo>
                  <a:cubicBezTo>
                    <a:pt x="9100" y="6692"/>
                    <a:pt x="9297" y="6478"/>
                    <a:pt x="9546" y="6478"/>
                  </a:cubicBezTo>
                  <a:lnTo>
                    <a:pt x="11170" y="6478"/>
                  </a:lnTo>
                  <a:lnTo>
                    <a:pt x="11170" y="5336"/>
                  </a:lnTo>
                  <a:lnTo>
                    <a:pt x="12223" y="4283"/>
                  </a:lnTo>
                  <a:cubicBezTo>
                    <a:pt x="12294" y="4212"/>
                    <a:pt x="12348" y="4087"/>
                    <a:pt x="12348" y="3980"/>
                  </a:cubicBezTo>
                  <a:lnTo>
                    <a:pt x="12348" y="1625"/>
                  </a:lnTo>
                  <a:cubicBezTo>
                    <a:pt x="12348" y="1375"/>
                    <a:pt x="12151" y="1178"/>
                    <a:pt x="11902" y="1178"/>
                  </a:cubicBezTo>
                  <a:lnTo>
                    <a:pt x="9404" y="1178"/>
                  </a:lnTo>
                  <a:lnTo>
                    <a:pt x="9404" y="465"/>
                  </a:lnTo>
                  <a:cubicBezTo>
                    <a:pt x="9404" y="215"/>
                    <a:pt x="9225" y="19"/>
                    <a:pt x="8993" y="1"/>
                  </a:cubicBezTo>
                  <a:cubicBezTo>
                    <a:pt x="8726" y="1"/>
                    <a:pt x="8529" y="197"/>
                    <a:pt x="8529" y="447"/>
                  </a:cubicBezTo>
                  <a:lnTo>
                    <a:pt x="8529" y="1178"/>
                  </a:lnTo>
                  <a:lnTo>
                    <a:pt x="7637" y="1178"/>
                  </a:lnTo>
                  <a:lnTo>
                    <a:pt x="7637" y="465"/>
                  </a:lnTo>
                  <a:cubicBezTo>
                    <a:pt x="7637" y="215"/>
                    <a:pt x="7459" y="19"/>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02" name="Google Shape;3602;p60"/>
          <p:cNvGrpSpPr/>
          <p:nvPr/>
        </p:nvGrpSpPr>
        <p:grpSpPr>
          <a:xfrm>
            <a:off x="3819475" y="2410500"/>
            <a:ext cx="376500" cy="376500"/>
            <a:chOff x="2203925" y="2821575"/>
            <a:chExt cx="376500" cy="376500"/>
          </a:xfrm>
        </p:grpSpPr>
        <p:sp>
          <p:nvSpPr>
            <p:cNvPr id="3603" name="Google Shape;3603;p60"/>
            <p:cNvSpPr/>
            <p:nvPr/>
          </p:nvSpPr>
          <p:spPr>
            <a:xfrm>
              <a:off x="2261475" y="2931750"/>
              <a:ext cx="261425" cy="140100"/>
            </a:xfrm>
            <a:custGeom>
              <a:rect b="b" l="l" r="r" t="t"/>
              <a:pathLst>
                <a:path extrusionOk="0" h="5604" w="10457">
                  <a:moveTo>
                    <a:pt x="5817" y="1178"/>
                  </a:moveTo>
                  <a:cubicBezTo>
                    <a:pt x="6067" y="1178"/>
                    <a:pt x="6263" y="1375"/>
                    <a:pt x="6263" y="1624"/>
                  </a:cubicBezTo>
                  <a:cubicBezTo>
                    <a:pt x="6263" y="1874"/>
                    <a:pt x="6067" y="2071"/>
                    <a:pt x="5817" y="2071"/>
                  </a:cubicBezTo>
                  <a:lnTo>
                    <a:pt x="4639" y="2071"/>
                  </a:lnTo>
                  <a:cubicBezTo>
                    <a:pt x="4390" y="2071"/>
                    <a:pt x="4193" y="1874"/>
                    <a:pt x="4193" y="1624"/>
                  </a:cubicBezTo>
                  <a:cubicBezTo>
                    <a:pt x="4193" y="1375"/>
                    <a:pt x="4390" y="1178"/>
                    <a:pt x="4639" y="1178"/>
                  </a:cubicBezTo>
                  <a:close/>
                  <a:moveTo>
                    <a:pt x="8761" y="3248"/>
                  </a:moveTo>
                  <a:cubicBezTo>
                    <a:pt x="8993" y="3248"/>
                    <a:pt x="9189" y="3444"/>
                    <a:pt x="9189" y="3676"/>
                  </a:cubicBezTo>
                  <a:cubicBezTo>
                    <a:pt x="9189" y="3926"/>
                    <a:pt x="8993" y="4122"/>
                    <a:pt x="8761" y="4122"/>
                  </a:cubicBezTo>
                  <a:lnTo>
                    <a:pt x="6995" y="4122"/>
                  </a:lnTo>
                  <a:cubicBezTo>
                    <a:pt x="6745" y="4122"/>
                    <a:pt x="6549" y="3926"/>
                    <a:pt x="6549" y="3676"/>
                  </a:cubicBezTo>
                  <a:cubicBezTo>
                    <a:pt x="6549" y="3444"/>
                    <a:pt x="6745" y="3248"/>
                    <a:pt x="6995" y="3248"/>
                  </a:cubicBezTo>
                  <a:close/>
                  <a:moveTo>
                    <a:pt x="500" y="1"/>
                  </a:moveTo>
                  <a:lnTo>
                    <a:pt x="0" y="5603"/>
                  </a:lnTo>
                  <a:lnTo>
                    <a:pt x="2141" y="5603"/>
                  </a:lnTo>
                  <a:lnTo>
                    <a:pt x="2141" y="5229"/>
                  </a:lnTo>
                  <a:cubicBezTo>
                    <a:pt x="1624" y="5050"/>
                    <a:pt x="1249" y="4551"/>
                    <a:pt x="1249" y="3980"/>
                  </a:cubicBezTo>
                  <a:cubicBezTo>
                    <a:pt x="1249" y="3248"/>
                    <a:pt x="1856" y="2659"/>
                    <a:pt x="2587" y="2659"/>
                  </a:cubicBezTo>
                  <a:cubicBezTo>
                    <a:pt x="3319" y="2659"/>
                    <a:pt x="3908" y="3248"/>
                    <a:pt x="3908" y="3980"/>
                  </a:cubicBezTo>
                  <a:cubicBezTo>
                    <a:pt x="3908" y="4551"/>
                    <a:pt x="3533" y="5050"/>
                    <a:pt x="3016" y="5229"/>
                  </a:cubicBezTo>
                  <a:lnTo>
                    <a:pt x="3016" y="5603"/>
                  </a:lnTo>
                  <a:lnTo>
                    <a:pt x="6549" y="5603"/>
                  </a:lnTo>
                  <a:lnTo>
                    <a:pt x="6549" y="5443"/>
                  </a:lnTo>
                  <a:cubicBezTo>
                    <a:pt x="6549" y="5211"/>
                    <a:pt x="6745" y="5015"/>
                    <a:pt x="6995" y="5015"/>
                  </a:cubicBezTo>
                  <a:cubicBezTo>
                    <a:pt x="7244" y="5015"/>
                    <a:pt x="7441" y="5211"/>
                    <a:pt x="7441" y="5443"/>
                  </a:cubicBezTo>
                  <a:lnTo>
                    <a:pt x="7441" y="5603"/>
                  </a:lnTo>
                  <a:lnTo>
                    <a:pt x="8315" y="5603"/>
                  </a:lnTo>
                  <a:lnTo>
                    <a:pt x="8315" y="5443"/>
                  </a:lnTo>
                  <a:cubicBezTo>
                    <a:pt x="8315" y="5211"/>
                    <a:pt x="8511" y="5015"/>
                    <a:pt x="8761" y="5015"/>
                  </a:cubicBezTo>
                  <a:cubicBezTo>
                    <a:pt x="8993" y="5015"/>
                    <a:pt x="9189" y="5211"/>
                    <a:pt x="9189" y="5443"/>
                  </a:cubicBezTo>
                  <a:lnTo>
                    <a:pt x="9189" y="5603"/>
                  </a:lnTo>
                  <a:lnTo>
                    <a:pt x="10456" y="5603"/>
                  </a:lnTo>
                  <a:lnTo>
                    <a:pt x="9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4" name="Google Shape;3604;p60"/>
            <p:cNvSpPr/>
            <p:nvPr/>
          </p:nvSpPr>
          <p:spPr>
            <a:xfrm>
              <a:off x="2531775" y="2888050"/>
              <a:ext cx="48650" cy="183800"/>
            </a:xfrm>
            <a:custGeom>
              <a:rect b="b" l="l" r="r" t="t"/>
              <a:pathLst>
                <a:path extrusionOk="0" h="7352" w="1946">
                  <a:moveTo>
                    <a:pt x="1946" y="0"/>
                  </a:moveTo>
                  <a:lnTo>
                    <a:pt x="1" y="1499"/>
                  </a:lnTo>
                  <a:lnTo>
                    <a:pt x="536" y="7351"/>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5" name="Google Shape;3605;p60"/>
            <p:cNvSpPr/>
            <p:nvPr/>
          </p:nvSpPr>
          <p:spPr>
            <a:xfrm>
              <a:off x="2315000" y="3020075"/>
              <a:ext cx="21875" cy="22325"/>
            </a:xfrm>
            <a:custGeom>
              <a:rect b="b" l="l" r="r" t="t"/>
              <a:pathLst>
                <a:path extrusionOk="0" h="893" w="875">
                  <a:moveTo>
                    <a:pt x="446" y="1"/>
                  </a:moveTo>
                  <a:cubicBezTo>
                    <a:pt x="197" y="1"/>
                    <a:pt x="0" y="197"/>
                    <a:pt x="0" y="447"/>
                  </a:cubicBezTo>
                  <a:cubicBezTo>
                    <a:pt x="0" y="697"/>
                    <a:pt x="197" y="893"/>
                    <a:pt x="446" y="893"/>
                  </a:cubicBezTo>
                  <a:cubicBezTo>
                    <a:pt x="678" y="893"/>
                    <a:pt x="875" y="697"/>
                    <a:pt x="875" y="447"/>
                  </a:cubicBezTo>
                  <a:cubicBezTo>
                    <a:pt x="875" y="197"/>
                    <a:pt x="67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6" name="Google Shape;3606;p60"/>
            <p:cNvSpPr/>
            <p:nvPr/>
          </p:nvSpPr>
          <p:spPr>
            <a:xfrm>
              <a:off x="2240050" y="2888050"/>
              <a:ext cx="304250" cy="21875"/>
            </a:xfrm>
            <a:custGeom>
              <a:rect b="b" l="l" r="r" t="t"/>
              <a:pathLst>
                <a:path extrusionOk="0" h="875" w="12170">
                  <a:moveTo>
                    <a:pt x="1" y="0"/>
                  </a:moveTo>
                  <a:lnTo>
                    <a:pt x="1125" y="875"/>
                  </a:lnTo>
                  <a:lnTo>
                    <a:pt x="11045" y="875"/>
                  </a:lnTo>
                  <a:lnTo>
                    <a:pt x="12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7" name="Google Shape;3607;p60"/>
            <p:cNvSpPr/>
            <p:nvPr/>
          </p:nvSpPr>
          <p:spPr>
            <a:xfrm>
              <a:off x="2203925" y="2888050"/>
              <a:ext cx="48650" cy="183800"/>
            </a:xfrm>
            <a:custGeom>
              <a:rect b="b" l="l" r="r" t="t"/>
              <a:pathLst>
                <a:path extrusionOk="0" h="7352" w="1946">
                  <a:moveTo>
                    <a:pt x="1" y="0"/>
                  </a:moveTo>
                  <a:lnTo>
                    <a:pt x="1410" y="7351"/>
                  </a:lnTo>
                  <a:lnTo>
                    <a:pt x="1945" y="14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8" name="Google Shape;3608;p60"/>
            <p:cNvSpPr/>
            <p:nvPr/>
          </p:nvSpPr>
          <p:spPr>
            <a:xfrm>
              <a:off x="2203925" y="2821575"/>
              <a:ext cx="376500" cy="44200"/>
            </a:xfrm>
            <a:custGeom>
              <a:rect b="b" l="l" r="r" t="t"/>
              <a:pathLst>
                <a:path extrusionOk="0" h="1768" w="15060">
                  <a:moveTo>
                    <a:pt x="447" y="1"/>
                  </a:moveTo>
                  <a:cubicBezTo>
                    <a:pt x="197" y="1"/>
                    <a:pt x="1" y="197"/>
                    <a:pt x="1" y="447"/>
                  </a:cubicBezTo>
                  <a:lnTo>
                    <a:pt x="1" y="1321"/>
                  </a:lnTo>
                  <a:cubicBezTo>
                    <a:pt x="1" y="1571"/>
                    <a:pt x="197" y="1767"/>
                    <a:pt x="447" y="1767"/>
                  </a:cubicBezTo>
                  <a:lnTo>
                    <a:pt x="15060" y="1767"/>
                  </a:lnTo>
                  <a:lnTo>
                    <a:pt x="15060" y="447"/>
                  </a:lnTo>
                  <a:cubicBezTo>
                    <a:pt x="15060" y="197"/>
                    <a:pt x="14863"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09" name="Google Shape;3609;p60"/>
            <p:cNvSpPr/>
            <p:nvPr/>
          </p:nvSpPr>
          <p:spPr>
            <a:xfrm>
              <a:off x="2203925" y="3093675"/>
              <a:ext cx="376500" cy="36600"/>
            </a:xfrm>
            <a:custGeom>
              <a:rect b="b" l="l" r="r" t="t"/>
              <a:pathLst>
                <a:path extrusionOk="0" h="1464" w="15060">
                  <a:moveTo>
                    <a:pt x="946" y="1"/>
                  </a:moveTo>
                  <a:lnTo>
                    <a:pt x="1" y="1464"/>
                  </a:lnTo>
                  <a:lnTo>
                    <a:pt x="15060" y="1464"/>
                  </a:lnTo>
                  <a:lnTo>
                    <a:pt x="14114" y="1"/>
                  </a:lnTo>
                  <a:lnTo>
                    <a:pt x="11491" y="1"/>
                  </a:lnTo>
                  <a:lnTo>
                    <a:pt x="11491" y="143"/>
                  </a:lnTo>
                  <a:cubicBezTo>
                    <a:pt x="11491" y="393"/>
                    <a:pt x="11295" y="589"/>
                    <a:pt x="11063" y="589"/>
                  </a:cubicBezTo>
                  <a:cubicBezTo>
                    <a:pt x="10813" y="589"/>
                    <a:pt x="10617" y="393"/>
                    <a:pt x="10617" y="143"/>
                  </a:cubicBezTo>
                  <a:lnTo>
                    <a:pt x="10617" y="1"/>
                  </a:lnTo>
                  <a:lnTo>
                    <a:pt x="9743" y="1"/>
                  </a:lnTo>
                  <a:lnTo>
                    <a:pt x="9743" y="143"/>
                  </a:lnTo>
                  <a:cubicBezTo>
                    <a:pt x="9743" y="393"/>
                    <a:pt x="9546" y="589"/>
                    <a:pt x="9297" y="589"/>
                  </a:cubicBezTo>
                  <a:cubicBezTo>
                    <a:pt x="9047" y="589"/>
                    <a:pt x="8851" y="393"/>
                    <a:pt x="8851" y="143"/>
                  </a:cubicBezTo>
                  <a:lnTo>
                    <a:pt x="8851" y="1"/>
                  </a:lnTo>
                  <a:lnTo>
                    <a:pt x="5318" y="1"/>
                  </a:lnTo>
                  <a:lnTo>
                    <a:pt x="5318" y="143"/>
                  </a:lnTo>
                  <a:cubicBezTo>
                    <a:pt x="5318" y="393"/>
                    <a:pt x="5121" y="589"/>
                    <a:pt x="4889" y="589"/>
                  </a:cubicBezTo>
                  <a:cubicBezTo>
                    <a:pt x="4640" y="589"/>
                    <a:pt x="4443" y="393"/>
                    <a:pt x="4443" y="143"/>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0" name="Google Shape;3610;p60"/>
            <p:cNvSpPr/>
            <p:nvPr/>
          </p:nvSpPr>
          <p:spPr>
            <a:xfrm>
              <a:off x="2203925" y="3152550"/>
              <a:ext cx="376500" cy="45525"/>
            </a:xfrm>
            <a:custGeom>
              <a:rect b="b" l="l" r="r" t="t"/>
              <a:pathLst>
                <a:path extrusionOk="0" h="1821" w="15060">
                  <a:moveTo>
                    <a:pt x="1" y="1"/>
                  </a:moveTo>
                  <a:lnTo>
                    <a:pt x="1" y="1375"/>
                  </a:lnTo>
                  <a:cubicBezTo>
                    <a:pt x="1" y="1625"/>
                    <a:pt x="197" y="1821"/>
                    <a:pt x="447" y="1821"/>
                  </a:cubicBezTo>
                  <a:lnTo>
                    <a:pt x="14614" y="1821"/>
                  </a:lnTo>
                  <a:cubicBezTo>
                    <a:pt x="14863" y="1821"/>
                    <a:pt x="15060" y="1625"/>
                    <a:pt x="15060" y="1375"/>
                  </a:cubicBezTo>
                  <a:lnTo>
                    <a:pt x="15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611" name="Google Shape;3611;p60"/>
          <p:cNvSpPr/>
          <p:nvPr/>
        </p:nvSpPr>
        <p:spPr>
          <a:xfrm>
            <a:off x="3819475" y="1821250"/>
            <a:ext cx="376950" cy="376500"/>
          </a:xfrm>
          <a:custGeom>
            <a:rect b="b" l="l" r="r" t="t"/>
            <a:pathLst>
              <a:path extrusionOk="0" h="15060" w="15078">
                <a:moveTo>
                  <a:pt x="12258" y="5764"/>
                </a:moveTo>
                <a:cubicBezTo>
                  <a:pt x="12508" y="5764"/>
                  <a:pt x="12705" y="5960"/>
                  <a:pt x="12705" y="6210"/>
                </a:cubicBezTo>
                <a:cubicBezTo>
                  <a:pt x="12705" y="6460"/>
                  <a:pt x="12508" y="6656"/>
                  <a:pt x="12258" y="6656"/>
                </a:cubicBezTo>
                <a:lnTo>
                  <a:pt x="9332" y="6656"/>
                </a:lnTo>
                <a:cubicBezTo>
                  <a:pt x="9082" y="6656"/>
                  <a:pt x="8886" y="6460"/>
                  <a:pt x="8886" y="6210"/>
                </a:cubicBezTo>
                <a:cubicBezTo>
                  <a:pt x="8886" y="5960"/>
                  <a:pt x="9082" y="5764"/>
                  <a:pt x="9332" y="5764"/>
                </a:cubicBezTo>
                <a:close/>
                <a:moveTo>
                  <a:pt x="12258" y="7530"/>
                </a:moveTo>
                <a:cubicBezTo>
                  <a:pt x="12508" y="7530"/>
                  <a:pt x="12705" y="7726"/>
                  <a:pt x="12705" y="7976"/>
                </a:cubicBezTo>
                <a:cubicBezTo>
                  <a:pt x="12705" y="8208"/>
                  <a:pt x="12508" y="8404"/>
                  <a:pt x="12258" y="8404"/>
                </a:cubicBezTo>
                <a:lnTo>
                  <a:pt x="9332" y="8404"/>
                </a:lnTo>
                <a:cubicBezTo>
                  <a:pt x="9082" y="8404"/>
                  <a:pt x="8886" y="8208"/>
                  <a:pt x="8886" y="7976"/>
                </a:cubicBezTo>
                <a:cubicBezTo>
                  <a:pt x="8886" y="7726"/>
                  <a:pt x="9082" y="7530"/>
                  <a:pt x="9332" y="7530"/>
                </a:cubicBezTo>
                <a:close/>
                <a:moveTo>
                  <a:pt x="12258" y="1"/>
                </a:moveTo>
                <a:cubicBezTo>
                  <a:pt x="11527" y="1"/>
                  <a:pt x="10938" y="589"/>
                  <a:pt x="10938" y="1321"/>
                </a:cubicBezTo>
                <a:cubicBezTo>
                  <a:pt x="10938" y="1892"/>
                  <a:pt x="11313" y="2391"/>
                  <a:pt x="11830" y="2570"/>
                </a:cubicBezTo>
                <a:lnTo>
                  <a:pt x="11830" y="3712"/>
                </a:lnTo>
                <a:lnTo>
                  <a:pt x="9903" y="3712"/>
                </a:lnTo>
                <a:cubicBezTo>
                  <a:pt x="8619" y="3712"/>
                  <a:pt x="7494" y="4443"/>
                  <a:pt x="6923" y="5514"/>
                </a:cubicBezTo>
                <a:cubicBezTo>
                  <a:pt x="6424" y="4782"/>
                  <a:pt x="5567" y="4301"/>
                  <a:pt x="4622" y="4301"/>
                </a:cubicBezTo>
                <a:cubicBezTo>
                  <a:pt x="4372" y="4301"/>
                  <a:pt x="4176" y="4497"/>
                  <a:pt x="4176" y="4729"/>
                </a:cubicBezTo>
                <a:lnTo>
                  <a:pt x="4176" y="6656"/>
                </a:lnTo>
                <a:lnTo>
                  <a:pt x="2606" y="6656"/>
                </a:lnTo>
                <a:cubicBezTo>
                  <a:pt x="2391" y="5639"/>
                  <a:pt x="1499" y="4889"/>
                  <a:pt x="447" y="4889"/>
                </a:cubicBezTo>
                <a:cubicBezTo>
                  <a:pt x="197" y="4889"/>
                  <a:pt x="1" y="5086"/>
                  <a:pt x="1" y="5318"/>
                </a:cubicBezTo>
                <a:lnTo>
                  <a:pt x="1" y="8851"/>
                </a:lnTo>
                <a:cubicBezTo>
                  <a:pt x="1" y="9100"/>
                  <a:pt x="197" y="9297"/>
                  <a:pt x="447" y="9297"/>
                </a:cubicBezTo>
                <a:cubicBezTo>
                  <a:pt x="1499" y="9297"/>
                  <a:pt x="2391" y="8529"/>
                  <a:pt x="2606" y="7530"/>
                </a:cubicBezTo>
                <a:lnTo>
                  <a:pt x="4176" y="7530"/>
                </a:lnTo>
                <a:lnTo>
                  <a:pt x="4176" y="9439"/>
                </a:lnTo>
                <a:cubicBezTo>
                  <a:pt x="4176" y="9689"/>
                  <a:pt x="4372" y="9885"/>
                  <a:pt x="4622" y="9885"/>
                </a:cubicBezTo>
                <a:cubicBezTo>
                  <a:pt x="5567" y="9885"/>
                  <a:pt x="6424" y="9404"/>
                  <a:pt x="6923" y="8672"/>
                </a:cubicBezTo>
                <a:cubicBezTo>
                  <a:pt x="7494" y="9743"/>
                  <a:pt x="8619" y="10474"/>
                  <a:pt x="9903" y="10474"/>
                </a:cubicBezTo>
                <a:lnTo>
                  <a:pt x="10563" y="10474"/>
                </a:lnTo>
                <a:cubicBezTo>
                  <a:pt x="10385" y="10992"/>
                  <a:pt x="9903" y="11348"/>
                  <a:pt x="9332" y="11348"/>
                </a:cubicBezTo>
                <a:cubicBezTo>
                  <a:pt x="9082" y="11348"/>
                  <a:pt x="8886" y="11545"/>
                  <a:pt x="8886" y="11795"/>
                </a:cubicBezTo>
                <a:cubicBezTo>
                  <a:pt x="8886" y="12044"/>
                  <a:pt x="9082" y="12241"/>
                  <a:pt x="9332" y="12241"/>
                </a:cubicBezTo>
                <a:cubicBezTo>
                  <a:pt x="9992" y="12241"/>
                  <a:pt x="10599" y="11937"/>
                  <a:pt x="10992" y="11456"/>
                </a:cubicBezTo>
                <a:lnTo>
                  <a:pt x="11830" y="14721"/>
                </a:lnTo>
                <a:cubicBezTo>
                  <a:pt x="11884" y="14917"/>
                  <a:pt x="12062" y="15060"/>
                  <a:pt x="12258" y="15060"/>
                </a:cubicBezTo>
                <a:lnTo>
                  <a:pt x="14614" y="15060"/>
                </a:lnTo>
                <a:cubicBezTo>
                  <a:pt x="14756" y="15060"/>
                  <a:pt x="14881" y="14988"/>
                  <a:pt x="14971" y="14881"/>
                </a:cubicBezTo>
                <a:cubicBezTo>
                  <a:pt x="15042" y="14774"/>
                  <a:pt x="15078" y="14632"/>
                  <a:pt x="15042" y="14507"/>
                </a:cubicBezTo>
                <a:lnTo>
                  <a:pt x="13989" y="10385"/>
                </a:lnTo>
                <a:cubicBezTo>
                  <a:pt x="14614" y="10153"/>
                  <a:pt x="15060" y="9546"/>
                  <a:pt x="15060" y="8851"/>
                </a:cubicBezTo>
                <a:lnTo>
                  <a:pt x="15060" y="6495"/>
                </a:lnTo>
                <a:cubicBezTo>
                  <a:pt x="15060" y="5104"/>
                  <a:pt x="14043" y="3962"/>
                  <a:pt x="12705" y="3748"/>
                </a:cubicBezTo>
                <a:lnTo>
                  <a:pt x="12705" y="2570"/>
                </a:lnTo>
                <a:cubicBezTo>
                  <a:pt x="13222" y="2391"/>
                  <a:pt x="13579" y="1892"/>
                  <a:pt x="13579" y="1321"/>
                </a:cubicBezTo>
                <a:cubicBezTo>
                  <a:pt x="13579" y="589"/>
                  <a:pt x="12990" y="1"/>
                  <a:pt x="12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612" name="Google Shape;3612;p60"/>
          <p:cNvGrpSpPr/>
          <p:nvPr/>
        </p:nvGrpSpPr>
        <p:grpSpPr>
          <a:xfrm>
            <a:off x="3252075" y="1249400"/>
            <a:ext cx="380075" cy="376500"/>
            <a:chOff x="1636525" y="1660475"/>
            <a:chExt cx="380075" cy="376500"/>
          </a:xfrm>
        </p:grpSpPr>
        <p:sp>
          <p:nvSpPr>
            <p:cNvPr id="3613" name="Google Shape;3613;p60"/>
            <p:cNvSpPr/>
            <p:nvPr/>
          </p:nvSpPr>
          <p:spPr>
            <a:xfrm>
              <a:off x="1636525" y="1923850"/>
              <a:ext cx="182025" cy="113125"/>
            </a:xfrm>
            <a:custGeom>
              <a:rect b="b" l="l" r="r" t="t"/>
              <a:pathLst>
                <a:path extrusionOk="0" h="4525" w="7281">
                  <a:moveTo>
                    <a:pt x="2120" y="1516"/>
                  </a:moveTo>
                  <a:cubicBezTo>
                    <a:pt x="2170" y="1516"/>
                    <a:pt x="2220" y="1525"/>
                    <a:pt x="2267" y="1545"/>
                  </a:cubicBezTo>
                  <a:cubicBezTo>
                    <a:pt x="2499" y="1634"/>
                    <a:pt x="2624" y="1884"/>
                    <a:pt x="2534" y="2116"/>
                  </a:cubicBezTo>
                  <a:cubicBezTo>
                    <a:pt x="2478" y="2300"/>
                    <a:pt x="2297" y="2405"/>
                    <a:pt x="2118" y="2405"/>
                  </a:cubicBezTo>
                  <a:cubicBezTo>
                    <a:pt x="2072" y="2405"/>
                    <a:pt x="2025" y="2398"/>
                    <a:pt x="1981" y="2383"/>
                  </a:cubicBezTo>
                  <a:cubicBezTo>
                    <a:pt x="1749" y="2294"/>
                    <a:pt x="1624" y="2044"/>
                    <a:pt x="1714" y="1812"/>
                  </a:cubicBezTo>
                  <a:cubicBezTo>
                    <a:pt x="1769" y="1632"/>
                    <a:pt x="1944" y="1516"/>
                    <a:pt x="2120" y="1516"/>
                  </a:cubicBezTo>
                  <a:close/>
                  <a:moveTo>
                    <a:pt x="1995" y="1"/>
                  </a:moveTo>
                  <a:cubicBezTo>
                    <a:pt x="1774" y="1"/>
                    <a:pt x="1552" y="39"/>
                    <a:pt x="1339" y="117"/>
                  </a:cubicBezTo>
                  <a:cubicBezTo>
                    <a:pt x="804" y="314"/>
                    <a:pt x="393" y="724"/>
                    <a:pt x="197" y="1259"/>
                  </a:cubicBezTo>
                  <a:cubicBezTo>
                    <a:pt x="1" y="1795"/>
                    <a:pt x="54" y="2383"/>
                    <a:pt x="340" y="2865"/>
                  </a:cubicBezTo>
                  <a:cubicBezTo>
                    <a:pt x="625" y="3365"/>
                    <a:pt x="1107" y="3704"/>
                    <a:pt x="1660" y="3793"/>
                  </a:cubicBezTo>
                  <a:lnTo>
                    <a:pt x="5835" y="4507"/>
                  </a:lnTo>
                  <a:cubicBezTo>
                    <a:pt x="5889" y="4524"/>
                    <a:pt x="5960" y="4524"/>
                    <a:pt x="6032" y="4524"/>
                  </a:cubicBezTo>
                  <a:cubicBezTo>
                    <a:pt x="6495" y="4524"/>
                    <a:pt x="6924" y="4239"/>
                    <a:pt x="7102" y="3775"/>
                  </a:cubicBezTo>
                  <a:cubicBezTo>
                    <a:pt x="7281" y="3258"/>
                    <a:pt x="7084" y="2669"/>
                    <a:pt x="6602" y="2383"/>
                  </a:cubicBezTo>
                  <a:lnTo>
                    <a:pt x="2963" y="260"/>
                  </a:lnTo>
                  <a:cubicBezTo>
                    <a:pt x="2662" y="88"/>
                    <a:pt x="2329"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4" name="Google Shape;3614;p60"/>
            <p:cNvSpPr/>
            <p:nvPr/>
          </p:nvSpPr>
          <p:spPr>
            <a:xfrm>
              <a:off x="1834575" y="1923850"/>
              <a:ext cx="182025" cy="113125"/>
            </a:xfrm>
            <a:custGeom>
              <a:rect b="b" l="l" r="r" t="t"/>
              <a:pathLst>
                <a:path extrusionOk="0" h="4525" w="7281">
                  <a:moveTo>
                    <a:pt x="5152" y="1523"/>
                  </a:moveTo>
                  <a:cubicBezTo>
                    <a:pt x="5331" y="1523"/>
                    <a:pt x="5511" y="1628"/>
                    <a:pt x="5568" y="1812"/>
                  </a:cubicBezTo>
                  <a:cubicBezTo>
                    <a:pt x="5657" y="2044"/>
                    <a:pt x="5532" y="2294"/>
                    <a:pt x="5300" y="2383"/>
                  </a:cubicBezTo>
                  <a:cubicBezTo>
                    <a:pt x="5256" y="2398"/>
                    <a:pt x="5209" y="2405"/>
                    <a:pt x="5163" y="2405"/>
                  </a:cubicBezTo>
                  <a:cubicBezTo>
                    <a:pt x="4984" y="2405"/>
                    <a:pt x="4804" y="2300"/>
                    <a:pt x="4747" y="2116"/>
                  </a:cubicBezTo>
                  <a:cubicBezTo>
                    <a:pt x="4658" y="1884"/>
                    <a:pt x="4783" y="1634"/>
                    <a:pt x="5015" y="1545"/>
                  </a:cubicBezTo>
                  <a:cubicBezTo>
                    <a:pt x="5059" y="1530"/>
                    <a:pt x="5105" y="1523"/>
                    <a:pt x="5152" y="1523"/>
                  </a:cubicBezTo>
                  <a:close/>
                  <a:moveTo>
                    <a:pt x="5287" y="1"/>
                  </a:moveTo>
                  <a:cubicBezTo>
                    <a:pt x="4955" y="1"/>
                    <a:pt x="4626" y="88"/>
                    <a:pt x="4337" y="260"/>
                  </a:cubicBezTo>
                  <a:lnTo>
                    <a:pt x="679" y="2383"/>
                  </a:lnTo>
                  <a:cubicBezTo>
                    <a:pt x="197" y="2669"/>
                    <a:pt x="1" y="3258"/>
                    <a:pt x="179" y="3775"/>
                  </a:cubicBezTo>
                  <a:cubicBezTo>
                    <a:pt x="358" y="4239"/>
                    <a:pt x="786" y="4524"/>
                    <a:pt x="1268" y="4524"/>
                  </a:cubicBezTo>
                  <a:cubicBezTo>
                    <a:pt x="1321" y="4524"/>
                    <a:pt x="1393" y="4524"/>
                    <a:pt x="1446" y="4507"/>
                  </a:cubicBezTo>
                  <a:lnTo>
                    <a:pt x="5621" y="3793"/>
                  </a:lnTo>
                  <a:cubicBezTo>
                    <a:pt x="6174" y="3704"/>
                    <a:pt x="6656" y="3365"/>
                    <a:pt x="6942" y="2865"/>
                  </a:cubicBezTo>
                  <a:cubicBezTo>
                    <a:pt x="7227" y="2383"/>
                    <a:pt x="7281" y="1795"/>
                    <a:pt x="7084" y="1259"/>
                  </a:cubicBezTo>
                  <a:cubicBezTo>
                    <a:pt x="6906" y="724"/>
                    <a:pt x="6478" y="314"/>
                    <a:pt x="5942" y="117"/>
                  </a:cubicBezTo>
                  <a:cubicBezTo>
                    <a:pt x="5729" y="39"/>
                    <a:pt x="5507"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5" name="Google Shape;3615;p60"/>
            <p:cNvSpPr/>
            <p:nvPr/>
          </p:nvSpPr>
          <p:spPr>
            <a:xfrm>
              <a:off x="1782400" y="1730500"/>
              <a:ext cx="88350" cy="88350"/>
            </a:xfrm>
            <a:custGeom>
              <a:rect b="b" l="l" r="r" t="t"/>
              <a:pathLst>
                <a:path extrusionOk="0" h="3534" w="3534">
                  <a:moveTo>
                    <a:pt x="1767" y="1"/>
                  </a:moveTo>
                  <a:cubicBezTo>
                    <a:pt x="803" y="1"/>
                    <a:pt x="0" y="786"/>
                    <a:pt x="0" y="1767"/>
                  </a:cubicBezTo>
                  <a:cubicBezTo>
                    <a:pt x="0" y="2731"/>
                    <a:pt x="803" y="3533"/>
                    <a:pt x="1767" y="3533"/>
                  </a:cubicBezTo>
                  <a:cubicBezTo>
                    <a:pt x="2748" y="3533"/>
                    <a:pt x="3533" y="2731"/>
                    <a:pt x="3533" y="1767"/>
                  </a:cubicBezTo>
                  <a:cubicBezTo>
                    <a:pt x="3533" y="786"/>
                    <a:pt x="2748"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6" name="Google Shape;3616;p60"/>
            <p:cNvSpPr/>
            <p:nvPr/>
          </p:nvSpPr>
          <p:spPr>
            <a:xfrm>
              <a:off x="1815400" y="1844250"/>
              <a:ext cx="22325" cy="66500"/>
            </a:xfrm>
            <a:custGeom>
              <a:rect b="b" l="l" r="r" t="t"/>
              <a:pathLst>
                <a:path extrusionOk="0" h="2660" w="893">
                  <a:moveTo>
                    <a:pt x="447" y="0"/>
                  </a:moveTo>
                  <a:cubicBezTo>
                    <a:pt x="197" y="0"/>
                    <a:pt x="1" y="197"/>
                    <a:pt x="1" y="447"/>
                  </a:cubicBezTo>
                  <a:lnTo>
                    <a:pt x="1" y="2213"/>
                  </a:lnTo>
                  <a:cubicBezTo>
                    <a:pt x="1" y="2463"/>
                    <a:pt x="197" y="2659"/>
                    <a:pt x="447" y="2659"/>
                  </a:cubicBezTo>
                  <a:cubicBezTo>
                    <a:pt x="696" y="2659"/>
                    <a:pt x="893" y="2463"/>
                    <a:pt x="893" y="2213"/>
                  </a:cubicBezTo>
                  <a:lnTo>
                    <a:pt x="893" y="447"/>
                  </a:lnTo>
                  <a:cubicBezTo>
                    <a:pt x="893" y="197"/>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7" name="Google Shape;3617;p60"/>
            <p:cNvSpPr/>
            <p:nvPr/>
          </p:nvSpPr>
          <p:spPr>
            <a:xfrm>
              <a:off x="1771250"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8" name="Google Shape;3618;p60"/>
            <p:cNvSpPr/>
            <p:nvPr/>
          </p:nvSpPr>
          <p:spPr>
            <a:xfrm>
              <a:off x="1859575"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19" name="Google Shape;3619;p60"/>
            <p:cNvSpPr/>
            <p:nvPr/>
          </p:nvSpPr>
          <p:spPr>
            <a:xfrm>
              <a:off x="1638325" y="1804100"/>
              <a:ext cx="66025" cy="66050"/>
            </a:xfrm>
            <a:custGeom>
              <a:rect b="b" l="l" r="r" t="t"/>
              <a:pathLst>
                <a:path extrusionOk="0" h="2642" w="2641">
                  <a:moveTo>
                    <a:pt x="1320" y="1"/>
                  </a:moveTo>
                  <a:cubicBezTo>
                    <a:pt x="589" y="1"/>
                    <a:pt x="0" y="589"/>
                    <a:pt x="0" y="1321"/>
                  </a:cubicBezTo>
                  <a:cubicBezTo>
                    <a:pt x="0" y="2053"/>
                    <a:pt x="589" y="2641"/>
                    <a:pt x="1320" y="2641"/>
                  </a:cubicBezTo>
                  <a:cubicBezTo>
                    <a:pt x="2052" y="2641"/>
                    <a:pt x="2641" y="2053"/>
                    <a:pt x="2641" y="1321"/>
                  </a:cubicBezTo>
                  <a:cubicBezTo>
                    <a:pt x="2641" y="589"/>
                    <a:pt x="2052" y="1"/>
                    <a:pt x="1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0" name="Google Shape;3620;p60"/>
            <p:cNvSpPr/>
            <p:nvPr/>
          </p:nvSpPr>
          <p:spPr>
            <a:xfrm>
              <a:off x="1948775" y="1804100"/>
              <a:ext cx="66050" cy="66050"/>
            </a:xfrm>
            <a:custGeom>
              <a:rect b="b" l="l" r="r" t="t"/>
              <a:pathLst>
                <a:path extrusionOk="0" h="2642" w="2642">
                  <a:moveTo>
                    <a:pt x="1321" y="1"/>
                  </a:moveTo>
                  <a:cubicBezTo>
                    <a:pt x="589" y="1"/>
                    <a:pt x="1" y="589"/>
                    <a:pt x="1" y="1321"/>
                  </a:cubicBezTo>
                  <a:cubicBezTo>
                    <a:pt x="1" y="2053"/>
                    <a:pt x="589" y="2641"/>
                    <a:pt x="1321" y="2641"/>
                  </a:cubicBezTo>
                  <a:cubicBezTo>
                    <a:pt x="2052" y="2641"/>
                    <a:pt x="2641" y="2053"/>
                    <a:pt x="2641" y="1321"/>
                  </a:cubicBezTo>
                  <a:cubicBezTo>
                    <a:pt x="2641" y="589"/>
                    <a:pt x="2052" y="1"/>
                    <a:pt x="1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1" name="Google Shape;3621;p60"/>
            <p:cNvSpPr/>
            <p:nvPr/>
          </p:nvSpPr>
          <p:spPr>
            <a:xfrm>
              <a:off x="1638325" y="1660475"/>
              <a:ext cx="95475" cy="95925"/>
            </a:xfrm>
            <a:custGeom>
              <a:rect b="b" l="l" r="r" t="t"/>
              <a:pathLst>
                <a:path extrusionOk="0" h="3837" w="3819">
                  <a:moveTo>
                    <a:pt x="446" y="0"/>
                  </a:moveTo>
                  <a:cubicBezTo>
                    <a:pt x="196" y="0"/>
                    <a:pt x="0" y="197"/>
                    <a:pt x="0" y="446"/>
                  </a:cubicBezTo>
                  <a:lnTo>
                    <a:pt x="0" y="3390"/>
                  </a:lnTo>
                  <a:cubicBezTo>
                    <a:pt x="0" y="3622"/>
                    <a:pt x="196" y="3836"/>
                    <a:pt x="446" y="3836"/>
                  </a:cubicBezTo>
                  <a:cubicBezTo>
                    <a:pt x="2302" y="3836"/>
                    <a:pt x="3818" y="2302"/>
                    <a:pt x="3818" y="446"/>
                  </a:cubicBezTo>
                  <a:cubicBezTo>
                    <a:pt x="3818" y="197"/>
                    <a:pt x="3622"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2" name="Google Shape;3622;p60"/>
            <p:cNvSpPr/>
            <p:nvPr/>
          </p:nvSpPr>
          <p:spPr>
            <a:xfrm>
              <a:off x="1919325" y="1660475"/>
              <a:ext cx="95500" cy="95925"/>
            </a:xfrm>
            <a:custGeom>
              <a:rect b="b" l="l" r="r" t="t"/>
              <a:pathLst>
                <a:path extrusionOk="0" h="3837" w="3820">
                  <a:moveTo>
                    <a:pt x="429" y="0"/>
                  </a:moveTo>
                  <a:cubicBezTo>
                    <a:pt x="197" y="0"/>
                    <a:pt x="1" y="197"/>
                    <a:pt x="1" y="446"/>
                  </a:cubicBezTo>
                  <a:cubicBezTo>
                    <a:pt x="1" y="2302"/>
                    <a:pt x="1518" y="3836"/>
                    <a:pt x="3373" y="3836"/>
                  </a:cubicBezTo>
                  <a:cubicBezTo>
                    <a:pt x="3623" y="3836"/>
                    <a:pt x="3819" y="3622"/>
                    <a:pt x="3819" y="3390"/>
                  </a:cubicBezTo>
                  <a:lnTo>
                    <a:pt x="3819" y="446"/>
                  </a:lnTo>
                  <a:cubicBezTo>
                    <a:pt x="3819" y="197"/>
                    <a:pt x="3623" y="0"/>
                    <a:pt x="3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23" name="Google Shape;3623;p60"/>
          <p:cNvGrpSpPr/>
          <p:nvPr/>
        </p:nvGrpSpPr>
        <p:grpSpPr>
          <a:xfrm>
            <a:off x="3253875" y="3554675"/>
            <a:ext cx="376500" cy="376500"/>
            <a:chOff x="3253875" y="3554675"/>
            <a:chExt cx="376500" cy="376500"/>
          </a:xfrm>
        </p:grpSpPr>
        <p:sp>
          <p:nvSpPr>
            <p:cNvPr id="3624" name="Google Shape;3624;p60"/>
            <p:cNvSpPr/>
            <p:nvPr/>
          </p:nvSpPr>
          <p:spPr>
            <a:xfrm>
              <a:off x="3425150" y="3886975"/>
              <a:ext cx="205225" cy="44200"/>
            </a:xfrm>
            <a:custGeom>
              <a:rect b="b" l="l" r="r" t="t"/>
              <a:pathLst>
                <a:path extrusionOk="0" h="1768" w="8209">
                  <a:moveTo>
                    <a:pt x="1036" y="1"/>
                  </a:moveTo>
                  <a:cubicBezTo>
                    <a:pt x="465" y="1"/>
                    <a:pt x="1" y="465"/>
                    <a:pt x="1" y="1018"/>
                  </a:cubicBezTo>
                  <a:lnTo>
                    <a:pt x="1" y="1321"/>
                  </a:lnTo>
                  <a:cubicBezTo>
                    <a:pt x="1" y="1571"/>
                    <a:pt x="197" y="1767"/>
                    <a:pt x="447" y="1767"/>
                  </a:cubicBezTo>
                  <a:lnTo>
                    <a:pt x="7762" y="1767"/>
                  </a:lnTo>
                  <a:cubicBezTo>
                    <a:pt x="8012" y="1767"/>
                    <a:pt x="8208" y="1571"/>
                    <a:pt x="8208" y="1321"/>
                  </a:cubicBezTo>
                  <a:lnTo>
                    <a:pt x="8208" y="1018"/>
                  </a:lnTo>
                  <a:cubicBezTo>
                    <a:pt x="8208" y="465"/>
                    <a:pt x="7744" y="1"/>
                    <a:pt x="7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5" name="Google Shape;3625;p60"/>
            <p:cNvSpPr/>
            <p:nvPr/>
          </p:nvSpPr>
          <p:spPr>
            <a:xfrm>
              <a:off x="3253875" y="3872250"/>
              <a:ext cx="171750" cy="58925"/>
            </a:xfrm>
            <a:custGeom>
              <a:rect b="b" l="l" r="r" t="t"/>
              <a:pathLst>
                <a:path extrusionOk="0" h="2357" w="6870">
                  <a:moveTo>
                    <a:pt x="1320" y="1"/>
                  </a:moveTo>
                  <a:cubicBezTo>
                    <a:pt x="589" y="1"/>
                    <a:pt x="0" y="590"/>
                    <a:pt x="0" y="1321"/>
                  </a:cubicBezTo>
                  <a:lnTo>
                    <a:pt x="0" y="1910"/>
                  </a:lnTo>
                  <a:cubicBezTo>
                    <a:pt x="0" y="2160"/>
                    <a:pt x="196" y="2356"/>
                    <a:pt x="446" y="2356"/>
                  </a:cubicBezTo>
                  <a:lnTo>
                    <a:pt x="6049" y="2356"/>
                  </a:lnTo>
                  <a:cubicBezTo>
                    <a:pt x="5995" y="2213"/>
                    <a:pt x="5977" y="2071"/>
                    <a:pt x="5977" y="1910"/>
                  </a:cubicBezTo>
                  <a:lnTo>
                    <a:pt x="5977" y="1607"/>
                  </a:lnTo>
                  <a:cubicBezTo>
                    <a:pt x="5977" y="929"/>
                    <a:pt x="6334" y="340"/>
                    <a:pt x="6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6" name="Google Shape;3626;p60"/>
            <p:cNvSpPr/>
            <p:nvPr/>
          </p:nvSpPr>
          <p:spPr>
            <a:xfrm>
              <a:off x="3261450" y="3554675"/>
              <a:ext cx="227950" cy="99050"/>
            </a:xfrm>
            <a:custGeom>
              <a:rect b="b" l="l" r="r" t="t"/>
              <a:pathLst>
                <a:path extrusionOk="0" h="3962" w="9118">
                  <a:moveTo>
                    <a:pt x="429" y="0"/>
                  </a:moveTo>
                  <a:cubicBezTo>
                    <a:pt x="197" y="0"/>
                    <a:pt x="0" y="196"/>
                    <a:pt x="0" y="428"/>
                  </a:cubicBezTo>
                  <a:lnTo>
                    <a:pt x="0" y="2641"/>
                  </a:lnTo>
                  <a:cubicBezTo>
                    <a:pt x="0" y="3372"/>
                    <a:pt x="589" y="3961"/>
                    <a:pt x="1321" y="3961"/>
                  </a:cubicBezTo>
                  <a:lnTo>
                    <a:pt x="7780" y="3961"/>
                  </a:lnTo>
                  <a:cubicBezTo>
                    <a:pt x="8511" y="3961"/>
                    <a:pt x="9118" y="3372"/>
                    <a:pt x="9118" y="2641"/>
                  </a:cubicBezTo>
                  <a:lnTo>
                    <a:pt x="9118" y="428"/>
                  </a:lnTo>
                  <a:cubicBezTo>
                    <a:pt x="9118" y="196"/>
                    <a:pt x="8904" y="0"/>
                    <a:pt x="8672" y="0"/>
                  </a:cubicBezTo>
                  <a:lnTo>
                    <a:pt x="6906" y="0"/>
                  </a:lnTo>
                  <a:cubicBezTo>
                    <a:pt x="6656" y="0"/>
                    <a:pt x="6459" y="196"/>
                    <a:pt x="6459" y="428"/>
                  </a:cubicBezTo>
                  <a:lnTo>
                    <a:pt x="6459" y="1766"/>
                  </a:lnTo>
                  <a:lnTo>
                    <a:pt x="5871" y="1766"/>
                  </a:lnTo>
                  <a:lnTo>
                    <a:pt x="5871" y="428"/>
                  </a:lnTo>
                  <a:cubicBezTo>
                    <a:pt x="5871" y="196"/>
                    <a:pt x="5674" y="0"/>
                    <a:pt x="5425" y="0"/>
                  </a:cubicBezTo>
                  <a:lnTo>
                    <a:pt x="3676" y="0"/>
                  </a:lnTo>
                  <a:cubicBezTo>
                    <a:pt x="3426" y="0"/>
                    <a:pt x="3230" y="196"/>
                    <a:pt x="3230" y="428"/>
                  </a:cubicBezTo>
                  <a:lnTo>
                    <a:pt x="3230" y="1766"/>
                  </a:lnTo>
                  <a:lnTo>
                    <a:pt x="2641" y="1766"/>
                  </a:lnTo>
                  <a:lnTo>
                    <a:pt x="2641" y="428"/>
                  </a:lnTo>
                  <a:cubicBezTo>
                    <a:pt x="2641" y="196"/>
                    <a:pt x="2445" y="0"/>
                    <a:pt x="2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7" name="Google Shape;3627;p60"/>
            <p:cNvSpPr/>
            <p:nvPr/>
          </p:nvSpPr>
          <p:spPr>
            <a:xfrm>
              <a:off x="3455050" y="3754500"/>
              <a:ext cx="145425" cy="110200"/>
            </a:xfrm>
            <a:custGeom>
              <a:rect b="b" l="l" r="r" t="t"/>
              <a:pathLst>
                <a:path extrusionOk="0" h="4408" w="5817">
                  <a:moveTo>
                    <a:pt x="553" y="1"/>
                  </a:moveTo>
                  <a:cubicBezTo>
                    <a:pt x="964" y="1321"/>
                    <a:pt x="839" y="2766"/>
                    <a:pt x="214" y="4015"/>
                  </a:cubicBezTo>
                  <a:lnTo>
                    <a:pt x="0" y="4408"/>
                  </a:lnTo>
                  <a:lnTo>
                    <a:pt x="5817" y="4408"/>
                  </a:lnTo>
                  <a:lnTo>
                    <a:pt x="5603" y="4015"/>
                  </a:lnTo>
                  <a:cubicBezTo>
                    <a:pt x="4978" y="2766"/>
                    <a:pt x="4871" y="1321"/>
                    <a:pt x="5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8" name="Google Shape;3628;p60"/>
            <p:cNvSpPr/>
            <p:nvPr/>
          </p:nvSpPr>
          <p:spPr>
            <a:xfrm>
              <a:off x="3443450" y="3644325"/>
              <a:ext cx="168625" cy="88350"/>
            </a:xfrm>
            <a:custGeom>
              <a:rect b="b" l="l" r="r" t="t"/>
              <a:pathLst>
                <a:path extrusionOk="0" h="3534" w="6745">
                  <a:moveTo>
                    <a:pt x="3372" y="0"/>
                  </a:moveTo>
                  <a:cubicBezTo>
                    <a:pt x="2641" y="0"/>
                    <a:pt x="2052" y="589"/>
                    <a:pt x="2052" y="1321"/>
                  </a:cubicBezTo>
                  <a:cubicBezTo>
                    <a:pt x="2052" y="1481"/>
                    <a:pt x="2070" y="1624"/>
                    <a:pt x="2123" y="1767"/>
                  </a:cubicBezTo>
                  <a:lnTo>
                    <a:pt x="892" y="1767"/>
                  </a:lnTo>
                  <a:cubicBezTo>
                    <a:pt x="393" y="1767"/>
                    <a:pt x="0" y="2159"/>
                    <a:pt x="0" y="2641"/>
                  </a:cubicBezTo>
                  <a:cubicBezTo>
                    <a:pt x="0" y="3123"/>
                    <a:pt x="393" y="3533"/>
                    <a:pt x="892" y="3533"/>
                  </a:cubicBezTo>
                  <a:lnTo>
                    <a:pt x="5853" y="3533"/>
                  </a:lnTo>
                  <a:cubicBezTo>
                    <a:pt x="6352" y="3533"/>
                    <a:pt x="6745" y="3123"/>
                    <a:pt x="6745" y="2641"/>
                  </a:cubicBezTo>
                  <a:cubicBezTo>
                    <a:pt x="6745" y="2159"/>
                    <a:pt x="6352" y="1767"/>
                    <a:pt x="5853" y="1767"/>
                  </a:cubicBezTo>
                  <a:lnTo>
                    <a:pt x="4621" y="1767"/>
                  </a:lnTo>
                  <a:cubicBezTo>
                    <a:pt x="4675" y="1624"/>
                    <a:pt x="4693" y="1481"/>
                    <a:pt x="4693" y="1321"/>
                  </a:cubicBezTo>
                  <a:cubicBezTo>
                    <a:pt x="4693" y="589"/>
                    <a:pt x="4104" y="0"/>
                    <a:pt x="3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9" name="Google Shape;3629;p60"/>
            <p:cNvSpPr/>
            <p:nvPr/>
          </p:nvSpPr>
          <p:spPr>
            <a:xfrm>
              <a:off x="3280175" y="3676000"/>
              <a:ext cx="175775" cy="173975"/>
            </a:xfrm>
            <a:custGeom>
              <a:rect b="b" l="l" r="r" t="t"/>
              <a:pathLst>
                <a:path extrusionOk="0" h="6959" w="7031">
                  <a:moveTo>
                    <a:pt x="1161" y="0"/>
                  </a:moveTo>
                  <a:cubicBezTo>
                    <a:pt x="1482" y="2355"/>
                    <a:pt x="1089" y="4782"/>
                    <a:pt x="36" y="6905"/>
                  </a:cubicBezTo>
                  <a:lnTo>
                    <a:pt x="1" y="6959"/>
                  </a:lnTo>
                  <a:lnTo>
                    <a:pt x="6317" y="6959"/>
                  </a:lnTo>
                  <a:lnTo>
                    <a:pt x="6424" y="6745"/>
                  </a:lnTo>
                  <a:cubicBezTo>
                    <a:pt x="6942" y="5728"/>
                    <a:pt x="7031" y="4497"/>
                    <a:pt x="6692" y="3408"/>
                  </a:cubicBezTo>
                  <a:lnTo>
                    <a:pt x="6549" y="2909"/>
                  </a:lnTo>
                  <a:cubicBezTo>
                    <a:pt x="6014" y="2605"/>
                    <a:pt x="5657" y="2034"/>
                    <a:pt x="5657" y="1374"/>
                  </a:cubicBezTo>
                  <a:cubicBezTo>
                    <a:pt x="5657" y="821"/>
                    <a:pt x="5925" y="321"/>
                    <a:pt x="6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30" name="Google Shape;3630;p60"/>
          <p:cNvGrpSpPr/>
          <p:nvPr/>
        </p:nvGrpSpPr>
        <p:grpSpPr>
          <a:xfrm>
            <a:off x="3253875" y="2981925"/>
            <a:ext cx="376500" cy="376500"/>
            <a:chOff x="3253875" y="2981925"/>
            <a:chExt cx="376500" cy="376500"/>
          </a:xfrm>
        </p:grpSpPr>
        <p:sp>
          <p:nvSpPr>
            <p:cNvPr id="3631" name="Google Shape;3631;p60"/>
            <p:cNvSpPr/>
            <p:nvPr/>
          </p:nvSpPr>
          <p:spPr>
            <a:xfrm>
              <a:off x="3253875" y="2981925"/>
              <a:ext cx="376500" cy="345725"/>
            </a:xfrm>
            <a:custGeom>
              <a:rect b="b" l="l" r="r" t="t"/>
              <a:pathLst>
                <a:path extrusionOk="0" h="13829" w="15060">
                  <a:moveTo>
                    <a:pt x="4586" y="0"/>
                  </a:moveTo>
                  <a:cubicBezTo>
                    <a:pt x="3694" y="0"/>
                    <a:pt x="2980" y="732"/>
                    <a:pt x="2980" y="1624"/>
                  </a:cubicBezTo>
                  <a:cubicBezTo>
                    <a:pt x="2980" y="2248"/>
                    <a:pt x="3337" y="2784"/>
                    <a:pt x="3854" y="3051"/>
                  </a:cubicBezTo>
                  <a:cubicBezTo>
                    <a:pt x="2962" y="3337"/>
                    <a:pt x="2302" y="4086"/>
                    <a:pt x="2123" y="4996"/>
                  </a:cubicBezTo>
                  <a:lnTo>
                    <a:pt x="446" y="4996"/>
                  </a:lnTo>
                  <a:cubicBezTo>
                    <a:pt x="196" y="4996"/>
                    <a:pt x="0" y="5192"/>
                    <a:pt x="0" y="5442"/>
                  </a:cubicBezTo>
                  <a:lnTo>
                    <a:pt x="0" y="6923"/>
                  </a:lnTo>
                  <a:cubicBezTo>
                    <a:pt x="0" y="7155"/>
                    <a:pt x="196" y="7351"/>
                    <a:pt x="446" y="7351"/>
                  </a:cubicBezTo>
                  <a:lnTo>
                    <a:pt x="2088" y="7351"/>
                  </a:lnTo>
                  <a:lnTo>
                    <a:pt x="2088" y="8672"/>
                  </a:lnTo>
                  <a:cubicBezTo>
                    <a:pt x="2088" y="9189"/>
                    <a:pt x="2480" y="9617"/>
                    <a:pt x="2980" y="9689"/>
                  </a:cubicBezTo>
                  <a:lnTo>
                    <a:pt x="2980" y="12793"/>
                  </a:lnTo>
                  <a:cubicBezTo>
                    <a:pt x="2980" y="13364"/>
                    <a:pt x="3426" y="13828"/>
                    <a:pt x="3997" y="13828"/>
                  </a:cubicBezTo>
                  <a:lnTo>
                    <a:pt x="5174" y="13828"/>
                  </a:lnTo>
                  <a:cubicBezTo>
                    <a:pt x="5745" y="13828"/>
                    <a:pt x="6209" y="13364"/>
                    <a:pt x="6209" y="12793"/>
                  </a:cubicBezTo>
                  <a:lnTo>
                    <a:pt x="6209" y="9689"/>
                  </a:lnTo>
                  <a:cubicBezTo>
                    <a:pt x="6709" y="9617"/>
                    <a:pt x="7084" y="9189"/>
                    <a:pt x="7084" y="8672"/>
                  </a:cubicBezTo>
                  <a:lnTo>
                    <a:pt x="7084" y="7351"/>
                  </a:lnTo>
                  <a:lnTo>
                    <a:pt x="7976" y="7351"/>
                  </a:lnTo>
                  <a:lnTo>
                    <a:pt x="7976" y="8672"/>
                  </a:lnTo>
                  <a:cubicBezTo>
                    <a:pt x="7976" y="9189"/>
                    <a:pt x="8350" y="9617"/>
                    <a:pt x="8850" y="9689"/>
                  </a:cubicBezTo>
                  <a:lnTo>
                    <a:pt x="8850" y="11205"/>
                  </a:lnTo>
                  <a:cubicBezTo>
                    <a:pt x="9296" y="10848"/>
                    <a:pt x="9867" y="10652"/>
                    <a:pt x="10474" y="10652"/>
                  </a:cubicBezTo>
                  <a:cubicBezTo>
                    <a:pt x="11080" y="10652"/>
                    <a:pt x="11633" y="10848"/>
                    <a:pt x="12097" y="11205"/>
                  </a:cubicBezTo>
                  <a:lnTo>
                    <a:pt x="12097" y="9689"/>
                  </a:lnTo>
                  <a:cubicBezTo>
                    <a:pt x="12579" y="9617"/>
                    <a:pt x="12972" y="9189"/>
                    <a:pt x="12972" y="8672"/>
                  </a:cubicBezTo>
                  <a:lnTo>
                    <a:pt x="12972" y="7351"/>
                  </a:lnTo>
                  <a:lnTo>
                    <a:pt x="14613" y="7351"/>
                  </a:lnTo>
                  <a:cubicBezTo>
                    <a:pt x="14863" y="7351"/>
                    <a:pt x="15059" y="7155"/>
                    <a:pt x="15059" y="6923"/>
                  </a:cubicBezTo>
                  <a:lnTo>
                    <a:pt x="15059" y="5442"/>
                  </a:lnTo>
                  <a:cubicBezTo>
                    <a:pt x="15059" y="5192"/>
                    <a:pt x="14863" y="4996"/>
                    <a:pt x="14613" y="4996"/>
                  </a:cubicBezTo>
                  <a:lnTo>
                    <a:pt x="12936" y="4996"/>
                  </a:lnTo>
                  <a:cubicBezTo>
                    <a:pt x="12758" y="4086"/>
                    <a:pt x="12097" y="3337"/>
                    <a:pt x="11205" y="3051"/>
                  </a:cubicBezTo>
                  <a:cubicBezTo>
                    <a:pt x="11741" y="2784"/>
                    <a:pt x="12097" y="2248"/>
                    <a:pt x="12097" y="1624"/>
                  </a:cubicBezTo>
                  <a:cubicBezTo>
                    <a:pt x="12097" y="732"/>
                    <a:pt x="11366" y="0"/>
                    <a:pt x="10474" y="0"/>
                  </a:cubicBezTo>
                  <a:cubicBezTo>
                    <a:pt x="9582" y="0"/>
                    <a:pt x="8850" y="732"/>
                    <a:pt x="8850" y="1624"/>
                  </a:cubicBezTo>
                  <a:cubicBezTo>
                    <a:pt x="8850" y="2248"/>
                    <a:pt x="9207" y="2784"/>
                    <a:pt x="9724" y="3051"/>
                  </a:cubicBezTo>
                  <a:cubicBezTo>
                    <a:pt x="8850" y="3337"/>
                    <a:pt x="8172" y="4086"/>
                    <a:pt x="8011" y="4996"/>
                  </a:cubicBezTo>
                  <a:lnTo>
                    <a:pt x="7048" y="4996"/>
                  </a:lnTo>
                  <a:cubicBezTo>
                    <a:pt x="6887" y="4086"/>
                    <a:pt x="6209" y="3337"/>
                    <a:pt x="5335" y="3051"/>
                  </a:cubicBezTo>
                  <a:cubicBezTo>
                    <a:pt x="5852" y="2784"/>
                    <a:pt x="6209" y="2248"/>
                    <a:pt x="6209" y="1624"/>
                  </a:cubicBezTo>
                  <a:cubicBezTo>
                    <a:pt x="6209" y="732"/>
                    <a:pt x="5478" y="0"/>
                    <a:pt x="4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2" name="Google Shape;3632;p60"/>
            <p:cNvSpPr/>
            <p:nvPr/>
          </p:nvSpPr>
          <p:spPr>
            <a:xfrm>
              <a:off x="3471550" y="3270075"/>
              <a:ext cx="88350" cy="88350"/>
            </a:xfrm>
            <a:custGeom>
              <a:rect b="b" l="l" r="r" t="t"/>
              <a:pathLst>
                <a:path extrusionOk="0" h="3534" w="3534">
                  <a:moveTo>
                    <a:pt x="1767" y="0"/>
                  </a:moveTo>
                  <a:cubicBezTo>
                    <a:pt x="785" y="0"/>
                    <a:pt x="0" y="803"/>
                    <a:pt x="0" y="1767"/>
                  </a:cubicBezTo>
                  <a:cubicBezTo>
                    <a:pt x="0" y="2748"/>
                    <a:pt x="785" y="3533"/>
                    <a:pt x="1767" y="3533"/>
                  </a:cubicBezTo>
                  <a:cubicBezTo>
                    <a:pt x="2730" y="3533"/>
                    <a:pt x="3533" y="2748"/>
                    <a:pt x="3533" y="1767"/>
                  </a:cubicBezTo>
                  <a:cubicBezTo>
                    <a:pt x="3533" y="803"/>
                    <a:pt x="2730"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33" name="Google Shape;3633;p60"/>
          <p:cNvGrpSpPr/>
          <p:nvPr/>
        </p:nvGrpSpPr>
        <p:grpSpPr>
          <a:xfrm>
            <a:off x="3253875" y="2404700"/>
            <a:ext cx="376500" cy="376500"/>
            <a:chOff x="3253875" y="2404700"/>
            <a:chExt cx="376500" cy="376500"/>
          </a:xfrm>
        </p:grpSpPr>
        <p:sp>
          <p:nvSpPr>
            <p:cNvPr id="3634" name="Google Shape;3634;p60"/>
            <p:cNvSpPr/>
            <p:nvPr/>
          </p:nvSpPr>
          <p:spPr>
            <a:xfrm>
              <a:off x="3253875" y="2529600"/>
              <a:ext cx="37050" cy="21875"/>
            </a:xfrm>
            <a:custGeom>
              <a:rect b="b" l="l" r="r" t="t"/>
              <a:pathLst>
                <a:path extrusionOk="0" h="875" w="1482">
                  <a:moveTo>
                    <a:pt x="446" y="1"/>
                  </a:moveTo>
                  <a:cubicBezTo>
                    <a:pt x="196" y="1"/>
                    <a:pt x="0" y="197"/>
                    <a:pt x="0" y="447"/>
                  </a:cubicBezTo>
                  <a:cubicBezTo>
                    <a:pt x="0" y="679"/>
                    <a:pt x="196" y="875"/>
                    <a:pt x="446" y="875"/>
                  </a:cubicBezTo>
                  <a:lnTo>
                    <a:pt x="1035" y="875"/>
                  </a:lnTo>
                  <a:cubicBezTo>
                    <a:pt x="1267" y="875"/>
                    <a:pt x="1481" y="679"/>
                    <a:pt x="1481" y="447"/>
                  </a:cubicBezTo>
                  <a:cubicBezTo>
                    <a:pt x="1481" y="197"/>
                    <a:pt x="1267" y="1"/>
                    <a:pt x="1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5" name="Google Shape;3635;p60"/>
            <p:cNvSpPr/>
            <p:nvPr/>
          </p:nvSpPr>
          <p:spPr>
            <a:xfrm>
              <a:off x="3260100" y="2482425"/>
              <a:ext cx="34825" cy="32475"/>
            </a:xfrm>
            <a:custGeom>
              <a:rect b="b" l="l" r="r" t="t"/>
              <a:pathLst>
                <a:path extrusionOk="0" h="1299" w="1393">
                  <a:moveTo>
                    <a:pt x="485" y="1"/>
                  </a:moveTo>
                  <a:cubicBezTo>
                    <a:pt x="371" y="1"/>
                    <a:pt x="260" y="41"/>
                    <a:pt x="179" y="121"/>
                  </a:cubicBezTo>
                  <a:cubicBezTo>
                    <a:pt x="1" y="300"/>
                    <a:pt x="1" y="585"/>
                    <a:pt x="179" y="746"/>
                  </a:cubicBezTo>
                  <a:lnTo>
                    <a:pt x="590" y="1174"/>
                  </a:lnTo>
                  <a:cubicBezTo>
                    <a:pt x="679" y="1263"/>
                    <a:pt x="786" y="1299"/>
                    <a:pt x="911" y="1299"/>
                  </a:cubicBezTo>
                  <a:cubicBezTo>
                    <a:pt x="1018" y="1299"/>
                    <a:pt x="1125" y="1263"/>
                    <a:pt x="1214" y="1174"/>
                  </a:cubicBezTo>
                  <a:cubicBezTo>
                    <a:pt x="1393" y="996"/>
                    <a:pt x="1393" y="710"/>
                    <a:pt x="1214" y="549"/>
                  </a:cubicBezTo>
                  <a:lnTo>
                    <a:pt x="804" y="121"/>
                  </a:lnTo>
                  <a:cubicBezTo>
                    <a:pt x="715" y="41"/>
                    <a:pt x="599"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6" name="Google Shape;3636;p60"/>
            <p:cNvSpPr/>
            <p:nvPr/>
          </p:nvSpPr>
          <p:spPr>
            <a:xfrm>
              <a:off x="3260100" y="2566400"/>
              <a:ext cx="34825" cy="32375"/>
            </a:xfrm>
            <a:custGeom>
              <a:rect b="b" l="l" r="r" t="t"/>
              <a:pathLst>
                <a:path extrusionOk="0" h="1295" w="1393">
                  <a:moveTo>
                    <a:pt x="902" y="1"/>
                  </a:moveTo>
                  <a:cubicBezTo>
                    <a:pt x="790" y="1"/>
                    <a:pt x="679" y="45"/>
                    <a:pt x="590" y="134"/>
                  </a:cubicBezTo>
                  <a:lnTo>
                    <a:pt x="179" y="545"/>
                  </a:lnTo>
                  <a:cubicBezTo>
                    <a:pt x="1" y="723"/>
                    <a:pt x="1" y="991"/>
                    <a:pt x="179" y="1169"/>
                  </a:cubicBezTo>
                  <a:cubicBezTo>
                    <a:pt x="269" y="1259"/>
                    <a:pt x="376" y="1294"/>
                    <a:pt x="483" y="1294"/>
                  </a:cubicBezTo>
                  <a:cubicBezTo>
                    <a:pt x="608" y="1294"/>
                    <a:pt x="715" y="1259"/>
                    <a:pt x="804" y="1169"/>
                  </a:cubicBezTo>
                  <a:lnTo>
                    <a:pt x="1214" y="759"/>
                  </a:lnTo>
                  <a:cubicBezTo>
                    <a:pt x="1393" y="581"/>
                    <a:pt x="1393" y="295"/>
                    <a:pt x="1214" y="134"/>
                  </a:cubicBezTo>
                  <a:cubicBezTo>
                    <a:pt x="1125" y="45"/>
                    <a:pt x="1013" y="1"/>
                    <a:pt x="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7" name="Google Shape;3637;p60"/>
            <p:cNvSpPr/>
            <p:nvPr/>
          </p:nvSpPr>
          <p:spPr>
            <a:xfrm>
              <a:off x="3512575" y="2529600"/>
              <a:ext cx="117800" cy="21875"/>
            </a:xfrm>
            <a:custGeom>
              <a:rect b="b" l="l" r="r" t="t"/>
              <a:pathLst>
                <a:path extrusionOk="0" h="875" w="4712">
                  <a:moveTo>
                    <a:pt x="447" y="1"/>
                  </a:moveTo>
                  <a:cubicBezTo>
                    <a:pt x="197" y="1"/>
                    <a:pt x="1" y="197"/>
                    <a:pt x="1" y="447"/>
                  </a:cubicBezTo>
                  <a:cubicBezTo>
                    <a:pt x="1" y="679"/>
                    <a:pt x="197" y="875"/>
                    <a:pt x="447" y="875"/>
                  </a:cubicBezTo>
                  <a:lnTo>
                    <a:pt x="4711" y="875"/>
                  </a:lnTo>
                  <a:lnTo>
                    <a:pt x="4711" y="732"/>
                  </a:lnTo>
                  <a:cubicBezTo>
                    <a:pt x="4711" y="482"/>
                    <a:pt x="4693" y="233"/>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8" name="Google Shape;3638;p60"/>
            <p:cNvSpPr/>
            <p:nvPr/>
          </p:nvSpPr>
          <p:spPr>
            <a:xfrm>
              <a:off x="3453700" y="2522025"/>
              <a:ext cx="37050" cy="37050"/>
            </a:xfrm>
            <a:custGeom>
              <a:rect b="b" l="l" r="r" t="t"/>
              <a:pathLst>
                <a:path extrusionOk="0" h="1482" w="1482">
                  <a:moveTo>
                    <a:pt x="750" y="0"/>
                  </a:moveTo>
                  <a:cubicBezTo>
                    <a:pt x="340" y="0"/>
                    <a:pt x="1" y="339"/>
                    <a:pt x="1" y="750"/>
                  </a:cubicBezTo>
                  <a:cubicBezTo>
                    <a:pt x="1" y="1142"/>
                    <a:pt x="340" y="1481"/>
                    <a:pt x="750" y="1481"/>
                  </a:cubicBezTo>
                  <a:cubicBezTo>
                    <a:pt x="1143" y="1481"/>
                    <a:pt x="1482" y="1142"/>
                    <a:pt x="1482" y="750"/>
                  </a:cubicBezTo>
                  <a:cubicBezTo>
                    <a:pt x="1482" y="339"/>
                    <a:pt x="1143"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9" name="Google Shape;3639;p60"/>
            <p:cNvSpPr/>
            <p:nvPr/>
          </p:nvSpPr>
          <p:spPr>
            <a:xfrm>
              <a:off x="3410000" y="2493025"/>
              <a:ext cx="21875" cy="95475"/>
            </a:xfrm>
            <a:custGeom>
              <a:rect b="b" l="l" r="r" t="t"/>
              <a:pathLst>
                <a:path extrusionOk="0" h="3819" w="875">
                  <a:moveTo>
                    <a:pt x="0" y="1"/>
                  </a:moveTo>
                  <a:lnTo>
                    <a:pt x="0" y="3819"/>
                  </a:lnTo>
                  <a:lnTo>
                    <a:pt x="143" y="3819"/>
                  </a:lnTo>
                  <a:cubicBezTo>
                    <a:pt x="535" y="3819"/>
                    <a:pt x="874" y="3480"/>
                    <a:pt x="874" y="3087"/>
                  </a:cubicBezTo>
                  <a:lnTo>
                    <a:pt x="874" y="732"/>
                  </a:lnTo>
                  <a:cubicBezTo>
                    <a:pt x="874" y="322"/>
                    <a:pt x="53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0" name="Google Shape;3640;p60"/>
            <p:cNvSpPr/>
            <p:nvPr/>
          </p:nvSpPr>
          <p:spPr>
            <a:xfrm>
              <a:off x="3313625" y="2566625"/>
              <a:ext cx="316750" cy="214575"/>
            </a:xfrm>
            <a:custGeom>
              <a:rect b="b" l="l" r="r" t="t"/>
              <a:pathLst>
                <a:path extrusionOk="0" h="8583" w="12670">
                  <a:moveTo>
                    <a:pt x="7584" y="1"/>
                  </a:moveTo>
                  <a:cubicBezTo>
                    <a:pt x="7281" y="357"/>
                    <a:pt x="6835" y="572"/>
                    <a:pt x="6353" y="572"/>
                  </a:cubicBezTo>
                  <a:cubicBezTo>
                    <a:pt x="6067" y="572"/>
                    <a:pt x="5818" y="518"/>
                    <a:pt x="5586" y="393"/>
                  </a:cubicBezTo>
                  <a:cubicBezTo>
                    <a:pt x="5461" y="1160"/>
                    <a:pt x="4801" y="1749"/>
                    <a:pt x="3998" y="1749"/>
                  </a:cubicBezTo>
                  <a:lnTo>
                    <a:pt x="822" y="1749"/>
                  </a:lnTo>
                  <a:lnTo>
                    <a:pt x="90" y="2838"/>
                  </a:lnTo>
                  <a:cubicBezTo>
                    <a:pt x="19" y="2945"/>
                    <a:pt x="1" y="3070"/>
                    <a:pt x="37" y="3194"/>
                  </a:cubicBezTo>
                  <a:cubicBezTo>
                    <a:pt x="72" y="3319"/>
                    <a:pt x="162" y="3409"/>
                    <a:pt x="269" y="3480"/>
                  </a:cubicBezTo>
                  <a:lnTo>
                    <a:pt x="1196" y="3944"/>
                  </a:lnTo>
                  <a:lnTo>
                    <a:pt x="1196" y="5139"/>
                  </a:lnTo>
                  <a:cubicBezTo>
                    <a:pt x="1196" y="5871"/>
                    <a:pt x="1785" y="6460"/>
                    <a:pt x="2517" y="6460"/>
                  </a:cubicBezTo>
                  <a:lnTo>
                    <a:pt x="3552" y="6460"/>
                  </a:lnTo>
                  <a:lnTo>
                    <a:pt x="3552" y="8137"/>
                  </a:lnTo>
                  <a:cubicBezTo>
                    <a:pt x="3552" y="8387"/>
                    <a:pt x="3748" y="8583"/>
                    <a:pt x="3998" y="8583"/>
                  </a:cubicBezTo>
                  <a:lnTo>
                    <a:pt x="10457" y="8583"/>
                  </a:lnTo>
                  <a:cubicBezTo>
                    <a:pt x="10707" y="8583"/>
                    <a:pt x="10903" y="8387"/>
                    <a:pt x="10903" y="8137"/>
                  </a:cubicBezTo>
                  <a:lnTo>
                    <a:pt x="10903" y="5014"/>
                  </a:lnTo>
                  <a:cubicBezTo>
                    <a:pt x="11438" y="4443"/>
                    <a:pt x="11866" y="3783"/>
                    <a:pt x="12170" y="3052"/>
                  </a:cubicBezTo>
                  <a:cubicBezTo>
                    <a:pt x="12509" y="2267"/>
                    <a:pt x="12669" y="1428"/>
                    <a:pt x="12669" y="589"/>
                  </a:cubicBezTo>
                  <a:lnTo>
                    <a:pt x="12669" y="286"/>
                  </a:lnTo>
                  <a:lnTo>
                    <a:pt x="8405" y="286"/>
                  </a:lnTo>
                  <a:cubicBezTo>
                    <a:pt x="8102" y="286"/>
                    <a:pt x="7816" y="179"/>
                    <a:pt x="7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1" name="Google Shape;3641;p60"/>
            <p:cNvSpPr/>
            <p:nvPr/>
          </p:nvSpPr>
          <p:spPr>
            <a:xfrm>
              <a:off x="3366275" y="2404700"/>
              <a:ext cx="258300" cy="110200"/>
            </a:xfrm>
            <a:custGeom>
              <a:rect b="b" l="l" r="r" t="t"/>
              <a:pathLst>
                <a:path extrusionOk="0" h="4408" w="10332">
                  <a:moveTo>
                    <a:pt x="4836" y="1"/>
                  </a:moveTo>
                  <a:cubicBezTo>
                    <a:pt x="3801" y="1"/>
                    <a:pt x="2802" y="268"/>
                    <a:pt x="1927" y="786"/>
                  </a:cubicBezTo>
                  <a:cubicBezTo>
                    <a:pt x="1142" y="1250"/>
                    <a:pt x="482" y="1892"/>
                    <a:pt x="0" y="2641"/>
                  </a:cubicBezTo>
                  <a:lnTo>
                    <a:pt x="1892" y="2641"/>
                  </a:lnTo>
                  <a:cubicBezTo>
                    <a:pt x="2695" y="2641"/>
                    <a:pt x="3355" y="3230"/>
                    <a:pt x="3480" y="4015"/>
                  </a:cubicBezTo>
                  <a:cubicBezTo>
                    <a:pt x="3712" y="3890"/>
                    <a:pt x="3961" y="3819"/>
                    <a:pt x="4247" y="3819"/>
                  </a:cubicBezTo>
                  <a:cubicBezTo>
                    <a:pt x="4729" y="3819"/>
                    <a:pt x="5175" y="4051"/>
                    <a:pt x="5478" y="4408"/>
                  </a:cubicBezTo>
                  <a:cubicBezTo>
                    <a:pt x="5710" y="4229"/>
                    <a:pt x="5996" y="4122"/>
                    <a:pt x="6299" y="4122"/>
                  </a:cubicBezTo>
                  <a:lnTo>
                    <a:pt x="10331" y="4122"/>
                  </a:lnTo>
                  <a:cubicBezTo>
                    <a:pt x="9635" y="1731"/>
                    <a:pt x="7423" y="1"/>
                    <a:pt x="4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2" name="Google Shape;3642;p60"/>
            <p:cNvSpPr/>
            <p:nvPr/>
          </p:nvSpPr>
          <p:spPr>
            <a:xfrm>
              <a:off x="3314075" y="2493025"/>
              <a:ext cx="73625" cy="95475"/>
            </a:xfrm>
            <a:custGeom>
              <a:rect b="b" l="l" r="r" t="t"/>
              <a:pathLst>
                <a:path extrusionOk="0" h="3819" w="2945">
                  <a:moveTo>
                    <a:pt x="447" y="1"/>
                  </a:moveTo>
                  <a:cubicBezTo>
                    <a:pt x="197" y="1"/>
                    <a:pt x="1" y="197"/>
                    <a:pt x="1" y="429"/>
                  </a:cubicBezTo>
                  <a:lnTo>
                    <a:pt x="1" y="3373"/>
                  </a:lnTo>
                  <a:cubicBezTo>
                    <a:pt x="1" y="3623"/>
                    <a:pt x="197" y="3819"/>
                    <a:pt x="447" y="3819"/>
                  </a:cubicBezTo>
                  <a:lnTo>
                    <a:pt x="2945" y="3819"/>
                  </a:lnTo>
                  <a:lnTo>
                    <a:pt x="29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43" name="Google Shape;3643;p60"/>
          <p:cNvGrpSpPr/>
          <p:nvPr/>
        </p:nvGrpSpPr>
        <p:grpSpPr>
          <a:xfrm>
            <a:off x="3313625" y="1824825"/>
            <a:ext cx="256975" cy="376500"/>
            <a:chOff x="1698075" y="2235900"/>
            <a:chExt cx="256975" cy="376500"/>
          </a:xfrm>
        </p:grpSpPr>
        <p:sp>
          <p:nvSpPr>
            <p:cNvPr id="3644" name="Google Shape;3644;p60"/>
            <p:cNvSpPr/>
            <p:nvPr/>
          </p:nvSpPr>
          <p:spPr>
            <a:xfrm>
              <a:off x="1698075" y="2235900"/>
              <a:ext cx="256975" cy="287725"/>
            </a:xfrm>
            <a:custGeom>
              <a:rect b="b" l="l" r="r" t="t"/>
              <a:pathLst>
                <a:path extrusionOk="0" h="11509" w="10279">
                  <a:moveTo>
                    <a:pt x="4105" y="7120"/>
                  </a:moveTo>
                  <a:cubicBezTo>
                    <a:pt x="4355" y="7120"/>
                    <a:pt x="4551" y="7316"/>
                    <a:pt x="4551" y="7566"/>
                  </a:cubicBezTo>
                  <a:cubicBezTo>
                    <a:pt x="4551" y="7815"/>
                    <a:pt x="4355" y="8012"/>
                    <a:pt x="4105" y="8012"/>
                  </a:cubicBezTo>
                  <a:cubicBezTo>
                    <a:pt x="3873" y="8012"/>
                    <a:pt x="3677" y="7815"/>
                    <a:pt x="3677" y="7566"/>
                  </a:cubicBezTo>
                  <a:cubicBezTo>
                    <a:pt x="3677" y="7316"/>
                    <a:pt x="3873" y="7120"/>
                    <a:pt x="4105" y="7120"/>
                  </a:cubicBezTo>
                  <a:close/>
                  <a:moveTo>
                    <a:pt x="6175" y="7120"/>
                  </a:moveTo>
                  <a:cubicBezTo>
                    <a:pt x="6406" y="7120"/>
                    <a:pt x="6603" y="7316"/>
                    <a:pt x="6603" y="7566"/>
                  </a:cubicBezTo>
                  <a:cubicBezTo>
                    <a:pt x="6603" y="7815"/>
                    <a:pt x="6406" y="8012"/>
                    <a:pt x="6175" y="8012"/>
                  </a:cubicBezTo>
                  <a:cubicBezTo>
                    <a:pt x="5925" y="8012"/>
                    <a:pt x="5728" y="7815"/>
                    <a:pt x="5728" y="7566"/>
                  </a:cubicBezTo>
                  <a:cubicBezTo>
                    <a:pt x="5728" y="7316"/>
                    <a:pt x="5925" y="7120"/>
                    <a:pt x="6175" y="7120"/>
                  </a:cubicBezTo>
                  <a:close/>
                  <a:moveTo>
                    <a:pt x="7281" y="2659"/>
                  </a:moveTo>
                  <a:lnTo>
                    <a:pt x="9404" y="5300"/>
                  </a:lnTo>
                  <a:lnTo>
                    <a:pt x="9404" y="7316"/>
                  </a:lnTo>
                  <a:lnTo>
                    <a:pt x="8530" y="8154"/>
                  </a:lnTo>
                  <a:cubicBezTo>
                    <a:pt x="8530" y="7726"/>
                    <a:pt x="8441" y="7316"/>
                    <a:pt x="8280" y="6923"/>
                  </a:cubicBezTo>
                  <a:cubicBezTo>
                    <a:pt x="8441" y="6673"/>
                    <a:pt x="8530" y="6388"/>
                    <a:pt x="8530" y="6085"/>
                  </a:cubicBezTo>
                  <a:cubicBezTo>
                    <a:pt x="8530" y="5210"/>
                    <a:pt x="7798" y="4479"/>
                    <a:pt x="6906" y="4479"/>
                  </a:cubicBezTo>
                  <a:cubicBezTo>
                    <a:pt x="6531" y="4479"/>
                    <a:pt x="6157" y="4604"/>
                    <a:pt x="5871" y="4854"/>
                  </a:cubicBezTo>
                  <a:cubicBezTo>
                    <a:pt x="5630" y="4800"/>
                    <a:pt x="5385" y="4773"/>
                    <a:pt x="5140" y="4773"/>
                  </a:cubicBezTo>
                  <a:cubicBezTo>
                    <a:pt x="4894" y="4773"/>
                    <a:pt x="4649" y="4800"/>
                    <a:pt x="4408" y="4854"/>
                  </a:cubicBezTo>
                  <a:cubicBezTo>
                    <a:pt x="4123" y="4604"/>
                    <a:pt x="3748" y="4479"/>
                    <a:pt x="3373" y="4479"/>
                  </a:cubicBezTo>
                  <a:cubicBezTo>
                    <a:pt x="2481" y="4479"/>
                    <a:pt x="1750" y="5210"/>
                    <a:pt x="1750" y="6085"/>
                  </a:cubicBezTo>
                  <a:cubicBezTo>
                    <a:pt x="1750" y="6388"/>
                    <a:pt x="1839" y="6673"/>
                    <a:pt x="1999" y="6923"/>
                  </a:cubicBezTo>
                  <a:cubicBezTo>
                    <a:pt x="1839" y="7316"/>
                    <a:pt x="1767" y="7726"/>
                    <a:pt x="1767" y="8154"/>
                  </a:cubicBezTo>
                  <a:lnTo>
                    <a:pt x="875" y="7316"/>
                  </a:lnTo>
                  <a:lnTo>
                    <a:pt x="875" y="5300"/>
                  </a:lnTo>
                  <a:lnTo>
                    <a:pt x="2999" y="2659"/>
                  </a:lnTo>
                  <a:close/>
                  <a:moveTo>
                    <a:pt x="429" y="0"/>
                  </a:moveTo>
                  <a:cubicBezTo>
                    <a:pt x="197" y="0"/>
                    <a:pt x="1" y="197"/>
                    <a:pt x="1" y="446"/>
                  </a:cubicBezTo>
                  <a:lnTo>
                    <a:pt x="1" y="1321"/>
                  </a:lnTo>
                  <a:cubicBezTo>
                    <a:pt x="1" y="2052"/>
                    <a:pt x="590" y="2659"/>
                    <a:pt x="1321" y="2659"/>
                  </a:cubicBezTo>
                  <a:lnTo>
                    <a:pt x="1874" y="2659"/>
                  </a:lnTo>
                  <a:lnTo>
                    <a:pt x="90" y="4871"/>
                  </a:lnTo>
                  <a:cubicBezTo>
                    <a:pt x="37" y="4961"/>
                    <a:pt x="1" y="5050"/>
                    <a:pt x="1" y="5157"/>
                  </a:cubicBezTo>
                  <a:lnTo>
                    <a:pt x="1" y="7512"/>
                  </a:lnTo>
                  <a:cubicBezTo>
                    <a:pt x="1" y="7619"/>
                    <a:pt x="37" y="7744"/>
                    <a:pt x="126" y="7833"/>
                  </a:cubicBezTo>
                  <a:lnTo>
                    <a:pt x="2142" y="9725"/>
                  </a:lnTo>
                  <a:cubicBezTo>
                    <a:pt x="2642" y="10670"/>
                    <a:pt x="3587" y="11366"/>
                    <a:pt x="4694" y="11509"/>
                  </a:cubicBezTo>
                  <a:lnTo>
                    <a:pt x="4694" y="9457"/>
                  </a:lnTo>
                  <a:cubicBezTo>
                    <a:pt x="4533" y="9386"/>
                    <a:pt x="4408" y="9225"/>
                    <a:pt x="4408" y="9029"/>
                  </a:cubicBezTo>
                  <a:cubicBezTo>
                    <a:pt x="4408" y="8797"/>
                    <a:pt x="4604" y="8600"/>
                    <a:pt x="4854" y="8600"/>
                  </a:cubicBezTo>
                  <a:lnTo>
                    <a:pt x="5443" y="8600"/>
                  </a:lnTo>
                  <a:cubicBezTo>
                    <a:pt x="5675" y="8600"/>
                    <a:pt x="5871" y="8797"/>
                    <a:pt x="5871" y="9029"/>
                  </a:cubicBezTo>
                  <a:cubicBezTo>
                    <a:pt x="5871" y="9225"/>
                    <a:pt x="5746" y="9386"/>
                    <a:pt x="5586" y="9457"/>
                  </a:cubicBezTo>
                  <a:lnTo>
                    <a:pt x="5586" y="11509"/>
                  </a:lnTo>
                  <a:cubicBezTo>
                    <a:pt x="6692" y="11366"/>
                    <a:pt x="7638" y="10670"/>
                    <a:pt x="8137" y="9725"/>
                  </a:cubicBezTo>
                  <a:lnTo>
                    <a:pt x="10153" y="7833"/>
                  </a:lnTo>
                  <a:cubicBezTo>
                    <a:pt x="10243" y="7744"/>
                    <a:pt x="10278" y="7619"/>
                    <a:pt x="10278" y="7512"/>
                  </a:cubicBezTo>
                  <a:lnTo>
                    <a:pt x="10278" y="5157"/>
                  </a:lnTo>
                  <a:cubicBezTo>
                    <a:pt x="10278" y="5050"/>
                    <a:pt x="10261" y="4961"/>
                    <a:pt x="10189" y="4871"/>
                  </a:cubicBezTo>
                  <a:lnTo>
                    <a:pt x="8405" y="2659"/>
                  </a:lnTo>
                  <a:lnTo>
                    <a:pt x="8958" y="2659"/>
                  </a:lnTo>
                  <a:cubicBezTo>
                    <a:pt x="9690" y="2659"/>
                    <a:pt x="10278" y="2052"/>
                    <a:pt x="10278" y="1321"/>
                  </a:cubicBezTo>
                  <a:lnTo>
                    <a:pt x="10278" y="446"/>
                  </a:lnTo>
                  <a:cubicBezTo>
                    <a:pt x="10278" y="197"/>
                    <a:pt x="10082" y="0"/>
                    <a:pt x="9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5" name="Google Shape;3645;p60"/>
            <p:cNvSpPr/>
            <p:nvPr/>
          </p:nvSpPr>
          <p:spPr>
            <a:xfrm>
              <a:off x="1796225" y="2590525"/>
              <a:ext cx="60675" cy="21875"/>
            </a:xfrm>
            <a:custGeom>
              <a:rect b="b" l="l" r="r" t="t"/>
              <a:pathLst>
                <a:path extrusionOk="0" h="875" w="2427">
                  <a:moveTo>
                    <a:pt x="1214" y="0"/>
                  </a:moveTo>
                  <a:cubicBezTo>
                    <a:pt x="678" y="0"/>
                    <a:pt x="214" y="357"/>
                    <a:pt x="0" y="874"/>
                  </a:cubicBezTo>
                  <a:lnTo>
                    <a:pt x="2427" y="874"/>
                  </a:lnTo>
                  <a:cubicBezTo>
                    <a:pt x="2231" y="357"/>
                    <a:pt x="1749"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6" name="Google Shape;3646;p60"/>
            <p:cNvSpPr/>
            <p:nvPr/>
          </p:nvSpPr>
          <p:spPr>
            <a:xfrm>
              <a:off x="1727525" y="2516475"/>
              <a:ext cx="198525" cy="95925"/>
            </a:xfrm>
            <a:custGeom>
              <a:rect b="b" l="l" r="r" t="t"/>
              <a:pathLst>
                <a:path extrusionOk="0" h="3837" w="7941">
                  <a:moveTo>
                    <a:pt x="1018" y="0"/>
                  </a:moveTo>
                  <a:cubicBezTo>
                    <a:pt x="393" y="1017"/>
                    <a:pt x="1" y="2284"/>
                    <a:pt x="1" y="3390"/>
                  </a:cubicBezTo>
                  <a:cubicBezTo>
                    <a:pt x="1" y="3640"/>
                    <a:pt x="197" y="3836"/>
                    <a:pt x="429" y="3836"/>
                  </a:cubicBezTo>
                  <a:lnTo>
                    <a:pt x="1821" y="3836"/>
                  </a:lnTo>
                  <a:cubicBezTo>
                    <a:pt x="2070" y="2819"/>
                    <a:pt x="2945" y="2070"/>
                    <a:pt x="3962" y="2070"/>
                  </a:cubicBezTo>
                  <a:cubicBezTo>
                    <a:pt x="4997" y="2070"/>
                    <a:pt x="5853" y="2819"/>
                    <a:pt x="6103" y="3836"/>
                  </a:cubicBezTo>
                  <a:lnTo>
                    <a:pt x="7495" y="3836"/>
                  </a:lnTo>
                  <a:cubicBezTo>
                    <a:pt x="7726" y="3836"/>
                    <a:pt x="7941" y="3640"/>
                    <a:pt x="7941" y="3390"/>
                  </a:cubicBezTo>
                  <a:cubicBezTo>
                    <a:pt x="7941" y="2284"/>
                    <a:pt x="7530" y="1017"/>
                    <a:pt x="6906" y="0"/>
                  </a:cubicBezTo>
                  <a:cubicBezTo>
                    <a:pt x="6138" y="732"/>
                    <a:pt x="5104" y="1196"/>
                    <a:pt x="3962" y="1196"/>
                  </a:cubicBezTo>
                  <a:cubicBezTo>
                    <a:pt x="2820" y="1196"/>
                    <a:pt x="1785" y="732"/>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47" name="Google Shape;3647;p60"/>
          <p:cNvGrpSpPr/>
          <p:nvPr/>
        </p:nvGrpSpPr>
        <p:grpSpPr>
          <a:xfrm>
            <a:off x="2690925" y="1249400"/>
            <a:ext cx="374725" cy="376500"/>
            <a:chOff x="2690925" y="1249400"/>
            <a:chExt cx="374725" cy="376500"/>
          </a:xfrm>
        </p:grpSpPr>
        <p:sp>
          <p:nvSpPr>
            <p:cNvPr id="3648" name="Google Shape;3648;p60"/>
            <p:cNvSpPr/>
            <p:nvPr/>
          </p:nvSpPr>
          <p:spPr>
            <a:xfrm>
              <a:off x="3036175" y="1331025"/>
              <a:ext cx="29475" cy="44175"/>
            </a:xfrm>
            <a:custGeom>
              <a:rect b="b" l="l" r="r" t="t"/>
              <a:pathLst>
                <a:path extrusionOk="0" h="1767" w="1179">
                  <a:moveTo>
                    <a:pt x="1" y="1"/>
                  </a:moveTo>
                  <a:lnTo>
                    <a:pt x="1" y="1767"/>
                  </a:lnTo>
                  <a:lnTo>
                    <a:pt x="732" y="1767"/>
                  </a:lnTo>
                  <a:cubicBezTo>
                    <a:pt x="982" y="1767"/>
                    <a:pt x="1178" y="1571"/>
                    <a:pt x="1178" y="1321"/>
                  </a:cubicBez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49" name="Google Shape;3649;p60"/>
            <p:cNvSpPr/>
            <p:nvPr/>
          </p:nvSpPr>
          <p:spPr>
            <a:xfrm>
              <a:off x="3006750" y="1265000"/>
              <a:ext cx="58900" cy="44200"/>
            </a:xfrm>
            <a:custGeom>
              <a:rect b="b" l="l" r="r" t="t"/>
              <a:pathLst>
                <a:path extrusionOk="0" h="1768" w="2356">
                  <a:moveTo>
                    <a:pt x="0" y="1"/>
                  </a:moveTo>
                  <a:lnTo>
                    <a:pt x="0" y="1767"/>
                  </a:lnTo>
                  <a:lnTo>
                    <a:pt x="2355" y="1767"/>
                  </a:lnTo>
                  <a:lnTo>
                    <a:pt x="2355" y="447"/>
                  </a:lnTo>
                  <a:cubicBezTo>
                    <a:pt x="2355" y="197"/>
                    <a:pt x="2159"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0" name="Google Shape;3650;p60"/>
            <p:cNvSpPr/>
            <p:nvPr/>
          </p:nvSpPr>
          <p:spPr>
            <a:xfrm>
              <a:off x="2822975" y="1249400"/>
              <a:ext cx="110650" cy="376500"/>
            </a:xfrm>
            <a:custGeom>
              <a:rect b="b" l="l" r="r" t="t"/>
              <a:pathLst>
                <a:path extrusionOk="0" h="15060" w="4426">
                  <a:moveTo>
                    <a:pt x="3533" y="3266"/>
                  </a:moveTo>
                  <a:lnTo>
                    <a:pt x="3533" y="4746"/>
                  </a:lnTo>
                  <a:lnTo>
                    <a:pt x="892" y="4746"/>
                  </a:lnTo>
                  <a:lnTo>
                    <a:pt x="892" y="3266"/>
                  </a:lnTo>
                  <a:close/>
                  <a:moveTo>
                    <a:pt x="3533" y="5621"/>
                  </a:moveTo>
                  <a:lnTo>
                    <a:pt x="3533" y="7084"/>
                  </a:lnTo>
                  <a:lnTo>
                    <a:pt x="892" y="7084"/>
                  </a:lnTo>
                  <a:lnTo>
                    <a:pt x="892" y="5621"/>
                  </a:lnTo>
                  <a:close/>
                  <a:moveTo>
                    <a:pt x="3533" y="7976"/>
                  </a:moveTo>
                  <a:lnTo>
                    <a:pt x="3533" y="9439"/>
                  </a:lnTo>
                  <a:lnTo>
                    <a:pt x="892" y="9439"/>
                  </a:lnTo>
                  <a:lnTo>
                    <a:pt x="892" y="7976"/>
                  </a:lnTo>
                  <a:close/>
                  <a:moveTo>
                    <a:pt x="3533" y="10331"/>
                  </a:moveTo>
                  <a:lnTo>
                    <a:pt x="3533" y="11794"/>
                  </a:lnTo>
                  <a:lnTo>
                    <a:pt x="892" y="11794"/>
                  </a:lnTo>
                  <a:lnTo>
                    <a:pt x="892" y="10331"/>
                  </a:lnTo>
                  <a:close/>
                  <a:moveTo>
                    <a:pt x="446" y="0"/>
                  </a:moveTo>
                  <a:cubicBezTo>
                    <a:pt x="196" y="0"/>
                    <a:pt x="0" y="197"/>
                    <a:pt x="0" y="446"/>
                  </a:cubicBezTo>
                  <a:lnTo>
                    <a:pt x="0" y="14613"/>
                  </a:lnTo>
                  <a:cubicBezTo>
                    <a:pt x="0" y="14863"/>
                    <a:pt x="196" y="15059"/>
                    <a:pt x="446" y="15059"/>
                  </a:cubicBezTo>
                  <a:cubicBezTo>
                    <a:pt x="696" y="15059"/>
                    <a:pt x="892" y="14863"/>
                    <a:pt x="892" y="14613"/>
                  </a:cubicBezTo>
                  <a:lnTo>
                    <a:pt x="892" y="12686"/>
                  </a:lnTo>
                  <a:lnTo>
                    <a:pt x="3533" y="12686"/>
                  </a:lnTo>
                  <a:lnTo>
                    <a:pt x="3533" y="14613"/>
                  </a:lnTo>
                  <a:cubicBezTo>
                    <a:pt x="3533" y="14863"/>
                    <a:pt x="3729" y="15059"/>
                    <a:pt x="3979" y="15059"/>
                  </a:cubicBezTo>
                  <a:cubicBezTo>
                    <a:pt x="4211" y="15059"/>
                    <a:pt x="4425" y="14863"/>
                    <a:pt x="4425" y="14613"/>
                  </a:cubicBezTo>
                  <a:lnTo>
                    <a:pt x="4425" y="446"/>
                  </a:lnTo>
                  <a:cubicBezTo>
                    <a:pt x="4425" y="197"/>
                    <a:pt x="4211" y="0"/>
                    <a:pt x="3979" y="0"/>
                  </a:cubicBezTo>
                  <a:cubicBezTo>
                    <a:pt x="3729" y="0"/>
                    <a:pt x="3533" y="197"/>
                    <a:pt x="3533" y="446"/>
                  </a:cubicBezTo>
                  <a:lnTo>
                    <a:pt x="3533" y="2391"/>
                  </a:lnTo>
                  <a:lnTo>
                    <a:pt x="892" y="2391"/>
                  </a:lnTo>
                  <a:lnTo>
                    <a:pt x="892" y="446"/>
                  </a:lnTo>
                  <a:cubicBezTo>
                    <a:pt x="892" y="197"/>
                    <a:pt x="696" y="0"/>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1" name="Google Shape;3651;p60"/>
            <p:cNvSpPr/>
            <p:nvPr/>
          </p:nvSpPr>
          <p:spPr>
            <a:xfrm>
              <a:off x="2955450" y="1265000"/>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2" name="Google Shape;3652;p60"/>
            <p:cNvSpPr/>
            <p:nvPr/>
          </p:nvSpPr>
          <p:spPr>
            <a:xfrm>
              <a:off x="2955450" y="1331025"/>
              <a:ext cx="58900" cy="44175"/>
            </a:xfrm>
            <a:custGeom>
              <a:rect b="b" l="l" r="r" t="t"/>
              <a:pathLst>
                <a:path extrusionOk="0" h="1767" w="2356">
                  <a:moveTo>
                    <a:pt x="0" y="1"/>
                  </a:moveTo>
                  <a:lnTo>
                    <a:pt x="0"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3" name="Google Shape;3653;p60"/>
            <p:cNvSpPr/>
            <p:nvPr/>
          </p:nvSpPr>
          <p:spPr>
            <a:xfrm>
              <a:off x="3036175" y="1566550"/>
              <a:ext cx="29475" cy="44175"/>
            </a:xfrm>
            <a:custGeom>
              <a:rect b="b" l="l" r="r" t="t"/>
              <a:pathLst>
                <a:path extrusionOk="0" h="1767" w="1179">
                  <a:moveTo>
                    <a:pt x="1" y="0"/>
                  </a:moveTo>
                  <a:lnTo>
                    <a:pt x="1" y="1767"/>
                  </a:lnTo>
                  <a:lnTo>
                    <a:pt x="732" y="1767"/>
                  </a:lnTo>
                  <a:cubicBezTo>
                    <a:pt x="982" y="1767"/>
                    <a:pt x="1178" y="1553"/>
                    <a:pt x="1178" y="1321"/>
                  </a:cubicBezTo>
                  <a:lnTo>
                    <a:pt x="1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4" name="Google Shape;3654;p60"/>
            <p:cNvSpPr/>
            <p:nvPr/>
          </p:nvSpPr>
          <p:spPr>
            <a:xfrm>
              <a:off x="3006750" y="1500075"/>
              <a:ext cx="58900" cy="44200"/>
            </a:xfrm>
            <a:custGeom>
              <a:rect b="b" l="l" r="r" t="t"/>
              <a:pathLst>
                <a:path extrusionOk="0" h="1768" w="2356">
                  <a:moveTo>
                    <a:pt x="0" y="1"/>
                  </a:moveTo>
                  <a:lnTo>
                    <a:pt x="0" y="1767"/>
                  </a:lnTo>
                  <a:lnTo>
                    <a:pt x="2355" y="1767"/>
                  </a:lnTo>
                  <a:lnTo>
                    <a:pt x="2355" y="447"/>
                  </a:lnTo>
                  <a:cubicBezTo>
                    <a:pt x="2355" y="197"/>
                    <a:pt x="2159"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5" name="Google Shape;3655;p60"/>
            <p:cNvSpPr/>
            <p:nvPr/>
          </p:nvSpPr>
          <p:spPr>
            <a:xfrm>
              <a:off x="2955450" y="1500075"/>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6" name="Google Shape;3656;p60"/>
            <p:cNvSpPr/>
            <p:nvPr/>
          </p:nvSpPr>
          <p:spPr>
            <a:xfrm>
              <a:off x="2955450" y="1566550"/>
              <a:ext cx="58900" cy="44175"/>
            </a:xfrm>
            <a:custGeom>
              <a:rect b="b" l="l" r="r" t="t"/>
              <a:pathLst>
                <a:path extrusionOk="0" h="1767" w="2356">
                  <a:moveTo>
                    <a:pt x="0" y="0"/>
                  </a:moveTo>
                  <a:lnTo>
                    <a:pt x="0" y="1767"/>
                  </a:lnTo>
                  <a:lnTo>
                    <a:pt x="2356" y="1767"/>
                  </a:lnTo>
                  <a:lnTo>
                    <a:pt x="2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7" name="Google Shape;3657;p60"/>
            <p:cNvSpPr/>
            <p:nvPr/>
          </p:nvSpPr>
          <p:spPr>
            <a:xfrm>
              <a:off x="2690925" y="1331025"/>
              <a:ext cx="29475" cy="44175"/>
            </a:xfrm>
            <a:custGeom>
              <a:rect b="b" l="l" r="r" t="t"/>
              <a:pathLst>
                <a:path extrusionOk="0" h="1767" w="1179">
                  <a:moveTo>
                    <a:pt x="1" y="1"/>
                  </a:moveTo>
                  <a:lnTo>
                    <a:pt x="1" y="1321"/>
                  </a:lnTo>
                  <a:cubicBezTo>
                    <a:pt x="1" y="1571"/>
                    <a:pt x="197" y="1767"/>
                    <a:pt x="429" y="1767"/>
                  </a:cubicBez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8" name="Google Shape;3658;p60"/>
            <p:cNvSpPr/>
            <p:nvPr/>
          </p:nvSpPr>
          <p:spPr>
            <a:xfrm>
              <a:off x="2690925" y="1265000"/>
              <a:ext cx="58900" cy="44200"/>
            </a:xfrm>
            <a:custGeom>
              <a:rect b="b" l="l" r="r" t="t"/>
              <a:pathLst>
                <a:path extrusionOk="0" h="1768" w="2356">
                  <a:moveTo>
                    <a:pt x="429" y="1"/>
                  </a:moveTo>
                  <a:cubicBezTo>
                    <a:pt x="197" y="1"/>
                    <a:pt x="1" y="197"/>
                    <a:pt x="1" y="447"/>
                  </a:cubicBez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9" name="Google Shape;3659;p60"/>
            <p:cNvSpPr/>
            <p:nvPr/>
          </p:nvSpPr>
          <p:spPr>
            <a:xfrm>
              <a:off x="2771675" y="1265000"/>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0" name="Google Shape;3660;p60"/>
            <p:cNvSpPr/>
            <p:nvPr/>
          </p:nvSpPr>
          <p:spPr>
            <a:xfrm>
              <a:off x="2742225" y="1331025"/>
              <a:ext cx="58900" cy="44175"/>
            </a:xfrm>
            <a:custGeom>
              <a:rect b="b" l="l" r="r" t="t"/>
              <a:pathLst>
                <a:path extrusionOk="0" h="1767" w="2356">
                  <a:moveTo>
                    <a:pt x="1" y="1"/>
                  </a:move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1" name="Google Shape;3661;p60"/>
            <p:cNvSpPr/>
            <p:nvPr/>
          </p:nvSpPr>
          <p:spPr>
            <a:xfrm>
              <a:off x="2690925" y="1566550"/>
              <a:ext cx="29475" cy="44175"/>
            </a:xfrm>
            <a:custGeom>
              <a:rect b="b" l="l" r="r" t="t"/>
              <a:pathLst>
                <a:path extrusionOk="0" h="1767" w="1179">
                  <a:moveTo>
                    <a:pt x="1" y="0"/>
                  </a:moveTo>
                  <a:lnTo>
                    <a:pt x="1" y="1321"/>
                  </a:lnTo>
                  <a:cubicBezTo>
                    <a:pt x="1" y="1553"/>
                    <a:pt x="197" y="1767"/>
                    <a:pt x="429" y="1767"/>
                  </a:cubicBezTo>
                  <a:lnTo>
                    <a:pt x="1178" y="1767"/>
                  </a:lnTo>
                  <a:lnTo>
                    <a:pt x="1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2" name="Google Shape;3662;p60"/>
            <p:cNvSpPr/>
            <p:nvPr/>
          </p:nvSpPr>
          <p:spPr>
            <a:xfrm>
              <a:off x="2690925" y="1500075"/>
              <a:ext cx="58900" cy="44200"/>
            </a:xfrm>
            <a:custGeom>
              <a:rect b="b" l="l" r="r" t="t"/>
              <a:pathLst>
                <a:path extrusionOk="0" h="1768" w="2356">
                  <a:moveTo>
                    <a:pt x="429" y="1"/>
                  </a:moveTo>
                  <a:cubicBezTo>
                    <a:pt x="197" y="1"/>
                    <a:pt x="1" y="197"/>
                    <a:pt x="1" y="447"/>
                  </a:cubicBezTo>
                  <a:lnTo>
                    <a:pt x="1" y="1767"/>
                  </a:lnTo>
                  <a:lnTo>
                    <a:pt x="2356" y="1767"/>
                  </a:lnTo>
                  <a:lnTo>
                    <a:pt x="2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3" name="Google Shape;3663;p60"/>
            <p:cNvSpPr/>
            <p:nvPr/>
          </p:nvSpPr>
          <p:spPr>
            <a:xfrm>
              <a:off x="2771675" y="1500075"/>
              <a:ext cx="29450" cy="44200"/>
            </a:xfrm>
            <a:custGeom>
              <a:rect b="b" l="l" r="r" t="t"/>
              <a:pathLst>
                <a:path extrusionOk="0" h="1768" w="1178">
                  <a:moveTo>
                    <a:pt x="0" y="1"/>
                  </a:moveTo>
                  <a:lnTo>
                    <a:pt x="0" y="1767"/>
                  </a:lnTo>
                  <a:lnTo>
                    <a:pt x="1178" y="1767"/>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4" name="Google Shape;3664;p60"/>
            <p:cNvSpPr/>
            <p:nvPr/>
          </p:nvSpPr>
          <p:spPr>
            <a:xfrm>
              <a:off x="2742225" y="1566550"/>
              <a:ext cx="58900" cy="44175"/>
            </a:xfrm>
            <a:custGeom>
              <a:rect b="b" l="l" r="r" t="t"/>
              <a:pathLst>
                <a:path extrusionOk="0" h="1767" w="2356">
                  <a:moveTo>
                    <a:pt x="1" y="0"/>
                  </a:moveTo>
                  <a:lnTo>
                    <a:pt x="1" y="1767"/>
                  </a:lnTo>
                  <a:lnTo>
                    <a:pt x="2356" y="1767"/>
                  </a:lnTo>
                  <a:lnTo>
                    <a:pt x="2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65" name="Google Shape;3665;p60"/>
          <p:cNvGrpSpPr/>
          <p:nvPr/>
        </p:nvGrpSpPr>
        <p:grpSpPr>
          <a:xfrm>
            <a:off x="2728400" y="3532350"/>
            <a:ext cx="300225" cy="376525"/>
            <a:chOff x="1112850" y="3943425"/>
            <a:chExt cx="300225" cy="376525"/>
          </a:xfrm>
        </p:grpSpPr>
        <p:sp>
          <p:nvSpPr>
            <p:cNvPr id="3666" name="Google Shape;3666;p60"/>
            <p:cNvSpPr/>
            <p:nvPr/>
          </p:nvSpPr>
          <p:spPr>
            <a:xfrm>
              <a:off x="1157000" y="4275750"/>
              <a:ext cx="161950" cy="44200"/>
            </a:xfrm>
            <a:custGeom>
              <a:rect b="b" l="l" r="r" t="t"/>
              <a:pathLst>
                <a:path extrusionOk="0" h="1768" w="6478">
                  <a:moveTo>
                    <a:pt x="1" y="1"/>
                  </a:moveTo>
                  <a:lnTo>
                    <a:pt x="1" y="1339"/>
                  </a:lnTo>
                  <a:cubicBezTo>
                    <a:pt x="1" y="1571"/>
                    <a:pt x="197" y="1767"/>
                    <a:pt x="447" y="1767"/>
                  </a:cubicBezTo>
                  <a:lnTo>
                    <a:pt x="6032" y="1767"/>
                  </a:lnTo>
                  <a:cubicBezTo>
                    <a:pt x="6281" y="1767"/>
                    <a:pt x="6478" y="1571"/>
                    <a:pt x="6478" y="1339"/>
                  </a:cubicBezTo>
                  <a:lnTo>
                    <a:pt x="6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7" name="Google Shape;3667;p60"/>
            <p:cNvSpPr/>
            <p:nvPr/>
          </p:nvSpPr>
          <p:spPr>
            <a:xfrm>
              <a:off x="1157000" y="4184075"/>
              <a:ext cx="256075" cy="128725"/>
            </a:xfrm>
            <a:custGeom>
              <a:rect b="b" l="l" r="r" t="t"/>
              <a:pathLst>
                <a:path extrusionOk="0" h="5149" w="10243">
                  <a:moveTo>
                    <a:pt x="9554" y="0"/>
                  </a:moveTo>
                  <a:cubicBezTo>
                    <a:pt x="9488" y="0"/>
                    <a:pt x="9423" y="14"/>
                    <a:pt x="9368" y="46"/>
                  </a:cubicBezTo>
                  <a:lnTo>
                    <a:pt x="6228" y="1616"/>
                  </a:lnTo>
                  <a:lnTo>
                    <a:pt x="1" y="1616"/>
                  </a:lnTo>
                  <a:lnTo>
                    <a:pt x="1" y="2793"/>
                  </a:lnTo>
                  <a:lnTo>
                    <a:pt x="5996" y="2793"/>
                  </a:lnTo>
                  <a:lnTo>
                    <a:pt x="8208" y="5006"/>
                  </a:lnTo>
                  <a:cubicBezTo>
                    <a:pt x="8298" y="5095"/>
                    <a:pt x="8423" y="5149"/>
                    <a:pt x="8530" y="5149"/>
                  </a:cubicBezTo>
                  <a:cubicBezTo>
                    <a:pt x="8637" y="5149"/>
                    <a:pt x="8762" y="5095"/>
                    <a:pt x="8833" y="5006"/>
                  </a:cubicBezTo>
                  <a:lnTo>
                    <a:pt x="10082" y="3757"/>
                  </a:lnTo>
                  <a:cubicBezTo>
                    <a:pt x="10189" y="3650"/>
                    <a:pt x="10243" y="3507"/>
                    <a:pt x="10207" y="3346"/>
                  </a:cubicBezTo>
                  <a:cubicBezTo>
                    <a:pt x="10171" y="3204"/>
                    <a:pt x="10064" y="3079"/>
                    <a:pt x="9921" y="3025"/>
                  </a:cubicBezTo>
                  <a:lnTo>
                    <a:pt x="8744" y="2651"/>
                  </a:lnTo>
                  <a:lnTo>
                    <a:pt x="9565" y="2651"/>
                  </a:lnTo>
                  <a:cubicBezTo>
                    <a:pt x="9814" y="2651"/>
                    <a:pt x="10011" y="2454"/>
                    <a:pt x="10011" y="2205"/>
                  </a:cubicBezTo>
                  <a:lnTo>
                    <a:pt x="10011" y="438"/>
                  </a:lnTo>
                  <a:cubicBezTo>
                    <a:pt x="10011" y="295"/>
                    <a:pt x="9921" y="153"/>
                    <a:pt x="9796" y="63"/>
                  </a:cubicBezTo>
                  <a:cubicBezTo>
                    <a:pt x="9726" y="23"/>
                    <a:pt x="9639" y="0"/>
                    <a:pt x="9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8" name="Google Shape;3668;p60"/>
            <p:cNvSpPr/>
            <p:nvPr/>
          </p:nvSpPr>
          <p:spPr>
            <a:xfrm>
              <a:off x="1142300" y="3943425"/>
              <a:ext cx="198525" cy="126725"/>
            </a:xfrm>
            <a:custGeom>
              <a:rect b="b" l="l" r="r" t="t"/>
              <a:pathLst>
                <a:path extrusionOk="0" h="5069" w="7941">
                  <a:moveTo>
                    <a:pt x="2980" y="1"/>
                  </a:moveTo>
                  <a:cubicBezTo>
                    <a:pt x="2427" y="1"/>
                    <a:pt x="1981" y="447"/>
                    <a:pt x="1981" y="1000"/>
                  </a:cubicBezTo>
                  <a:lnTo>
                    <a:pt x="1981" y="1589"/>
                  </a:lnTo>
                  <a:cubicBezTo>
                    <a:pt x="1981" y="1036"/>
                    <a:pt x="1552" y="590"/>
                    <a:pt x="999" y="590"/>
                  </a:cubicBezTo>
                  <a:cubicBezTo>
                    <a:pt x="446" y="590"/>
                    <a:pt x="0" y="1036"/>
                    <a:pt x="0" y="1589"/>
                  </a:cubicBezTo>
                  <a:lnTo>
                    <a:pt x="0" y="2356"/>
                  </a:lnTo>
                  <a:lnTo>
                    <a:pt x="2302" y="2356"/>
                  </a:lnTo>
                  <a:cubicBezTo>
                    <a:pt x="3033" y="2356"/>
                    <a:pt x="3658" y="2784"/>
                    <a:pt x="3979" y="3391"/>
                  </a:cubicBezTo>
                  <a:cubicBezTo>
                    <a:pt x="4104" y="3641"/>
                    <a:pt x="4175" y="3926"/>
                    <a:pt x="4175" y="4230"/>
                  </a:cubicBezTo>
                  <a:cubicBezTo>
                    <a:pt x="4175" y="4372"/>
                    <a:pt x="4157" y="4497"/>
                    <a:pt x="4140" y="4622"/>
                  </a:cubicBezTo>
                  <a:cubicBezTo>
                    <a:pt x="4318" y="4890"/>
                    <a:pt x="4621" y="5068"/>
                    <a:pt x="4960" y="5068"/>
                  </a:cubicBezTo>
                  <a:cubicBezTo>
                    <a:pt x="5513" y="5068"/>
                    <a:pt x="5959" y="4622"/>
                    <a:pt x="5959" y="4069"/>
                  </a:cubicBezTo>
                  <a:lnTo>
                    <a:pt x="5959" y="4015"/>
                  </a:lnTo>
                  <a:cubicBezTo>
                    <a:pt x="5959" y="4569"/>
                    <a:pt x="6406" y="5015"/>
                    <a:pt x="6959" y="5015"/>
                  </a:cubicBezTo>
                  <a:cubicBezTo>
                    <a:pt x="7494" y="5015"/>
                    <a:pt x="7940" y="4569"/>
                    <a:pt x="7940" y="4015"/>
                  </a:cubicBezTo>
                  <a:lnTo>
                    <a:pt x="7940" y="2178"/>
                  </a:lnTo>
                  <a:cubicBezTo>
                    <a:pt x="7940" y="1625"/>
                    <a:pt x="7494" y="1178"/>
                    <a:pt x="6959" y="1178"/>
                  </a:cubicBezTo>
                  <a:cubicBezTo>
                    <a:pt x="6406" y="1178"/>
                    <a:pt x="5959" y="1625"/>
                    <a:pt x="5959" y="2178"/>
                  </a:cubicBezTo>
                  <a:lnTo>
                    <a:pt x="5959" y="1589"/>
                  </a:lnTo>
                  <a:cubicBezTo>
                    <a:pt x="5959" y="1036"/>
                    <a:pt x="5513" y="590"/>
                    <a:pt x="4960" y="590"/>
                  </a:cubicBezTo>
                  <a:cubicBezTo>
                    <a:pt x="4425" y="590"/>
                    <a:pt x="3979" y="1036"/>
                    <a:pt x="3979" y="1589"/>
                  </a:cubicBezTo>
                  <a:lnTo>
                    <a:pt x="3979" y="1000"/>
                  </a:lnTo>
                  <a:cubicBezTo>
                    <a:pt x="3979" y="447"/>
                    <a:pt x="3533" y="1"/>
                    <a:pt x="2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9" name="Google Shape;3669;p60"/>
            <p:cNvSpPr/>
            <p:nvPr/>
          </p:nvSpPr>
          <p:spPr>
            <a:xfrm>
              <a:off x="1112850" y="4024625"/>
              <a:ext cx="227975" cy="178000"/>
            </a:xfrm>
            <a:custGeom>
              <a:rect b="b" l="l" r="r" t="t"/>
              <a:pathLst>
                <a:path extrusionOk="0" h="7120" w="9119">
                  <a:moveTo>
                    <a:pt x="1000" y="0"/>
                  </a:moveTo>
                  <a:cubicBezTo>
                    <a:pt x="446" y="0"/>
                    <a:pt x="0" y="446"/>
                    <a:pt x="0" y="982"/>
                  </a:cubicBezTo>
                  <a:cubicBezTo>
                    <a:pt x="0" y="982"/>
                    <a:pt x="0" y="982"/>
                    <a:pt x="0" y="999"/>
                  </a:cubicBezTo>
                  <a:lnTo>
                    <a:pt x="0" y="3872"/>
                  </a:lnTo>
                  <a:cubicBezTo>
                    <a:pt x="0" y="5068"/>
                    <a:pt x="696" y="6138"/>
                    <a:pt x="1767" y="6620"/>
                  </a:cubicBezTo>
                  <a:lnTo>
                    <a:pt x="1767" y="7119"/>
                  </a:lnTo>
                  <a:lnTo>
                    <a:pt x="8244" y="7119"/>
                  </a:lnTo>
                  <a:lnTo>
                    <a:pt x="8244" y="6531"/>
                  </a:lnTo>
                  <a:cubicBezTo>
                    <a:pt x="8797" y="6085"/>
                    <a:pt x="9118" y="5407"/>
                    <a:pt x="9118" y="4675"/>
                  </a:cubicBezTo>
                  <a:lnTo>
                    <a:pt x="9118" y="2355"/>
                  </a:lnTo>
                  <a:cubicBezTo>
                    <a:pt x="8833" y="2534"/>
                    <a:pt x="8494" y="2641"/>
                    <a:pt x="8137" y="2641"/>
                  </a:cubicBezTo>
                  <a:cubicBezTo>
                    <a:pt x="7780" y="2641"/>
                    <a:pt x="7459" y="2552"/>
                    <a:pt x="7191" y="2391"/>
                  </a:cubicBezTo>
                  <a:cubicBezTo>
                    <a:pt x="6888" y="2587"/>
                    <a:pt x="6531" y="2694"/>
                    <a:pt x="6138" y="2694"/>
                  </a:cubicBezTo>
                  <a:cubicBezTo>
                    <a:pt x="5657" y="2694"/>
                    <a:pt x="5228" y="2516"/>
                    <a:pt x="4889" y="2213"/>
                  </a:cubicBezTo>
                  <a:cubicBezTo>
                    <a:pt x="4622" y="2534"/>
                    <a:pt x="4247" y="2748"/>
                    <a:pt x="3819" y="2837"/>
                  </a:cubicBezTo>
                  <a:cubicBezTo>
                    <a:pt x="4015" y="3301"/>
                    <a:pt x="4122" y="3801"/>
                    <a:pt x="4122" y="4300"/>
                  </a:cubicBezTo>
                  <a:cubicBezTo>
                    <a:pt x="4122" y="4550"/>
                    <a:pt x="3926" y="4764"/>
                    <a:pt x="3676" y="4764"/>
                  </a:cubicBezTo>
                  <a:cubicBezTo>
                    <a:pt x="3444" y="4764"/>
                    <a:pt x="3248" y="4568"/>
                    <a:pt x="3248" y="4318"/>
                  </a:cubicBezTo>
                  <a:cubicBezTo>
                    <a:pt x="3230" y="3676"/>
                    <a:pt x="3034" y="3051"/>
                    <a:pt x="2641" y="2534"/>
                  </a:cubicBezTo>
                  <a:lnTo>
                    <a:pt x="2195" y="1981"/>
                  </a:lnTo>
                  <a:lnTo>
                    <a:pt x="3462" y="1981"/>
                  </a:lnTo>
                  <a:cubicBezTo>
                    <a:pt x="4015" y="1981"/>
                    <a:pt x="4479" y="1517"/>
                    <a:pt x="4479" y="964"/>
                  </a:cubicBezTo>
                  <a:cubicBezTo>
                    <a:pt x="4461" y="428"/>
                    <a:pt x="4033"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70" name="Google Shape;3670;p60"/>
          <p:cNvGrpSpPr/>
          <p:nvPr/>
        </p:nvGrpSpPr>
        <p:grpSpPr>
          <a:xfrm>
            <a:off x="2712775" y="2970325"/>
            <a:ext cx="331025" cy="376500"/>
            <a:chOff x="1097225" y="3381400"/>
            <a:chExt cx="331025" cy="376500"/>
          </a:xfrm>
        </p:grpSpPr>
        <p:sp>
          <p:nvSpPr>
            <p:cNvPr id="3671" name="Google Shape;3671;p60"/>
            <p:cNvSpPr/>
            <p:nvPr/>
          </p:nvSpPr>
          <p:spPr>
            <a:xfrm>
              <a:off x="1196700" y="3684275"/>
              <a:ext cx="21900" cy="7150"/>
            </a:xfrm>
            <a:custGeom>
              <a:rect b="b" l="l" r="r" t="t"/>
              <a:pathLst>
                <a:path extrusionOk="0" h="286" w="876">
                  <a:moveTo>
                    <a:pt x="1" y="0"/>
                  </a:moveTo>
                  <a:lnTo>
                    <a:pt x="1" y="286"/>
                  </a:lnTo>
                  <a:lnTo>
                    <a:pt x="875" y="286"/>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2" name="Google Shape;3672;p60"/>
            <p:cNvSpPr/>
            <p:nvPr/>
          </p:nvSpPr>
          <p:spPr>
            <a:xfrm>
              <a:off x="1196700" y="3436250"/>
              <a:ext cx="110200" cy="67825"/>
            </a:xfrm>
            <a:custGeom>
              <a:rect b="b" l="l" r="r" t="t"/>
              <a:pathLst>
                <a:path extrusionOk="0" h="2713" w="4408">
                  <a:moveTo>
                    <a:pt x="1" y="1"/>
                  </a:moveTo>
                  <a:lnTo>
                    <a:pt x="1" y="2713"/>
                  </a:lnTo>
                  <a:lnTo>
                    <a:pt x="4408" y="2713"/>
                  </a:lnTo>
                  <a:lnTo>
                    <a:pt x="4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3" name="Google Shape;3673;p60"/>
            <p:cNvSpPr/>
            <p:nvPr/>
          </p:nvSpPr>
          <p:spPr>
            <a:xfrm>
              <a:off x="1339900" y="3381400"/>
              <a:ext cx="88350" cy="376500"/>
            </a:xfrm>
            <a:custGeom>
              <a:rect b="b" l="l" r="r" t="t"/>
              <a:pathLst>
                <a:path extrusionOk="0" h="15060" w="3534">
                  <a:moveTo>
                    <a:pt x="1767" y="0"/>
                  </a:moveTo>
                  <a:lnTo>
                    <a:pt x="1767" y="7548"/>
                  </a:lnTo>
                  <a:cubicBezTo>
                    <a:pt x="1767" y="7655"/>
                    <a:pt x="1731" y="7744"/>
                    <a:pt x="1678" y="7815"/>
                  </a:cubicBezTo>
                  <a:lnTo>
                    <a:pt x="0" y="10046"/>
                  </a:lnTo>
                  <a:lnTo>
                    <a:pt x="0" y="15059"/>
                  </a:lnTo>
                  <a:lnTo>
                    <a:pt x="3087" y="15059"/>
                  </a:lnTo>
                  <a:cubicBezTo>
                    <a:pt x="3337" y="15059"/>
                    <a:pt x="3533" y="14863"/>
                    <a:pt x="3533" y="14613"/>
                  </a:cubicBezTo>
                  <a:lnTo>
                    <a:pt x="3533" y="446"/>
                  </a:lnTo>
                  <a:cubicBezTo>
                    <a:pt x="3533" y="196"/>
                    <a:pt x="3337"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4" name="Google Shape;3674;p60"/>
            <p:cNvSpPr/>
            <p:nvPr/>
          </p:nvSpPr>
          <p:spPr>
            <a:xfrm>
              <a:off x="1102600" y="3581225"/>
              <a:ext cx="248475" cy="37050"/>
            </a:xfrm>
            <a:custGeom>
              <a:rect b="b" l="l" r="r" t="t"/>
              <a:pathLst>
                <a:path extrusionOk="0" h="1482" w="9939">
                  <a:moveTo>
                    <a:pt x="1106" y="1"/>
                  </a:moveTo>
                  <a:lnTo>
                    <a:pt x="0" y="1482"/>
                  </a:lnTo>
                  <a:lnTo>
                    <a:pt x="8832" y="1482"/>
                  </a:lnTo>
                  <a:lnTo>
                    <a:pt x="9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5" name="Google Shape;3675;p60"/>
            <p:cNvSpPr/>
            <p:nvPr/>
          </p:nvSpPr>
          <p:spPr>
            <a:xfrm>
              <a:off x="1097225" y="3640100"/>
              <a:ext cx="220850" cy="117800"/>
            </a:xfrm>
            <a:custGeom>
              <a:rect b="b" l="l" r="r" t="t"/>
              <a:pathLst>
                <a:path extrusionOk="0" h="4712" w="8834">
                  <a:moveTo>
                    <a:pt x="1767" y="875"/>
                  </a:moveTo>
                  <a:cubicBezTo>
                    <a:pt x="2017" y="875"/>
                    <a:pt x="2213" y="1071"/>
                    <a:pt x="2213" y="1321"/>
                  </a:cubicBezTo>
                  <a:lnTo>
                    <a:pt x="2213" y="2499"/>
                  </a:lnTo>
                  <a:cubicBezTo>
                    <a:pt x="2213" y="2749"/>
                    <a:pt x="2017" y="2945"/>
                    <a:pt x="1767" y="2945"/>
                  </a:cubicBezTo>
                  <a:cubicBezTo>
                    <a:pt x="1518" y="2945"/>
                    <a:pt x="1321" y="2749"/>
                    <a:pt x="1321" y="2499"/>
                  </a:cubicBezTo>
                  <a:lnTo>
                    <a:pt x="1321" y="1321"/>
                  </a:lnTo>
                  <a:cubicBezTo>
                    <a:pt x="1321" y="1071"/>
                    <a:pt x="1518" y="875"/>
                    <a:pt x="1767" y="875"/>
                  </a:cubicBezTo>
                  <a:close/>
                  <a:moveTo>
                    <a:pt x="5300" y="875"/>
                  </a:moveTo>
                  <a:cubicBezTo>
                    <a:pt x="5532" y="875"/>
                    <a:pt x="5728" y="1071"/>
                    <a:pt x="5728" y="1321"/>
                  </a:cubicBezTo>
                  <a:lnTo>
                    <a:pt x="5728" y="2499"/>
                  </a:lnTo>
                  <a:cubicBezTo>
                    <a:pt x="5728" y="2749"/>
                    <a:pt x="5532" y="2945"/>
                    <a:pt x="5300" y="2945"/>
                  </a:cubicBezTo>
                  <a:lnTo>
                    <a:pt x="3534" y="2945"/>
                  </a:lnTo>
                  <a:cubicBezTo>
                    <a:pt x="3284" y="2945"/>
                    <a:pt x="3088" y="2749"/>
                    <a:pt x="3088" y="2499"/>
                  </a:cubicBezTo>
                  <a:lnTo>
                    <a:pt x="3088" y="1321"/>
                  </a:lnTo>
                  <a:cubicBezTo>
                    <a:pt x="3088" y="1071"/>
                    <a:pt x="3284" y="875"/>
                    <a:pt x="3534" y="875"/>
                  </a:cubicBezTo>
                  <a:close/>
                  <a:moveTo>
                    <a:pt x="7067" y="875"/>
                  </a:moveTo>
                  <a:cubicBezTo>
                    <a:pt x="7299" y="875"/>
                    <a:pt x="7495" y="1071"/>
                    <a:pt x="7495" y="1321"/>
                  </a:cubicBezTo>
                  <a:lnTo>
                    <a:pt x="7495" y="2499"/>
                  </a:lnTo>
                  <a:cubicBezTo>
                    <a:pt x="7495" y="2749"/>
                    <a:pt x="7299" y="2945"/>
                    <a:pt x="7067" y="2945"/>
                  </a:cubicBezTo>
                  <a:cubicBezTo>
                    <a:pt x="6817" y="2945"/>
                    <a:pt x="6621" y="2749"/>
                    <a:pt x="6621" y="2499"/>
                  </a:cubicBezTo>
                  <a:lnTo>
                    <a:pt x="6621" y="1321"/>
                  </a:lnTo>
                  <a:cubicBezTo>
                    <a:pt x="6621" y="1071"/>
                    <a:pt x="6817" y="875"/>
                    <a:pt x="7067" y="875"/>
                  </a:cubicBezTo>
                  <a:close/>
                  <a:moveTo>
                    <a:pt x="1" y="1"/>
                  </a:moveTo>
                  <a:lnTo>
                    <a:pt x="1" y="4265"/>
                  </a:lnTo>
                  <a:cubicBezTo>
                    <a:pt x="1" y="4515"/>
                    <a:pt x="197" y="4711"/>
                    <a:pt x="447" y="4711"/>
                  </a:cubicBezTo>
                  <a:lnTo>
                    <a:pt x="8833" y="4711"/>
                  </a:lnTo>
                  <a:lnTo>
                    <a:pt x="8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6" name="Google Shape;3676;p60"/>
            <p:cNvSpPr/>
            <p:nvPr/>
          </p:nvSpPr>
          <p:spPr>
            <a:xfrm>
              <a:off x="1141400" y="3381400"/>
              <a:ext cx="220375" cy="178000"/>
            </a:xfrm>
            <a:custGeom>
              <a:rect b="b" l="l" r="r" t="t"/>
              <a:pathLst>
                <a:path extrusionOk="0" h="7120" w="8815">
                  <a:moveTo>
                    <a:pt x="7066" y="1321"/>
                  </a:moveTo>
                  <a:cubicBezTo>
                    <a:pt x="7298" y="1321"/>
                    <a:pt x="7494" y="1517"/>
                    <a:pt x="7494" y="1767"/>
                  </a:cubicBezTo>
                  <a:lnTo>
                    <a:pt x="7494" y="5353"/>
                  </a:lnTo>
                  <a:cubicBezTo>
                    <a:pt x="7494" y="5585"/>
                    <a:pt x="7298" y="5799"/>
                    <a:pt x="7066" y="5799"/>
                  </a:cubicBezTo>
                  <a:lnTo>
                    <a:pt x="1767" y="5799"/>
                  </a:lnTo>
                  <a:cubicBezTo>
                    <a:pt x="1517" y="5799"/>
                    <a:pt x="1321" y="5585"/>
                    <a:pt x="1321" y="5353"/>
                  </a:cubicBezTo>
                  <a:lnTo>
                    <a:pt x="1321" y="1767"/>
                  </a:lnTo>
                  <a:cubicBezTo>
                    <a:pt x="1321" y="1517"/>
                    <a:pt x="1517" y="1321"/>
                    <a:pt x="1767" y="1321"/>
                  </a:cubicBezTo>
                  <a:close/>
                  <a:moveTo>
                    <a:pt x="446" y="0"/>
                  </a:moveTo>
                  <a:cubicBezTo>
                    <a:pt x="197" y="0"/>
                    <a:pt x="0" y="196"/>
                    <a:pt x="0" y="446"/>
                  </a:cubicBezTo>
                  <a:lnTo>
                    <a:pt x="0" y="7119"/>
                  </a:lnTo>
                  <a:lnTo>
                    <a:pt x="8815" y="7119"/>
                  </a:lnTo>
                  <a:lnTo>
                    <a:pt x="88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77" name="Google Shape;3677;p60"/>
          <p:cNvGrpSpPr/>
          <p:nvPr/>
        </p:nvGrpSpPr>
        <p:grpSpPr>
          <a:xfrm>
            <a:off x="2690925" y="2404700"/>
            <a:ext cx="374725" cy="376500"/>
            <a:chOff x="1075375" y="2815775"/>
            <a:chExt cx="374725" cy="376500"/>
          </a:xfrm>
        </p:grpSpPr>
        <p:sp>
          <p:nvSpPr>
            <p:cNvPr id="3678" name="Google Shape;3678;p60"/>
            <p:cNvSpPr/>
            <p:nvPr/>
          </p:nvSpPr>
          <p:spPr>
            <a:xfrm>
              <a:off x="1075375" y="3008475"/>
              <a:ext cx="374725" cy="183800"/>
            </a:xfrm>
            <a:custGeom>
              <a:rect b="b" l="l" r="r" t="t"/>
              <a:pathLst>
                <a:path extrusionOk="0" h="7352" w="14989">
                  <a:moveTo>
                    <a:pt x="11313" y="2195"/>
                  </a:moveTo>
                  <a:cubicBezTo>
                    <a:pt x="11563" y="2195"/>
                    <a:pt x="11759" y="2392"/>
                    <a:pt x="11759" y="2641"/>
                  </a:cubicBezTo>
                  <a:cubicBezTo>
                    <a:pt x="11759" y="2891"/>
                    <a:pt x="11563" y="3088"/>
                    <a:pt x="11313" y="3088"/>
                  </a:cubicBezTo>
                  <a:cubicBezTo>
                    <a:pt x="11081" y="3088"/>
                    <a:pt x="10867" y="2891"/>
                    <a:pt x="10867" y="2641"/>
                  </a:cubicBezTo>
                  <a:cubicBezTo>
                    <a:pt x="10867" y="2392"/>
                    <a:pt x="11081" y="2195"/>
                    <a:pt x="11313" y="2195"/>
                  </a:cubicBezTo>
                  <a:close/>
                  <a:moveTo>
                    <a:pt x="10296" y="3230"/>
                  </a:moveTo>
                  <a:cubicBezTo>
                    <a:pt x="10528" y="3230"/>
                    <a:pt x="10724" y="3427"/>
                    <a:pt x="10724" y="3676"/>
                  </a:cubicBezTo>
                  <a:cubicBezTo>
                    <a:pt x="10724" y="3908"/>
                    <a:pt x="10528" y="4105"/>
                    <a:pt x="10296" y="4105"/>
                  </a:cubicBezTo>
                  <a:cubicBezTo>
                    <a:pt x="10046" y="4105"/>
                    <a:pt x="9850" y="3908"/>
                    <a:pt x="9850" y="3676"/>
                  </a:cubicBezTo>
                  <a:cubicBezTo>
                    <a:pt x="9850" y="3427"/>
                    <a:pt x="10046" y="3230"/>
                    <a:pt x="10296" y="3230"/>
                  </a:cubicBezTo>
                  <a:close/>
                  <a:moveTo>
                    <a:pt x="12348" y="3230"/>
                  </a:moveTo>
                  <a:cubicBezTo>
                    <a:pt x="12598" y="3230"/>
                    <a:pt x="12794" y="3427"/>
                    <a:pt x="12794" y="3676"/>
                  </a:cubicBezTo>
                  <a:cubicBezTo>
                    <a:pt x="12794" y="3908"/>
                    <a:pt x="12598" y="4105"/>
                    <a:pt x="12348" y="4105"/>
                  </a:cubicBezTo>
                  <a:cubicBezTo>
                    <a:pt x="12098" y="4105"/>
                    <a:pt x="11902" y="3908"/>
                    <a:pt x="11902" y="3676"/>
                  </a:cubicBezTo>
                  <a:cubicBezTo>
                    <a:pt x="11902" y="3427"/>
                    <a:pt x="12098" y="3230"/>
                    <a:pt x="12348" y="3230"/>
                  </a:cubicBezTo>
                  <a:close/>
                  <a:moveTo>
                    <a:pt x="11313" y="4265"/>
                  </a:moveTo>
                  <a:cubicBezTo>
                    <a:pt x="11563" y="4265"/>
                    <a:pt x="11759" y="4461"/>
                    <a:pt x="11759" y="4693"/>
                  </a:cubicBezTo>
                  <a:cubicBezTo>
                    <a:pt x="11759" y="4943"/>
                    <a:pt x="11563" y="5139"/>
                    <a:pt x="11313" y="5139"/>
                  </a:cubicBezTo>
                  <a:cubicBezTo>
                    <a:pt x="11081" y="5139"/>
                    <a:pt x="10867" y="4943"/>
                    <a:pt x="10867" y="4693"/>
                  </a:cubicBezTo>
                  <a:cubicBezTo>
                    <a:pt x="10867" y="4461"/>
                    <a:pt x="11081" y="4265"/>
                    <a:pt x="11313" y="4265"/>
                  </a:cubicBezTo>
                  <a:close/>
                  <a:moveTo>
                    <a:pt x="3676" y="2053"/>
                  </a:moveTo>
                  <a:cubicBezTo>
                    <a:pt x="3908" y="2053"/>
                    <a:pt x="4104" y="2249"/>
                    <a:pt x="4104" y="2499"/>
                  </a:cubicBezTo>
                  <a:lnTo>
                    <a:pt x="4104" y="3230"/>
                  </a:lnTo>
                  <a:lnTo>
                    <a:pt x="4854" y="3230"/>
                  </a:lnTo>
                  <a:cubicBezTo>
                    <a:pt x="5086" y="3230"/>
                    <a:pt x="5282" y="3427"/>
                    <a:pt x="5282" y="3676"/>
                  </a:cubicBezTo>
                  <a:cubicBezTo>
                    <a:pt x="5282" y="3908"/>
                    <a:pt x="5086" y="4105"/>
                    <a:pt x="4854" y="4105"/>
                  </a:cubicBezTo>
                  <a:lnTo>
                    <a:pt x="4104" y="4105"/>
                  </a:lnTo>
                  <a:lnTo>
                    <a:pt x="4104" y="4854"/>
                  </a:lnTo>
                  <a:cubicBezTo>
                    <a:pt x="4104" y="5086"/>
                    <a:pt x="3908" y="5282"/>
                    <a:pt x="3676" y="5282"/>
                  </a:cubicBezTo>
                  <a:cubicBezTo>
                    <a:pt x="3426" y="5282"/>
                    <a:pt x="3230" y="5086"/>
                    <a:pt x="3230" y="4854"/>
                  </a:cubicBezTo>
                  <a:lnTo>
                    <a:pt x="3230" y="4105"/>
                  </a:lnTo>
                  <a:lnTo>
                    <a:pt x="2499" y="4105"/>
                  </a:lnTo>
                  <a:cubicBezTo>
                    <a:pt x="2249" y="4105"/>
                    <a:pt x="2053" y="3908"/>
                    <a:pt x="2053" y="3676"/>
                  </a:cubicBezTo>
                  <a:cubicBezTo>
                    <a:pt x="2053" y="3427"/>
                    <a:pt x="2249" y="3230"/>
                    <a:pt x="2499" y="3230"/>
                  </a:cubicBezTo>
                  <a:lnTo>
                    <a:pt x="3230" y="3230"/>
                  </a:lnTo>
                  <a:lnTo>
                    <a:pt x="3230" y="2499"/>
                  </a:lnTo>
                  <a:cubicBezTo>
                    <a:pt x="3230" y="2249"/>
                    <a:pt x="3426" y="2053"/>
                    <a:pt x="3676" y="2053"/>
                  </a:cubicBezTo>
                  <a:close/>
                  <a:moveTo>
                    <a:pt x="3676" y="1"/>
                  </a:moveTo>
                  <a:cubicBezTo>
                    <a:pt x="1642" y="1"/>
                    <a:pt x="1" y="1642"/>
                    <a:pt x="1" y="3676"/>
                  </a:cubicBezTo>
                  <a:cubicBezTo>
                    <a:pt x="1" y="5693"/>
                    <a:pt x="1642" y="7352"/>
                    <a:pt x="3676" y="7352"/>
                  </a:cubicBezTo>
                  <a:cubicBezTo>
                    <a:pt x="4961" y="7352"/>
                    <a:pt x="6139" y="6674"/>
                    <a:pt x="6799" y="5585"/>
                  </a:cubicBezTo>
                  <a:lnTo>
                    <a:pt x="8173" y="5585"/>
                  </a:lnTo>
                  <a:cubicBezTo>
                    <a:pt x="8851" y="6674"/>
                    <a:pt x="10028" y="7352"/>
                    <a:pt x="11313" y="7352"/>
                  </a:cubicBezTo>
                  <a:cubicBezTo>
                    <a:pt x="13347" y="7352"/>
                    <a:pt x="14988" y="5693"/>
                    <a:pt x="14988" y="3676"/>
                  </a:cubicBezTo>
                  <a:cubicBezTo>
                    <a:pt x="14988" y="1642"/>
                    <a:pt x="13347" y="1"/>
                    <a:pt x="1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9" name="Google Shape;3679;p60"/>
            <p:cNvSpPr/>
            <p:nvPr/>
          </p:nvSpPr>
          <p:spPr>
            <a:xfrm>
              <a:off x="1133825" y="2815775"/>
              <a:ext cx="294425" cy="170425"/>
            </a:xfrm>
            <a:custGeom>
              <a:rect b="b" l="l" r="r" t="t"/>
              <a:pathLst>
                <a:path extrusionOk="0" h="6817" w="11777">
                  <a:moveTo>
                    <a:pt x="2516" y="1"/>
                  </a:moveTo>
                  <a:cubicBezTo>
                    <a:pt x="1124" y="1"/>
                    <a:pt x="0" y="1125"/>
                    <a:pt x="0" y="2499"/>
                  </a:cubicBezTo>
                  <a:cubicBezTo>
                    <a:pt x="0" y="3873"/>
                    <a:pt x="1124" y="4997"/>
                    <a:pt x="2516" y="4997"/>
                  </a:cubicBezTo>
                  <a:lnTo>
                    <a:pt x="3979" y="4997"/>
                  </a:lnTo>
                  <a:cubicBezTo>
                    <a:pt x="4389" y="4997"/>
                    <a:pt x="4710" y="5318"/>
                    <a:pt x="4710" y="5728"/>
                  </a:cubicBezTo>
                  <a:lnTo>
                    <a:pt x="4710" y="5782"/>
                  </a:lnTo>
                  <a:lnTo>
                    <a:pt x="3693" y="5782"/>
                  </a:lnTo>
                  <a:cubicBezTo>
                    <a:pt x="3444" y="5782"/>
                    <a:pt x="3247" y="5996"/>
                    <a:pt x="3247" y="6228"/>
                  </a:cubicBezTo>
                  <a:lnTo>
                    <a:pt x="3247" y="6817"/>
                  </a:lnTo>
                  <a:lnTo>
                    <a:pt x="7066" y="6817"/>
                  </a:lnTo>
                  <a:lnTo>
                    <a:pt x="7066" y="6228"/>
                  </a:lnTo>
                  <a:cubicBezTo>
                    <a:pt x="7066" y="5996"/>
                    <a:pt x="6869" y="5782"/>
                    <a:pt x="6620" y="5782"/>
                  </a:cubicBezTo>
                  <a:lnTo>
                    <a:pt x="5603" y="5782"/>
                  </a:lnTo>
                  <a:lnTo>
                    <a:pt x="5603" y="5728"/>
                  </a:lnTo>
                  <a:cubicBezTo>
                    <a:pt x="5603" y="4836"/>
                    <a:pt x="4871" y="4122"/>
                    <a:pt x="3979" y="4122"/>
                  </a:cubicBezTo>
                  <a:lnTo>
                    <a:pt x="2516" y="4122"/>
                  </a:lnTo>
                  <a:cubicBezTo>
                    <a:pt x="1624" y="4122"/>
                    <a:pt x="892" y="3391"/>
                    <a:pt x="892" y="2499"/>
                  </a:cubicBezTo>
                  <a:cubicBezTo>
                    <a:pt x="892" y="1607"/>
                    <a:pt x="1624" y="875"/>
                    <a:pt x="2516" y="875"/>
                  </a:cubicBezTo>
                  <a:lnTo>
                    <a:pt x="8689" y="875"/>
                  </a:lnTo>
                  <a:cubicBezTo>
                    <a:pt x="9082" y="875"/>
                    <a:pt x="9421" y="1214"/>
                    <a:pt x="9421" y="1607"/>
                  </a:cubicBezTo>
                  <a:lnTo>
                    <a:pt x="9421" y="1821"/>
                  </a:lnTo>
                  <a:cubicBezTo>
                    <a:pt x="8582" y="2017"/>
                    <a:pt x="7940" y="2766"/>
                    <a:pt x="7940" y="3676"/>
                  </a:cubicBezTo>
                  <a:lnTo>
                    <a:pt x="7940" y="3962"/>
                  </a:lnTo>
                  <a:cubicBezTo>
                    <a:pt x="7940" y="4212"/>
                    <a:pt x="8154" y="4408"/>
                    <a:pt x="8386" y="4408"/>
                  </a:cubicBezTo>
                  <a:lnTo>
                    <a:pt x="11330" y="4408"/>
                  </a:lnTo>
                  <a:cubicBezTo>
                    <a:pt x="11580" y="4408"/>
                    <a:pt x="11776" y="4212"/>
                    <a:pt x="11776" y="3962"/>
                  </a:cubicBezTo>
                  <a:lnTo>
                    <a:pt x="11776" y="3694"/>
                  </a:lnTo>
                  <a:cubicBezTo>
                    <a:pt x="11776" y="2802"/>
                    <a:pt x="11152" y="2017"/>
                    <a:pt x="10295" y="1821"/>
                  </a:cubicBezTo>
                  <a:lnTo>
                    <a:pt x="10295" y="1607"/>
                  </a:lnTo>
                  <a:cubicBezTo>
                    <a:pt x="10295" y="714"/>
                    <a:pt x="9582" y="1"/>
                    <a:pt x="8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0" name="Google Shape;3680;p60"/>
            <p:cNvSpPr/>
            <p:nvPr/>
          </p:nvSpPr>
          <p:spPr>
            <a:xfrm>
              <a:off x="1347025" y="2947825"/>
              <a:ext cx="66500" cy="37050"/>
            </a:xfrm>
            <a:custGeom>
              <a:rect b="b" l="l" r="r" t="t"/>
              <a:pathLst>
                <a:path extrusionOk="0" h="1482" w="2660">
                  <a:moveTo>
                    <a:pt x="1" y="0"/>
                  </a:moveTo>
                  <a:lnTo>
                    <a:pt x="1" y="1035"/>
                  </a:lnTo>
                  <a:cubicBezTo>
                    <a:pt x="1" y="1285"/>
                    <a:pt x="215" y="1481"/>
                    <a:pt x="447" y="1481"/>
                  </a:cubicBezTo>
                  <a:lnTo>
                    <a:pt x="2213" y="1481"/>
                  </a:lnTo>
                  <a:cubicBezTo>
                    <a:pt x="2463" y="1481"/>
                    <a:pt x="2659" y="1285"/>
                    <a:pt x="2659" y="1035"/>
                  </a:cubicBez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81" name="Google Shape;3681;p60"/>
          <p:cNvGrpSpPr/>
          <p:nvPr/>
        </p:nvGrpSpPr>
        <p:grpSpPr>
          <a:xfrm>
            <a:off x="2125775" y="1249400"/>
            <a:ext cx="375150" cy="376500"/>
            <a:chOff x="2125775" y="1249400"/>
            <a:chExt cx="375150" cy="376500"/>
          </a:xfrm>
        </p:grpSpPr>
        <p:sp>
          <p:nvSpPr>
            <p:cNvPr id="3682" name="Google Shape;3682;p60"/>
            <p:cNvSpPr/>
            <p:nvPr/>
          </p:nvSpPr>
          <p:spPr>
            <a:xfrm>
              <a:off x="2166350" y="1393475"/>
              <a:ext cx="66050" cy="66500"/>
            </a:xfrm>
            <a:custGeom>
              <a:rect b="b" l="l" r="r" t="t"/>
              <a:pathLst>
                <a:path extrusionOk="0" h="2660" w="2642">
                  <a:moveTo>
                    <a:pt x="1321" y="0"/>
                  </a:moveTo>
                  <a:cubicBezTo>
                    <a:pt x="590" y="0"/>
                    <a:pt x="1" y="607"/>
                    <a:pt x="1" y="1321"/>
                  </a:cubicBezTo>
                  <a:cubicBezTo>
                    <a:pt x="1" y="2052"/>
                    <a:pt x="590" y="2659"/>
                    <a:pt x="1321" y="2659"/>
                  </a:cubicBezTo>
                  <a:cubicBezTo>
                    <a:pt x="2053" y="2659"/>
                    <a:pt x="2641" y="2052"/>
                    <a:pt x="2641" y="1321"/>
                  </a:cubicBezTo>
                  <a:cubicBezTo>
                    <a:pt x="2641" y="607"/>
                    <a:pt x="2053" y="0"/>
                    <a:pt x="1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3" name="Google Shape;3683;p60"/>
            <p:cNvSpPr/>
            <p:nvPr/>
          </p:nvSpPr>
          <p:spPr>
            <a:xfrm>
              <a:off x="2237275" y="1465525"/>
              <a:ext cx="53550" cy="51525"/>
            </a:xfrm>
            <a:custGeom>
              <a:rect b="b" l="l" r="r" t="t"/>
              <a:pathLst>
                <a:path extrusionOk="0" h="2061" w="2142">
                  <a:moveTo>
                    <a:pt x="480" y="0"/>
                  </a:moveTo>
                  <a:cubicBezTo>
                    <a:pt x="366" y="0"/>
                    <a:pt x="250" y="45"/>
                    <a:pt x="161" y="134"/>
                  </a:cubicBezTo>
                  <a:cubicBezTo>
                    <a:pt x="1" y="312"/>
                    <a:pt x="1" y="580"/>
                    <a:pt x="161" y="758"/>
                  </a:cubicBezTo>
                  <a:lnTo>
                    <a:pt x="1339" y="1936"/>
                  </a:lnTo>
                  <a:cubicBezTo>
                    <a:pt x="1428" y="2025"/>
                    <a:pt x="1535" y="2061"/>
                    <a:pt x="1660" y="2061"/>
                  </a:cubicBezTo>
                  <a:cubicBezTo>
                    <a:pt x="1767" y="2061"/>
                    <a:pt x="1874" y="2025"/>
                    <a:pt x="1963" y="1936"/>
                  </a:cubicBezTo>
                  <a:cubicBezTo>
                    <a:pt x="2142" y="1758"/>
                    <a:pt x="2142" y="1472"/>
                    <a:pt x="1963" y="1312"/>
                  </a:cubicBezTo>
                  <a:lnTo>
                    <a:pt x="786" y="134"/>
                  </a:lnTo>
                  <a:cubicBezTo>
                    <a:pt x="705" y="45"/>
                    <a:pt x="594"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4" name="Google Shape;3684;p60"/>
            <p:cNvSpPr/>
            <p:nvPr/>
          </p:nvSpPr>
          <p:spPr>
            <a:xfrm>
              <a:off x="2324250" y="1249400"/>
              <a:ext cx="77200" cy="33025"/>
            </a:xfrm>
            <a:custGeom>
              <a:rect b="b" l="l" r="r" t="t"/>
              <a:pathLst>
                <a:path extrusionOk="0" h="1321" w="3088">
                  <a:moveTo>
                    <a:pt x="1" y="0"/>
                  </a:moveTo>
                  <a:lnTo>
                    <a:pt x="1" y="1321"/>
                  </a:lnTo>
                  <a:lnTo>
                    <a:pt x="3088" y="1321"/>
                  </a:lnTo>
                  <a:lnTo>
                    <a:pt x="3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5" name="Google Shape;3685;p60"/>
            <p:cNvSpPr/>
            <p:nvPr/>
          </p:nvSpPr>
          <p:spPr>
            <a:xfrm>
              <a:off x="2224800" y="1249400"/>
              <a:ext cx="77625" cy="33025"/>
            </a:xfrm>
            <a:custGeom>
              <a:rect b="b" l="l" r="r" t="t"/>
              <a:pathLst>
                <a:path extrusionOk="0" h="1321" w="3105">
                  <a:moveTo>
                    <a:pt x="0" y="0"/>
                  </a:moveTo>
                  <a:lnTo>
                    <a:pt x="0" y="1321"/>
                  </a:lnTo>
                  <a:lnTo>
                    <a:pt x="3105" y="1321"/>
                  </a:lnTo>
                  <a:lnTo>
                    <a:pt x="3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6" name="Google Shape;3686;p60"/>
            <p:cNvSpPr/>
            <p:nvPr/>
          </p:nvSpPr>
          <p:spPr>
            <a:xfrm>
              <a:off x="2125775" y="1304700"/>
              <a:ext cx="77175" cy="33050"/>
            </a:xfrm>
            <a:custGeom>
              <a:rect b="b" l="l" r="r" t="t"/>
              <a:pathLst>
                <a:path extrusionOk="0" h="1322" w="3087">
                  <a:moveTo>
                    <a:pt x="0" y="1"/>
                  </a:moveTo>
                  <a:lnTo>
                    <a:pt x="0" y="875"/>
                  </a:lnTo>
                  <a:cubicBezTo>
                    <a:pt x="0" y="1125"/>
                    <a:pt x="196" y="1321"/>
                    <a:pt x="446" y="1321"/>
                  </a:cubicBezTo>
                  <a:lnTo>
                    <a:pt x="3087" y="1321"/>
                  </a:lnTo>
                  <a:lnTo>
                    <a:pt x="30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7" name="Google Shape;3687;p60"/>
            <p:cNvSpPr/>
            <p:nvPr/>
          </p:nvSpPr>
          <p:spPr>
            <a:xfrm>
              <a:off x="2224800" y="1304700"/>
              <a:ext cx="77625" cy="33050"/>
            </a:xfrm>
            <a:custGeom>
              <a:rect b="b" l="l" r="r" t="t"/>
              <a:pathLst>
                <a:path extrusionOk="0" h="1322" w="3105">
                  <a:moveTo>
                    <a:pt x="0" y="1"/>
                  </a:moveTo>
                  <a:lnTo>
                    <a:pt x="0" y="1321"/>
                  </a:lnTo>
                  <a:lnTo>
                    <a:pt x="3105" y="1321"/>
                  </a:ln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8" name="Google Shape;3688;p60"/>
            <p:cNvSpPr/>
            <p:nvPr/>
          </p:nvSpPr>
          <p:spPr>
            <a:xfrm>
              <a:off x="2423300" y="1304700"/>
              <a:ext cx="77625" cy="33050"/>
            </a:xfrm>
            <a:custGeom>
              <a:rect b="b" l="l" r="r" t="t"/>
              <a:pathLst>
                <a:path extrusionOk="0" h="1322" w="3105">
                  <a:moveTo>
                    <a:pt x="0" y="1"/>
                  </a:moveTo>
                  <a:lnTo>
                    <a:pt x="0" y="1321"/>
                  </a:lnTo>
                  <a:lnTo>
                    <a:pt x="3105" y="1321"/>
                  </a:ln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9" name="Google Shape;3689;p60"/>
            <p:cNvSpPr/>
            <p:nvPr/>
          </p:nvSpPr>
          <p:spPr>
            <a:xfrm>
              <a:off x="2324250" y="1304700"/>
              <a:ext cx="77200" cy="33050"/>
            </a:xfrm>
            <a:custGeom>
              <a:rect b="b" l="l" r="r" t="t"/>
              <a:pathLst>
                <a:path extrusionOk="0" h="1322" w="3088">
                  <a:moveTo>
                    <a:pt x="1" y="1"/>
                  </a:moveTo>
                  <a:lnTo>
                    <a:pt x="1" y="1321"/>
                  </a:lnTo>
                  <a:lnTo>
                    <a:pt x="3088" y="1321"/>
                  </a:lnTo>
                  <a:lnTo>
                    <a:pt x="3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0" name="Google Shape;3690;p60"/>
            <p:cNvSpPr/>
            <p:nvPr/>
          </p:nvSpPr>
          <p:spPr>
            <a:xfrm>
              <a:off x="2423300" y="1414875"/>
              <a:ext cx="77625" cy="33050"/>
            </a:xfrm>
            <a:custGeom>
              <a:rect b="b" l="l" r="r" t="t"/>
              <a:pathLst>
                <a:path extrusionOk="0" h="1322" w="3105">
                  <a:moveTo>
                    <a:pt x="0" y="1"/>
                  </a:moveTo>
                  <a:lnTo>
                    <a:pt x="0" y="1321"/>
                  </a:lnTo>
                  <a:lnTo>
                    <a:pt x="2659" y="1321"/>
                  </a:lnTo>
                  <a:cubicBezTo>
                    <a:pt x="2891" y="1321"/>
                    <a:pt x="3105" y="1125"/>
                    <a:pt x="3105" y="893"/>
                  </a:cubicBezTo>
                  <a:lnTo>
                    <a:pt x="31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1" name="Google Shape;3691;p60"/>
            <p:cNvSpPr/>
            <p:nvPr/>
          </p:nvSpPr>
          <p:spPr>
            <a:xfrm>
              <a:off x="2324250" y="1359575"/>
              <a:ext cx="77200" cy="33475"/>
            </a:xfrm>
            <a:custGeom>
              <a:rect b="b" l="l" r="r" t="t"/>
              <a:pathLst>
                <a:path extrusionOk="0" h="1339" w="3088">
                  <a:moveTo>
                    <a:pt x="1" y="0"/>
                  </a:moveTo>
                  <a:lnTo>
                    <a:pt x="1" y="1339"/>
                  </a:lnTo>
                  <a:lnTo>
                    <a:pt x="3088" y="1339"/>
                  </a:lnTo>
                  <a:lnTo>
                    <a:pt x="3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2" name="Google Shape;3692;p60"/>
            <p:cNvSpPr/>
            <p:nvPr/>
          </p:nvSpPr>
          <p:spPr>
            <a:xfrm>
              <a:off x="2125775" y="1249400"/>
              <a:ext cx="77175" cy="33025"/>
            </a:xfrm>
            <a:custGeom>
              <a:rect b="b" l="l" r="r" t="t"/>
              <a:pathLst>
                <a:path extrusionOk="0" h="1321" w="3087">
                  <a:moveTo>
                    <a:pt x="446" y="0"/>
                  </a:moveTo>
                  <a:cubicBezTo>
                    <a:pt x="196" y="0"/>
                    <a:pt x="0" y="197"/>
                    <a:pt x="0" y="446"/>
                  </a:cubicBezTo>
                  <a:lnTo>
                    <a:pt x="0" y="1321"/>
                  </a:lnTo>
                  <a:lnTo>
                    <a:pt x="3087" y="1321"/>
                  </a:lnTo>
                  <a:lnTo>
                    <a:pt x="3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3" name="Google Shape;3693;p60"/>
            <p:cNvSpPr/>
            <p:nvPr/>
          </p:nvSpPr>
          <p:spPr>
            <a:xfrm>
              <a:off x="2423300" y="1249400"/>
              <a:ext cx="77625" cy="33025"/>
            </a:xfrm>
            <a:custGeom>
              <a:rect b="b" l="l" r="r" t="t"/>
              <a:pathLst>
                <a:path extrusionOk="0" h="1321" w="3105">
                  <a:moveTo>
                    <a:pt x="0" y="0"/>
                  </a:moveTo>
                  <a:lnTo>
                    <a:pt x="0" y="1321"/>
                  </a:lnTo>
                  <a:lnTo>
                    <a:pt x="3105" y="1321"/>
                  </a:lnTo>
                  <a:lnTo>
                    <a:pt x="3105" y="446"/>
                  </a:lnTo>
                  <a:cubicBezTo>
                    <a:pt x="3105" y="197"/>
                    <a:pt x="2891"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4" name="Google Shape;3694;p60"/>
            <p:cNvSpPr/>
            <p:nvPr/>
          </p:nvSpPr>
          <p:spPr>
            <a:xfrm>
              <a:off x="2423300" y="1359575"/>
              <a:ext cx="77625" cy="33475"/>
            </a:xfrm>
            <a:custGeom>
              <a:rect b="b" l="l" r="r" t="t"/>
              <a:pathLst>
                <a:path extrusionOk="0" h="1339" w="3105">
                  <a:moveTo>
                    <a:pt x="0" y="0"/>
                  </a:moveTo>
                  <a:lnTo>
                    <a:pt x="0" y="1339"/>
                  </a:lnTo>
                  <a:lnTo>
                    <a:pt x="3105" y="1339"/>
                  </a:lnTo>
                  <a:lnTo>
                    <a:pt x="3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5" name="Google Shape;3695;p60"/>
            <p:cNvSpPr/>
            <p:nvPr/>
          </p:nvSpPr>
          <p:spPr>
            <a:xfrm>
              <a:off x="2258250" y="1559850"/>
              <a:ext cx="110200" cy="66050"/>
            </a:xfrm>
            <a:custGeom>
              <a:rect b="b" l="l" r="r" t="t"/>
              <a:pathLst>
                <a:path extrusionOk="0" h="2642" w="4408">
                  <a:moveTo>
                    <a:pt x="429" y="1"/>
                  </a:moveTo>
                  <a:cubicBezTo>
                    <a:pt x="197" y="1"/>
                    <a:pt x="0" y="197"/>
                    <a:pt x="0" y="447"/>
                  </a:cubicBezTo>
                  <a:lnTo>
                    <a:pt x="0" y="2195"/>
                  </a:lnTo>
                  <a:cubicBezTo>
                    <a:pt x="0" y="2445"/>
                    <a:pt x="197" y="2641"/>
                    <a:pt x="429" y="2641"/>
                  </a:cubicBezTo>
                  <a:lnTo>
                    <a:pt x="3961" y="2641"/>
                  </a:lnTo>
                  <a:cubicBezTo>
                    <a:pt x="4211" y="2641"/>
                    <a:pt x="4407" y="2445"/>
                    <a:pt x="4407" y="2195"/>
                  </a:cubicBezTo>
                  <a:lnTo>
                    <a:pt x="4407" y="447"/>
                  </a:lnTo>
                  <a:cubicBezTo>
                    <a:pt x="4407" y="197"/>
                    <a:pt x="4211" y="1"/>
                    <a:pt x="3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96" name="Google Shape;3696;p60"/>
          <p:cNvGrpSpPr/>
          <p:nvPr/>
        </p:nvGrpSpPr>
        <p:grpSpPr>
          <a:xfrm>
            <a:off x="2690025" y="1835975"/>
            <a:ext cx="376525" cy="376500"/>
            <a:chOff x="2690025" y="1835975"/>
            <a:chExt cx="376525" cy="376500"/>
          </a:xfrm>
        </p:grpSpPr>
        <p:sp>
          <p:nvSpPr>
            <p:cNvPr id="3697" name="Google Shape;3697;p60"/>
            <p:cNvSpPr/>
            <p:nvPr/>
          </p:nvSpPr>
          <p:spPr>
            <a:xfrm>
              <a:off x="2955450" y="21013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8" name="Google Shape;3698;p60"/>
            <p:cNvSpPr/>
            <p:nvPr/>
          </p:nvSpPr>
          <p:spPr>
            <a:xfrm>
              <a:off x="2756950" y="21013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9" name="Google Shape;3699;p60"/>
            <p:cNvSpPr/>
            <p:nvPr/>
          </p:nvSpPr>
          <p:spPr>
            <a:xfrm>
              <a:off x="2690025" y="1835975"/>
              <a:ext cx="376525" cy="376500"/>
            </a:xfrm>
            <a:custGeom>
              <a:rect b="b" l="l" r="r" t="t"/>
              <a:pathLst>
                <a:path extrusionOk="0" h="15060" w="15061">
                  <a:moveTo>
                    <a:pt x="7528" y="1936"/>
                  </a:moveTo>
                  <a:cubicBezTo>
                    <a:pt x="7642" y="1936"/>
                    <a:pt x="7754" y="1981"/>
                    <a:pt x="7834" y="2070"/>
                  </a:cubicBezTo>
                  <a:lnTo>
                    <a:pt x="8726" y="2962"/>
                  </a:lnTo>
                  <a:cubicBezTo>
                    <a:pt x="8904" y="3123"/>
                    <a:pt x="8904" y="3408"/>
                    <a:pt x="8726" y="3569"/>
                  </a:cubicBezTo>
                  <a:cubicBezTo>
                    <a:pt x="8637" y="3658"/>
                    <a:pt x="8530" y="3712"/>
                    <a:pt x="8405" y="3712"/>
                  </a:cubicBezTo>
                  <a:cubicBezTo>
                    <a:pt x="8298" y="3712"/>
                    <a:pt x="8191" y="3658"/>
                    <a:pt x="8102" y="3569"/>
                  </a:cubicBezTo>
                  <a:lnTo>
                    <a:pt x="7531" y="3016"/>
                  </a:lnTo>
                  <a:lnTo>
                    <a:pt x="6960" y="3569"/>
                  </a:lnTo>
                  <a:cubicBezTo>
                    <a:pt x="6870" y="3658"/>
                    <a:pt x="6759" y="3703"/>
                    <a:pt x="6647" y="3703"/>
                  </a:cubicBezTo>
                  <a:cubicBezTo>
                    <a:pt x="6536" y="3703"/>
                    <a:pt x="6424" y="3658"/>
                    <a:pt x="6335" y="3569"/>
                  </a:cubicBezTo>
                  <a:cubicBezTo>
                    <a:pt x="6157" y="3408"/>
                    <a:pt x="6157" y="3123"/>
                    <a:pt x="6335" y="2962"/>
                  </a:cubicBezTo>
                  <a:lnTo>
                    <a:pt x="7209" y="2070"/>
                  </a:lnTo>
                  <a:cubicBezTo>
                    <a:pt x="7299" y="1981"/>
                    <a:pt x="7415" y="1936"/>
                    <a:pt x="7528" y="1936"/>
                  </a:cubicBezTo>
                  <a:close/>
                  <a:moveTo>
                    <a:pt x="3264" y="6201"/>
                  </a:moveTo>
                  <a:cubicBezTo>
                    <a:pt x="3378" y="6201"/>
                    <a:pt x="3489" y="6245"/>
                    <a:pt x="3569" y="6335"/>
                  </a:cubicBezTo>
                  <a:cubicBezTo>
                    <a:pt x="3748" y="6513"/>
                    <a:pt x="3748" y="6781"/>
                    <a:pt x="3569" y="6959"/>
                  </a:cubicBezTo>
                  <a:lnTo>
                    <a:pt x="2999" y="7530"/>
                  </a:lnTo>
                  <a:lnTo>
                    <a:pt x="3569" y="8101"/>
                  </a:lnTo>
                  <a:cubicBezTo>
                    <a:pt x="3748" y="8279"/>
                    <a:pt x="3748" y="8547"/>
                    <a:pt x="3569" y="8725"/>
                  </a:cubicBezTo>
                  <a:cubicBezTo>
                    <a:pt x="3498" y="8815"/>
                    <a:pt x="3373" y="8850"/>
                    <a:pt x="3266" y="8850"/>
                  </a:cubicBezTo>
                  <a:cubicBezTo>
                    <a:pt x="3159" y="8850"/>
                    <a:pt x="3034" y="8815"/>
                    <a:pt x="2945" y="8725"/>
                  </a:cubicBezTo>
                  <a:lnTo>
                    <a:pt x="2071" y="7833"/>
                  </a:lnTo>
                  <a:cubicBezTo>
                    <a:pt x="1892" y="7673"/>
                    <a:pt x="1892" y="7387"/>
                    <a:pt x="2071" y="7227"/>
                  </a:cubicBezTo>
                  <a:lnTo>
                    <a:pt x="2945" y="6335"/>
                  </a:lnTo>
                  <a:cubicBezTo>
                    <a:pt x="3034" y="6245"/>
                    <a:pt x="3150" y="6201"/>
                    <a:pt x="3264" y="6201"/>
                  </a:cubicBezTo>
                  <a:close/>
                  <a:moveTo>
                    <a:pt x="7531" y="6210"/>
                  </a:moveTo>
                  <a:cubicBezTo>
                    <a:pt x="8262" y="6210"/>
                    <a:pt x="8851" y="6798"/>
                    <a:pt x="8851" y="7530"/>
                  </a:cubicBezTo>
                  <a:cubicBezTo>
                    <a:pt x="8851" y="8262"/>
                    <a:pt x="8262" y="8850"/>
                    <a:pt x="7531" y="8850"/>
                  </a:cubicBezTo>
                  <a:cubicBezTo>
                    <a:pt x="6799" y="8850"/>
                    <a:pt x="6210" y="8262"/>
                    <a:pt x="6210" y="7530"/>
                  </a:cubicBezTo>
                  <a:cubicBezTo>
                    <a:pt x="6210" y="6798"/>
                    <a:pt x="6799" y="6210"/>
                    <a:pt x="7531" y="6210"/>
                  </a:cubicBezTo>
                  <a:close/>
                  <a:moveTo>
                    <a:pt x="11793" y="6201"/>
                  </a:moveTo>
                  <a:cubicBezTo>
                    <a:pt x="11906" y="6201"/>
                    <a:pt x="12018" y="6245"/>
                    <a:pt x="12098" y="6335"/>
                  </a:cubicBezTo>
                  <a:lnTo>
                    <a:pt x="12990" y="7227"/>
                  </a:lnTo>
                  <a:cubicBezTo>
                    <a:pt x="13151" y="7387"/>
                    <a:pt x="13151" y="7673"/>
                    <a:pt x="12990" y="7833"/>
                  </a:cubicBezTo>
                  <a:lnTo>
                    <a:pt x="12098" y="8725"/>
                  </a:lnTo>
                  <a:cubicBezTo>
                    <a:pt x="12027" y="8815"/>
                    <a:pt x="11902" y="8850"/>
                    <a:pt x="11795" y="8850"/>
                  </a:cubicBezTo>
                  <a:cubicBezTo>
                    <a:pt x="11688" y="8850"/>
                    <a:pt x="11563" y="8815"/>
                    <a:pt x="11474" y="8725"/>
                  </a:cubicBezTo>
                  <a:cubicBezTo>
                    <a:pt x="11313" y="8547"/>
                    <a:pt x="11313" y="8279"/>
                    <a:pt x="11474" y="8101"/>
                  </a:cubicBezTo>
                  <a:lnTo>
                    <a:pt x="12045" y="7530"/>
                  </a:lnTo>
                  <a:lnTo>
                    <a:pt x="11474" y="6959"/>
                  </a:lnTo>
                  <a:cubicBezTo>
                    <a:pt x="11313" y="6781"/>
                    <a:pt x="11313" y="6513"/>
                    <a:pt x="11474" y="6335"/>
                  </a:cubicBezTo>
                  <a:cubicBezTo>
                    <a:pt x="11563" y="6245"/>
                    <a:pt x="11679" y="6201"/>
                    <a:pt x="11793" y="6201"/>
                  </a:cubicBezTo>
                  <a:close/>
                  <a:moveTo>
                    <a:pt x="8414" y="11353"/>
                  </a:moveTo>
                  <a:cubicBezTo>
                    <a:pt x="8525" y="11353"/>
                    <a:pt x="8637" y="11393"/>
                    <a:pt x="8726" y="11473"/>
                  </a:cubicBezTo>
                  <a:cubicBezTo>
                    <a:pt x="8904" y="11652"/>
                    <a:pt x="8904" y="11937"/>
                    <a:pt x="8726" y="12098"/>
                  </a:cubicBezTo>
                  <a:lnTo>
                    <a:pt x="7834" y="12990"/>
                  </a:lnTo>
                  <a:cubicBezTo>
                    <a:pt x="7763" y="13079"/>
                    <a:pt x="7638" y="13115"/>
                    <a:pt x="7531" y="13115"/>
                  </a:cubicBezTo>
                  <a:cubicBezTo>
                    <a:pt x="7424" y="13115"/>
                    <a:pt x="7299" y="13079"/>
                    <a:pt x="7209" y="12990"/>
                  </a:cubicBezTo>
                  <a:lnTo>
                    <a:pt x="6335" y="12098"/>
                  </a:lnTo>
                  <a:cubicBezTo>
                    <a:pt x="6157" y="11937"/>
                    <a:pt x="6157" y="11652"/>
                    <a:pt x="6335" y="11473"/>
                  </a:cubicBezTo>
                  <a:cubicBezTo>
                    <a:pt x="6424" y="11393"/>
                    <a:pt x="6536" y="11353"/>
                    <a:pt x="6647" y="11353"/>
                  </a:cubicBezTo>
                  <a:cubicBezTo>
                    <a:pt x="6759" y="11353"/>
                    <a:pt x="6870" y="11393"/>
                    <a:pt x="6960" y="11473"/>
                  </a:cubicBezTo>
                  <a:lnTo>
                    <a:pt x="7531" y="12044"/>
                  </a:lnTo>
                  <a:lnTo>
                    <a:pt x="8102" y="11473"/>
                  </a:lnTo>
                  <a:cubicBezTo>
                    <a:pt x="8191" y="11393"/>
                    <a:pt x="8302" y="11353"/>
                    <a:pt x="8414" y="11353"/>
                  </a:cubicBezTo>
                  <a:close/>
                  <a:moveTo>
                    <a:pt x="5318" y="0"/>
                  </a:moveTo>
                  <a:lnTo>
                    <a:pt x="5318" y="4889"/>
                  </a:lnTo>
                  <a:cubicBezTo>
                    <a:pt x="5318" y="5121"/>
                    <a:pt x="5122" y="5317"/>
                    <a:pt x="4890" y="5317"/>
                  </a:cubicBezTo>
                  <a:lnTo>
                    <a:pt x="1" y="5317"/>
                  </a:lnTo>
                  <a:lnTo>
                    <a:pt x="1" y="9742"/>
                  </a:lnTo>
                  <a:lnTo>
                    <a:pt x="4890" y="9742"/>
                  </a:lnTo>
                  <a:cubicBezTo>
                    <a:pt x="5122" y="9742"/>
                    <a:pt x="5318" y="9939"/>
                    <a:pt x="5318" y="10171"/>
                  </a:cubicBezTo>
                  <a:lnTo>
                    <a:pt x="5318" y="15060"/>
                  </a:lnTo>
                  <a:lnTo>
                    <a:pt x="9743" y="15060"/>
                  </a:lnTo>
                  <a:lnTo>
                    <a:pt x="9743" y="10171"/>
                  </a:lnTo>
                  <a:cubicBezTo>
                    <a:pt x="9743" y="9939"/>
                    <a:pt x="9939" y="9742"/>
                    <a:pt x="10171" y="9742"/>
                  </a:cubicBezTo>
                  <a:lnTo>
                    <a:pt x="15060" y="9742"/>
                  </a:lnTo>
                  <a:lnTo>
                    <a:pt x="15060" y="5317"/>
                  </a:lnTo>
                  <a:lnTo>
                    <a:pt x="10171" y="5317"/>
                  </a:lnTo>
                  <a:cubicBezTo>
                    <a:pt x="9939" y="5317"/>
                    <a:pt x="9743" y="5121"/>
                    <a:pt x="9743" y="4889"/>
                  </a:cubicBezTo>
                  <a:lnTo>
                    <a:pt x="9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0" name="Google Shape;3700;p60"/>
            <p:cNvSpPr/>
            <p:nvPr/>
          </p:nvSpPr>
          <p:spPr>
            <a:xfrm>
              <a:off x="2867125" y="2013050"/>
              <a:ext cx="22325" cy="22350"/>
            </a:xfrm>
            <a:custGeom>
              <a:rect b="b" l="l" r="r" t="t"/>
              <a:pathLst>
                <a:path extrusionOk="0" h="894" w="893">
                  <a:moveTo>
                    <a:pt x="447" y="1"/>
                  </a:moveTo>
                  <a:cubicBezTo>
                    <a:pt x="197" y="1"/>
                    <a:pt x="0" y="197"/>
                    <a:pt x="0" y="447"/>
                  </a:cubicBezTo>
                  <a:cubicBezTo>
                    <a:pt x="0" y="697"/>
                    <a:pt x="197" y="893"/>
                    <a:pt x="447" y="893"/>
                  </a:cubicBezTo>
                  <a:cubicBezTo>
                    <a:pt x="696" y="893"/>
                    <a:pt x="893" y="697"/>
                    <a:pt x="893" y="447"/>
                  </a:cubicBezTo>
                  <a:cubicBezTo>
                    <a:pt x="893" y="197"/>
                    <a:pt x="696"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1" name="Google Shape;3701;p60"/>
            <p:cNvSpPr/>
            <p:nvPr/>
          </p:nvSpPr>
          <p:spPr>
            <a:xfrm>
              <a:off x="2756950" y="19028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2" name="Google Shape;3702;p60"/>
            <p:cNvSpPr/>
            <p:nvPr/>
          </p:nvSpPr>
          <p:spPr>
            <a:xfrm>
              <a:off x="2955450" y="1902875"/>
              <a:ext cx="44175" cy="44200"/>
            </a:xfrm>
            <a:custGeom>
              <a:rect b="b" l="l" r="r" t="t"/>
              <a:pathLst>
                <a:path extrusionOk="0" h="1768" w="1767">
                  <a:moveTo>
                    <a:pt x="0" y="1"/>
                  </a:moveTo>
                  <a:lnTo>
                    <a:pt x="0" y="1767"/>
                  </a:lnTo>
                  <a:lnTo>
                    <a:pt x="1767" y="1767"/>
                  </a:lnTo>
                  <a:lnTo>
                    <a:pt x="1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3" name="Google Shape;3703;p60"/>
            <p:cNvSpPr/>
            <p:nvPr/>
          </p:nvSpPr>
          <p:spPr>
            <a:xfrm>
              <a:off x="2955450" y="2101375"/>
              <a:ext cx="111100" cy="111100"/>
            </a:xfrm>
            <a:custGeom>
              <a:rect b="b" l="l" r="r" t="t"/>
              <a:pathLst>
                <a:path extrusionOk="0" h="4444" w="4444">
                  <a:moveTo>
                    <a:pt x="2641" y="1"/>
                  </a:moveTo>
                  <a:lnTo>
                    <a:pt x="2641" y="2213"/>
                  </a:lnTo>
                  <a:cubicBezTo>
                    <a:pt x="2641" y="2445"/>
                    <a:pt x="2445" y="2641"/>
                    <a:pt x="2213" y="2641"/>
                  </a:cubicBezTo>
                  <a:lnTo>
                    <a:pt x="0" y="2641"/>
                  </a:lnTo>
                  <a:lnTo>
                    <a:pt x="0" y="4444"/>
                  </a:lnTo>
                  <a:lnTo>
                    <a:pt x="2819" y="4444"/>
                  </a:lnTo>
                  <a:cubicBezTo>
                    <a:pt x="3712" y="4444"/>
                    <a:pt x="4443" y="3712"/>
                    <a:pt x="4443" y="2820"/>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4" name="Google Shape;3704;p60"/>
            <p:cNvSpPr/>
            <p:nvPr/>
          </p:nvSpPr>
          <p:spPr>
            <a:xfrm>
              <a:off x="2690025" y="2101375"/>
              <a:ext cx="111100" cy="111100"/>
            </a:xfrm>
            <a:custGeom>
              <a:rect b="b" l="l" r="r" t="t"/>
              <a:pathLst>
                <a:path extrusionOk="0" h="4444" w="4444">
                  <a:moveTo>
                    <a:pt x="1" y="1"/>
                  </a:moveTo>
                  <a:lnTo>
                    <a:pt x="1" y="2820"/>
                  </a:lnTo>
                  <a:cubicBezTo>
                    <a:pt x="1" y="3712"/>
                    <a:pt x="733" y="4444"/>
                    <a:pt x="1625" y="4444"/>
                  </a:cubicBezTo>
                  <a:lnTo>
                    <a:pt x="4444" y="4444"/>
                  </a:lnTo>
                  <a:lnTo>
                    <a:pt x="4444" y="2641"/>
                  </a:lnTo>
                  <a:lnTo>
                    <a:pt x="2231" y="2641"/>
                  </a:lnTo>
                  <a:cubicBezTo>
                    <a:pt x="1999" y="2641"/>
                    <a:pt x="1803" y="2445"/>
                    <a:pt x="1803" y="2213"/>
                  </a:cubicBezTo>
                  <a:lnTo>
                    <a:pt x="1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5" name="Google Shape;3705;p60"/>
            <p:cNvSpPr/>
            <p:nvPr/>
          </p:nvSpPr>
          <p:spPr>
            <a:xfrm>
              <a:off x="2955450" y="1835975"/>
              <a:ext cx="111100" cy="111100"/>
            </a:xfrm>
            <a:custGeom>
              <a:rect b="b" l="l" r="r" t="t"/>
              <a:pathLst>
                <a:path extrusionOk="0" h="4444" w="4444">
                  <a:moveTo>
                    <a:pt x="0" y="0"/>
                  </a:moveTo>
                  <a:lnTo>
                    <a:pt x="0" y="1802"/>
                  </a:lnTo>
                  <a:lnTo>
                    <a:pt x="2213" y="1802"/>
                  </a:lnTo>
                  <a:cubicBezTo>
                    <a:pt x="2445" y="1802"/>
                    <a:pt x="2641" y="1999"/>
                    <a:pt x="2641" y="2231"/>
                  </a:cubicBezTo>
                  <a:lnTo>
                    <a:pt x="2641" y="4443"/>
                  </a:lnTo>
                  <a:lnTo>
                    <a:pt x="4443" y="4443"/>
                  </a:lnTo>
                  <a:lnTo>
                    <a:pt x="4443" y="1624"/>
                  </a:lnTo>
                  <a:cubicBezTo>
                    <a:pt x="4443" y="732"/>
                    <a:pt x="3712" y="0"/>
                    <a:pt x="2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6" name="Google Shape;3706;p60"/>
            <p:cNvSpPr/>
            <p:nvPr/>
          </p:nvSpPr>
          <p:spPr>
            <a:xfrm>
              <a:off x="2690025" y="1835975"/>
              <a:ext cx="111100" cy="111100"/>
            </a:xfrm>
            <a:custGeom>
              <a:rect b="b" l="l" r="r" t="t"/>
              <a:pathLst>
                <a:path extrusionOk="0" h="4444" w="4444">
                  <a:moveTo>
                    <a:pt x="1625" y="0"/>
                  </a:moveTo>
                  <a:cubicBezTo>
                    <a:pt x="733" y="0"/>
                    <a:pt x="1" y="732"/>
                    <a:pt x="1" y="1624"/>
                  </a:cubicBezTo>
                  <a:lnTo>
                    <a:pt x="1" y="4443"/>
                  </a:lnTo>
                  <a:lnTo>
                    <a:pt x="1803" y="4443"/>
                  </a:lnTo>
                  <a:lnTo>
                    <a:pt x="1803" y="2231"/>
                  </a:lnTo>
                  <a:cubicBezTo>
                    <a:pt x="1803" y="1999"/>
                    <a:pt x="1999" y="1802"/>
                    <a:pt x="2231" y="1802"/>
                  </a:cubicBezTo>
                  <a:lnTo>
                    <a:pt x="4444" y="1802"/>
                  </a:lnTo>
                  <a:lnTo>
                    <a:pt x="4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07" name="Google Shape;3707;p60"/>
          <p:cNvGrpSpPr/>
          <p:nvPr/>
        </p:nvGrpSpPr>
        <p:grpSpPr>
          <a:xfrm>
            <a:off x="2168150" y="3535925"/>
            <a:ext cx="288175" cy="375625"/>
            <a:chOff x="552600" y="3947000"/>
            <a:chExt cx="288175" cy="375625"/>
          </a:xfrm>
        </p:grpSpPr>
        <p:sp>
          <p:nvSpPr>
            <p:cNvPr id="3708" name="Google Shape;3708;p60"/>
            <p:cNvSpPr/>
            <p:nvPr/>
          </p:nvSpPr>
          <p:spPr>
            <a:xfrm>
              <a:off x="552600" y="3947000"/>
              <a:ext cx="120000" cy="110200"/>
            </a:xfrm>
            <a:custGeom>
              <a:rect b="b" l="l" r="r" t="t"/>
              <a:pathLst>
                <a:path extrusionOk="0" h="4408" w="4800">
                  <a:moveTo>
                    <a:pt x="2281" y="1"/>
                  </a:moveTo>
                  <a:cubicBezTo>
                    <a:pt x="1899" y="1"/>
                    <a:pt x="1523" y="96"/>
                    <a:pt x="1178" y="286"/>
                  </a:cubicBezTo>
                  <a:cubicBezTo>
                    <a:pt x="678" y="589"/>
                    <a:pt x="303" y="1053"/>
                    <a:pt x="161" y="1624"/>
                  </a:cubicBezTo>
                  <a:cubicBezTo>
                    <a:pt x="0" y="2195"/>
                    <a:pt x="89" y="2784"/>
                    <a:pt x="375" y="3302"/>
                  </a:cubicBezTo>
                  <a:cubicBezTo>
                    <a:pt x="785" y="3997"/>
                    <a:pt x="1517" y="4408"/>
                    <a:pt x="2284" y="4408"/>
                  </a:cubicBezTo>
                  <a:cubicBezTo>
                    <a:pt x="2659" y="4408"/>
                    <a:pt x="3033" y="4301"/>
                    <a:pt x="3390" y="4104"/>
                  </a:cubicBezTo>
                  <a:cubicBezTo>
                    <a:pt x="4443" y="3498"/>
                    <a:pt x="4800" y="2142"/>
                    <a:pt x="4193" y="1107"/>
                  </a:cubicBezTo>
                  <a:cubicBezTo>
                    <a:pt x="3890" y="589"/>
                    <a:pt x="3426" y="233"/>
                    <a:pt x="2855" y="72"/>
                  </a:cubicBezTo>
                  <a:cubicBezTo>
                    <a:pt x="2665" y="24"/>
                    <a:pt x="2472"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09" name="Google Shape;3709;p60"/>
            <p:cNvSpPr/>
            <p:nvPr/>
          </p:nvSpPr>
          <p:spPr>
            <a:xfrm>
              <a:off x="554825" y="4249425"/>
              <a:ext cx="285950" cy="73200"/>
            </a:xfrm>
            <a:custGeom>
              <a:rect b="b" l="l" r="r" t="t"/>
              <a:pathLst>
                <a:path extrusionOk="0" h="2928" w="11438">
                  <a:moveTo>
                    <a:pt x="1321" y="1"/>
                  </a:moveTo>
                  <a:cubicBezTo>
                    <a:pt x="589" y="1"/>
                    <a:pt x="0" y="590"/>
                    <a:pt x="0" y="1321"/>
                  </a:cubicBezTo>
                  <a:lnTo>
                    <a:pt x="0" y="2481"/>
                  </a:lnTo>
                  <a:cubicBezTo>
                    <a:pt x="0" y="2731"/>
                    <a:pt x="197" y="2927"/>
                    <a:pt x="429" y="2927"/>
                  </a:cubicBezTo>
                  <a:lnTo>
                    <a:pt x="10991" y="2927"/>
                  </a:lnTo>
                  <a:cubicBezTo>
                    <a:pt x="11241" y="2927"/>
                    <a:pt x="11437" y="2731"/>
                    <a:pt x="11437" y="2481"/>
                  </a:cubicBezTo>
                  <a:lnTo>
                    <a:pt x="11437" y="1321"/>
                  </a:lnTo>
                  <a:cubicBezTo>
                    <a:pt x="11437" y="590"/>
                    <a:pt x="10849" y="1"/>
                    <a:pt x="10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0" name="Google Shape;3710;p60"/>
            <p:cNvSpPr/>
            <p:nvPr/>
          </p:nvSpPr>
          <p:spPr>
            <a:xfrm>
              <a:off x="591400" y="4153975"/>
              <a:ext cx="212800" cy="72725"/>
            </a:xfrm>
            <a:custGeom>
              <a:rect b="b" l="l" r="r" t="t"/>
              <a:pathLst>
                <a:path extrusionOk="0" h="2909" w="8512">
                  <a:moveTo>
                    <a:pt x="1321" y="1"/>
                  </a:moveTo>
                  <a:cubicBezTo>
                    <a:pt x="589" y="1"/>
                    <a:pt x="0" y="589"/>
                    <a:pt x="0" y="1321"/>
                  </a:cubicBezTo>
                  <a:lnTo>
                    <a:pt x="0" y="2909"/>
                  </a:lnTo>
                  <a:lnTo>
                    <a:pt x="8511" y="2909"/>
                  </a:lnTo>
                  <a:lnTo>
                    <a:pt x="8511" y="1321"/>
                  </a:lnTo>
                  <a:cubicBezTo>
                    <a:pt x="8511" y="589"/>
                    <a:pt x="7923" y="1"/>
                    <a:pt x="7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1" name="Google Shape;3711;p60"/>
            <p:cNvSpPr/>
            <p:nvPr/>
          </p:nvSpPr>
          <p:spPr>
            <a:xfrm>
              <a:off x="615925" y="4045575"/>
              <a:ext cx="106650" cy="86125"/>
            </a:xfrm>
            <a:custGeom>
              <a:rect b="b" l="l" r="r" t="t"/>
              <a:pathLst>
                <a:path extrusionOk="0" h="3445" w="4266">
                  <a:moveTo>
                    <a:pt x="2285" y="1"/>
                  </a:moveTo>
                  <a:cubicBezTo>
                    <a:pt x="2035" y="376"/>
                    <a:pt x="1696" y="697"/>
                    <a:pt x="1285" y="929"/>
                  </a:cubicBezTo>
                  <a:cubicBezTo>
                    <a:pt x="893" y="1161"/>
                    <a:pt x="447" y="1286"/>
                    <a:pt x="1" y="1321"/>
                  </a:cubicBezTo>
                  <a:lnTo>
                    <a:pt x="1232" y="3444"/>
                  </a:lnTo>
                  <a:lnTo>
                    <a:pt x="4265" y="3444"/>
                  </a:lnTo>
                  <a:lnTo>
                    <a:pt x="2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12" name="Google Shape;3712;p60"/>
          <p:cNvGrpSpPr/>
          <p:nvPr/>
        </p:nvGrpSpPr>
        <p:grpSpPr>
          <a:xfrm>
            <a:off x="2124875" y="2964525"/>
            <a:ext cx="376500" cy="376050"/>
            <a:chOff x="2124875" y="2964525"/>
            <a:chExt cx="376500" cy="376050"/>
          </a:xfrm>
        </p:grpSpPr>
        <p:sp>
          <p:nvSpPr>
            <p:cNvPr id="3713" name="Google Shape;3713;p60"/>
            <p:cNvSpPr/>
            <p:nvPr/>
          </p:nvSpPr>
          <p:spPr>
            <a:xfrm>
              <a:off x="2124875" y="2964525"/>
              <a:ext cx="111100" cy="110650"/>
            </a:xfrm>
            <a:custGeom>
              <a:rect b="b" l="l" r="r" t="t"/>
              <a:pathLst>
                <a:path extrusionOk="0" h="4426" w="4444">
                  <a:moveTo>
                    <a:pt x="446" y="0"/>
                  </a:moveTo>
                  <a:cubicBezTo>
                    <a:pt x="197" y="0"/>
                    <a:pt x="0" y="196"/>
                    <a:pt x="0" y="428"/>
                  </a:cubicBezTo>
                  <a:lnTo>
                    <a:pt x="0" y="4425"/>
                  </a:lnTo>
                  <a:lnTo>
                    <a:pt x="4443" y="4425"/>
                  </a:lnTo>
                  <a:lnTo>
                    <a:pt x="4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4" name="Google Shape;3714;p60"/>
            <p:cNvSpPr/>
            <p:nvPr/>
          </p:nvSpPr>
          <p:spPr>
            <a:xfrm>
              <a:off x="2390725" y="3229925"/>
              <a:ext cx="110650" cy="110650"/>
            </a:xfrm>
            <a:custGeom>
              <a:rect b="b" l="l" r="r" t="t"/>
              <a:pathLst>
                <a:path extrusionOk="0" h="4426" w="4426">
                  <a:moveTo>
                    <a:pt x="1" y="1"/>
                  </a:moveTo>
                  <a:lnTo>
                    <a:pt x="1" y="4426"/>
                  </a:lnTo>
                  <a:lnTo>
                    <a:pt x="3979" y="4426"/>
                  </a:lnTo>
                  <a:cubicBezTo>
                    <a:pt x="4229" y="4426"/>
                    <a:pt x="4426" y="4229"/>
                    <a:pt x="4426" y="3997"/>
                  </a:cubicBezTo>
                  <a:lnTo>
                    <a:pt x="4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5" name="Google Shape;3715;p60"/>
            <p:cNvSpPr/>
            <p:nvPr/>
          </p:nvSpPr>
          <p:spPr>
            <a:xfrm>
              <a:off x="2390725" y="3097000"/>
              <a:ext cx="110650" cy="111100"/>
            </a:xfrm>
            <a:custGeom>
              <a:rect b="b" l="l" r="r" t="t"/>
              <a:pathLst>
                <a:path extrusionOk="0" h="4444" w="4426">
                  <a:moveTo>
                    <a:pt x="1" y="0"/>
                  </a:moveTo>
                  <a:lnTo>
                    <a:pt x="1" y="4443"/>
                  </a:lnTo>
                  <a:lnTo>
                    <a:pt x="4426" y="4443"/>
                  </a:lnTo>
                  <a:lnTo>
                    <a:pt x="4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6" name="Google Shape;3716;p60"/>
            <p:cNvSpPr/>
            <p:nvPr/>
          </p:nvSpPr>
          <p:spPr>
            <a:xfrm>
              <a:off x="2257800" y="3097000"/>
              <a:ext cx="110650" cy="111100"/>
            </a:xfrm>
            <a:custGeom>
              <a:rect b="b" l="l" r="r" t="t"/>
              <a:pathLst>
                <a:path extrusionOk="0" h="4444" w="4426">
                  <a:moveTo>
                    <a:pt x="2213" y="893"/>
                  </a:moveTo>
                  <a:cubicBezTo>
                    <a:pt x="2944" y="893"/>
                    <a:pt x="3533" y="1499"/>
                    <a:pt x="3533" y="2231"/>
                  </a:cubicBezTo>
                  <a:cubicBezTo>
                    <a:pt x="3533" y="2945"/>
                    <a:pt x="2944" y="3551"/>
                    <a:pt x="2213" y="3551"/>
                  </a:cubicBezTo>
                  <a:cubicBezTo>
                    <a:pt x="1481" y="3551"/>
                    <a:pt x="893" y="2945"/>
                    <a:pt x="893" y="2231"/>
                  </a:cubicBezTo>
                  <a:cubicBezTo>
                    <a:pt x="893" y="1499"/>
                    <a:pt x="1481" y="893"/>
                    <a:pt x="2213" y="893"/>
                  </a:cubicBezTo>
                  <a:close/>
                  <a:moveTo>
                    <a:pt x="0" y="0"/>
                  </a:moveTo>
                  <a:lnTo>
                    <a:pt x="0" y="4443"/>
                  </a:lnTo>
                  <a:lnTo>
                    <a:pt x="4425" y="4443"/>
                  </a:lnTo>
                  <a:lnTo>
                    <a:pt x="4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7" name="Google Shape;3717;p60"/>
            <p:cNvSpPr/>
            <p:nvPr/>
          </p:nvSpPr>
          <p:spPr>
            <a:xfrm>
              <a:off x="2302400" y="3141600"/>
              <a:ext cx="21875" cy="21900"/>
            </a:xfrm>
            <a:custGeom>
              <a:rect b="b" l="l" r="r" t="t"/>
              <a:pathLst>
                <a:path extrusionOk="0" h="876" w="875">
                  <a:moveTo>
                    <a:pt x="429" y="1"/>
                  </a:moveTo>
                  <a:cubicBezTo>
                    <a:pt x="197" y="1"/>
                    <a:pt x="1" y="197"/>
                    <a:pt x="1" y="447"/>
                  </a:cubicBezTo>
                  <a:cubicBezTo>
                    <a:pt x="1" y="679"/>
                    <a:pt x="197" y="875"/>
                    <a:pt x="429" y="875"/>
                  </a:cubicBezTo>
                  <a:cubicBezTo>
                    <a:pt x="679" y="875"/>
                    <a:pt x="875" y="679"/>
                    <a:pt x="875" y="447"/>
                  </a:cubicBezTo>
                  <a:cubicBezTo>
                    <a:pt x="875" y="197"/>
                    <a:pt x="679"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8" name="Google Shape;3718;p60"/>
            <p:cNvSpPr/>
            <p:nvPr/>
          </p:nvSpPr>
          <p:spPr>
            <a:xfrm>
              <a:off x="2169475" y="3274525"/>
              <a:ext cx="21875" cy="21900"/>
            </a:xfrm>
            <a:custGeom>
              <a:rect b="b" l="l" r="r" t="t"/>
              <a:pathLst>
                <a:path extrusionOk="0" h="876" w="875">
                  <a:moveTo>
                    <a:pt x="429" y="1"/>
                  </a:moveTo>
                  <a:cubicBezTo>
                    <a:pt x="197" y="1"/>
                    <a:pt x="1" y="197"/>
                    <a:pt x="1" y="429"/>
                  </a:cubicBezTo>
                  <a:cubicBezTo>
                    <a:pt x="1" y="679"/>
                    <a:pt x="197" y="875"/>
                    <a:pt x="429" y="875"/>
                  </a:cubicBezTo>
                  <a:cubicBezTo>
                    <a:pt x="679" y="875"/>
                    <a:pt x="875" y="679"/>
                    <a:pt x="875" y="429"/>
                  </a:cubicBezTo>
                  <a:cubicBezTo>
                    <a:pt x="875" y="197"/>
                    <a:pt x="679"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19" name="Google Shape;3719;p60"/>
            <p:cNvSpPr/>
            <p:nvPr/>
          </p:nvSpPr>
          <p:spPr>
            <a:xfrm>
              <a:off x="2124875" y="3229925"/>
              <a:ext cx="111100" cy="110650"/>
            </a:xfrm>
            <a:custGeom>
              <a:rect b="b" l="l" r="r" t="t"/>
              <a:pathLst>
                <a:path extrusionOk="0" h="4426" w="4444">
                  <a:moveTo>
                    <a:pt x="2213" y="893"/>
                  </a:moveTo>
                  <a:cubicBezTo>
                    <a:pt x="2944" y="893"/>
                    <a:pt x="3551" y="1482"/>
                    <a:pt x="3551" y="2213"/>
                  </a:cubicBezTo>
                  <a:cubicBezTo>
                    <a:pt x="3551" y="2945"/>
                    <a:pt x="2944" y="3533"/>
                    <a:pt x="2213" y="3533"/>
                  </a:cubicBezTo>
                  <a:cubicBezTo>
                    <a:pt x="1499" y="3533"/>
                    <a:pt x="892" y="2945"/>
                    <a:pt x="892" y="2213"/>
                  </a:cubicBezTo>
                  <a:cubicBezTo>
                    <a:pt x="892" y="1482"/>
                    <a:pt x="1499" y="893"/>
                    <a:pt x="2213" y="893"/>
                  </a:cubicBezTo>
                  <a:close/>
                  <a:moveTo>
                    <a:pt x="0" y="1"/>
                  </a:moveTo>
                  <a:lnTo>
                    <a:pt x="0" y="3997"/>
                  </a:lnTo>
                  <a:cubicBezTo>
                    <a:pt x="0" y="4229"/>
                    <a:pt x="197" y="4426"/>
                    <a:pt x="446" y="4426"/>
                  </a:cubicBezTo>
                  <a:lnTo>
                    <a:pt x="4443" y="4426"/>
                  </a:ln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0" name="Google Shape;3720;p60"/>
            <p:cNvSpPr/>
            <p:nvPr/>
          </p:nvSpPr>
          <p:spPr>
            <a:xfrm>
              <a:off x="2434875" y="3008675"/>
              <a:ext cx="22350" cy="22325"/>
            </a:xfrm>
            <a:custGeom>
              <a:rect b="b" l="l" r="r" t="t"/>
              <a:pathLst>
                <a:path extrusionOk="0" h="893" w="894">
                  <a:moveTo>
                    <a:pt x="447" y="1"/>
                  </a:moveTo>
                  <a:cubicBezTo>
                    <a:pt x="197" y="1"/>
                    <a:pt x="1" y="197"/>
                    <a:pt x="1" y="447"/>
                  </a:cubicBezTo>
                  <a:cubicBezTo>
                    <a:pt x="1" y="679"/>
                    <a:pt x="197" y="893"/>
                    <a:pt x="447" y="893"/>
                  </a:cubicBezTo>
                  <a:cubicBezTo>
                    <a:pt x="697" y="893"/>
                    <a:pt x="893" y="679"/>
                    <a:pt x="893" y="447"/>
                  </a:cubicBezTo>
                  <a:cubicBezTo>
                    <a:pt x="893" y="197"/>
                    <a:pt x="697"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1" name="Google Shape;3721;p60"/>
            <p:cNvSpPr/>
            <p:nvPr/>
          </p:nvSpPr>
          <p:spPr>
            <a:xfrm>
              <a:off x="2390725" y="2964525"/>
              <a:ext cx="110650" cy="110650"/>
            </a:xfrm>
            <a:custGeom>
              <a:rect b="b" l="l" r="r" t="t"/>
              <a:pathLst>
                <a:path extrusionOk="0" h="4426" w="4426">
                  <a:moveTo>
                    <a:pt x="2213" y="892"/>
                  </a:moveTo>
                  <a:cubicBezTo>
                    <a:pt x="2945" y="892"/>
                    <a:pt x="3533" y="1481"/>
                    <a:pt x="3533" y="2213"/>
                  </a:cubicBezTo>
                  <a:cubicBezTo>
                    <a:pt x="3533" y="2944"/>
                    <a:pt x="2945" y="3533"/>
                    <a:pt x="2213" y="3533"/>
                  </a:cubicBezTo>
                  <a:cubicBezTo>
                    <a:pt x="1481" y="3533"/>
                    <a:pt x="893" y="2944"/>
                    <a:pt x="893" y="2213"/>
                  </a:cubicBezTo>
                  <a:cubicBezTo>
                    <a:pt x="893" y="1481"/>
                    <a:pt x="1481" y="892"/>
                    <a:pt x="2213" y="892"/>
                  </a:cubicBezTo>
                  <a:close/>
                  <a:moveTo>
                    <a:pt x="1" y="0"/>
                  </a:moveTo>
                  <a:lnTo>
                    <a:pt x="1" y="4425"/>
                  </a:lnTo>
                  <a:lnTo>
                    <a:pt x="4426" y="4425"/>
                  </a:lnTo>
                  <a:lnTo>
                    <a:pt x="4426" y="428"/>
                  </a:lnTo>
                  <a:cubicBezTo>
                    <a:pt x="4426" y="196"/>
                    <a:pt x="4229" y="0"/>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2" name="Google Shape;3722;p60"/>
            <p:cNvSpPr/>
            <p:nvPr/>
          </p:nvSpPr>
          <p:spPr>
            <a:xfrm>
              <a:off x="2257800" y="2964525"/>
              <a:ext cx="110650" cy="110650"/>
            </a:xfrm>
            <a:custGeom>
              <a:rect b="b" l="l" r="r" t="t"/>
              <a:pathLst>
                <a:path extrusionOk="0" h="4426" w="4426">
                  <a:moveTo>
                    <a:pt x="2840" y="1147"/>
                  </a:moveTo>
                  <a:cubicBezTo>
                    <a:pt x="2953" y="1147"/>
                    <a:pt x="3069" y="1187"/>
                    <a:pt x="3159" y="1267"/>
                  </a:cubicBezTo>
                  <a:cubicBezTo>
                    <a:pt x="3319" y="1445"/>
                    <a:pt x="3319" y="1731"/>
                    <a:pt x="3159" y="1892"/>
                  </a:cubicBezTo>
                  <a:lnTo>
                    <a:pt x="2837" y="2213"/>
                  </a:lnTo>
                  <a:lnTo>
                    <a:pt x="3159" y="2516"/>
                  </a:lnTo>
                  <a:cubicBezTo>
                    <a:pt x="3319" y="2694"/>
                    <a:pt x="3319" y="2980"/>
                    <a:pt x="3159" y="3141"/>
                  </a:cubicBezTo>
                  <a:cubicBezTo>
                    <a:pt x="3069" y="3230"/>
                    <a:pt x="2962" y="3265"/>
                    <a:pt x="2837" y="3265"/>
                  </a:cubicBezTo>
                  <a:cubicBezTo>
                    <a:pt x="2730" y="3265"/>
                    <a:pt x="2623" y="3230"/>
                    <a:pt x="2534" y="3141"/>
                  </a:cubicBezTo>
                  <a:lnTo>
                    <a:pt x="2213" y="2837"/>
                  </a:lnTo>
                  <a:lnTo>
                    <a:pt x="1910" y="3141"/>
                  </a:lnTo>
                  <a:cubicBezTo>
                    <a:pt x="1820" y="3230"/>
                    <a:pt x="1713" y="3265"/>
                    <a:pt x="1588" y="3265"/>
                  </a:cubicBezTo>
                  <a:cubicBezTo>
                    <a:pt x="1481" y="3265"/>
                    <a:pt x="1374" y="3230"/>
                    <a:pt x="1285" y="3141"/>
                  </a:cubicBezTo>
                  <a:cubicBezTo>
                    <a:pt x="1107" y="2980"/>
                    <a:pt x="1107" y="2694"/>
                    <a:pt x="1285" y="2516"/>
                  </a:cubicBezTo>
                  <a:lnTo>
                    <a:pt x="1588" y="2213"/>
                  </a:lnTo>
                  <a:lnTo>
                    <a:pt x="1285" y="1892"/>
                  </a:lnTo>
                  <a:cubicBezTo>
                    <a:pt x="1107" y="1731"/>
                    <a:pt x="1107" y="1445"/>
                    <a:pt x="1285" y="1267"/>
                  </a:cubicBezTo>
                  <a:cubicBezTo>
                    <a:pt x="1365" y="1187"/>
                    <a:pt x="1477" y="1147"/>
                    <a:pt x="1591" y="1147"/>
                  </a:cubicBezTo>
                  <a:cubicBezTo>
                    <a:pt x="1704" y="1147"/>
                    <a:pt x="1820" y="1187"/>
                    <a:pt x="1910" y="1267"/>
                  </a:cubicBezTo>
                  <a:lnTo>
                    <a:pt x="2213" y="1588"/>
                  </a:lnTo>
                  <a:lnTo>
                    <a:pt x="2534" y="1267"/>
                  </a:lnTo>
                  <a:cubicBezTo>
                    <a:pt x="2614" y="1187"/>
                    <a:pt x="2726" y="1147"/>
                    <a:pt x="2840" y="1147"/>
                  </a:cubicBezTo>
                  <a:close/>
                  <a:moveTo>
                    <a:pt x="0" y="0"/>
                  </a:moveTo>
                  <a:lnTo>
                    <a:pt x="0" y="4425"/>
                  </a:lnTo>
                  <a:lnTo>
                    <a:pt x="4425" y="4425"/>
                  </a:lnTo>
                  <a:lnTo>
                    <a:pt x="4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3" name="Google Shape;3723;p60"/>
            <p:cNvSpPr/>
            <p:nvPr/>
          </p:nvSpPr>
          <p:spPr>
            <a:xfrm>
              <a:off x="2257800" y="3229925"/>
              <a:ext cx="110650" cy="110650"/>
            </a:xfrm>
            <a:custGeom>
              <a:rect b="b" l="l" r="r" t="t"/>
              <a:pathLst>
                <a:path extrusionOk="0" h="4426" w="4426">
                  <a:moveTo>
                    <a:pt x="2840" y="1151"/>
                  </a:moveTo>
                  <a:cubicBezTo>
                    <a:pt x="2953" y="1151"/>
                    <a:pt x="3069" y="1196"/>
                    <a:pt x="3159" y="1285"/>
                  </a:cubicBezTo>
                  <a:cubicBezTo>
                    <a:pt x="3319" y="1464"/>
                    <a:pt x="3319" y="1731"/>
                    <a:pt x="3159" y="1910"/>
                  </a:cubicBezTo>
                  <a:lnTo>
                    <a:pt x="2837" y="2213"/>
                  </a:lnTo>
                  <a:lnTo>
                    <a:pt x="3159" y="2534"/>
                  </a:lnTo>
                  <a:cubicBezTo>
                    <a:pt x="3319" y="2695"/>
                    <a:pt x="3319" y="2980"/>
                    <a:pt x="3159" y="3159"/>
                  </a:cubicBezTo>
                  <a:cubicBezTo>
                    <a:pt x="3069" y="3248"/>
                    <a:pt x="2962" y="3284"/>
                    <a:pt x="2837" y="3284"/>
                  </a:cubicBezTo>
                  <a:cubicBezTo>
                    <a:pt x="2730" y="3284"/>
                    <a:pt x="2623" y="3248"/>
                    <a:pt x="2534" y="3159"/>
                  </a:cubicBezTo>
                  <a:lnTo>
                    <a:pt x="2213" y="2838"/>
                  </a:lnTo>
                  <a:lnTo>
                    <a:pt x="1910" y="3159"/>
                  </a:lnTo>
                  <a:cubicBezTo>
                    <a:pt x="1820" y="3248"/>
                    <a:pt x="1713" y="3284"/>
                    <a:pt x="1588" y="3284"/>
                  </a:cubicBezTo>
                  <a:cubicBezTo>
                    <a:pt x="1481" y="3284"/>
                    <a:pt x="1374" y="3248"/>
                    <a:pt x="1285" y="3159"/>
                  </a:cubicBezTo>
                  <a:cubicBezTo>
                    <a:pt x="1107" y="2980"/>
                    <a:pt x="1107" y="2695"/>
                    <a:pt x="1285" y="2534"/>
                  </a:cubicBezTo>
                  <a:lnTo>
                    <a:pt x="1588" y="2213"/>
                  </a:lnTo>
                  <a:lnTo>
                    <a:pt x="1285" y="1910"/>
                  </a:lnTo>
                  <a:cubicBezTo>
                    <a:pt x="1107" y="1731"/>
                    <a:pt x="1107" y="1464"/>
                    <a:pt x="1285" y="1285"/>
                  </a:cubicBezTo>
                  <a:cubicBezTo>
                    <a:pt x="1365" y="1196"/>
                    <a:pt x="1477" y="1151"/>
                    <a:pt x="1591" y="1151"/>
                  </a:cubicBezTo>
                  <a:cubicBezTo>
                    <a:pt x="1704" y="1151"/>
                    <a:pt x="1820" y="1196"/>
                    <a:pt x="1910" y="1285"/>
                  </a:cubicBezTo>
                  <a:lnTo>
                    <a:pt x="2213" y="1589"/>
                  </a:lnTo>
                  <a:lnTo>
                    <a:pt x="2534" y="1285"/>
                  </a:lnTo>
                  <a:cubicBezTo>
                    <a:pt x="2614" y="1196"/>
                    <a:pt x="2726" y="1151"/>
                    <a:pt x="2840" y="1151"/>
                  </a:cubicBezTo>
                  <a:close/>
                  <a:moveTo>
                    <a:pt x="0" y="1"/>
                  </a:moveTo>
                  <a:lnTo>
                    <a:pt x="0" y="4426"/>
                  </a:lnTo>
                  <a:lnTo>
                    <a:pt x="4425" y="4426"/>
                  </a:lnTo>
                  <a:lnTo>
                    <a:pt x="4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4" name="Google Shape;3724;p60"/>
            <p:cNvSpPr/>
            <p:nvPr/>
          </p:nvSpPr>
          <p:spPr>
            <a:xfrm>
              <a:off x="2124875" y="3097000"/>
              <a:ext cx="111100" cy="111100"/>
            </a:xfrm>
            <a:custGeom>
              <a:rect b="b" l="l" r="r" t="t"/>
              <a:pathLst>
                <a:path extrusionOk="0" h="4444" w="4444">
                  <a:moveTo>
                    <a:pt x="2846" y="1151"/>
                  </a:moveTo>
                  <a:cubicBezTo>
                    <a:pt x="2958" y="1151"/>
                    <a:pt x="3069" y="1196"/>
                    <a:pt x="3158" y="1285"/>
                  </a:cubicBezTo>
                  <a:cubicBezTo>
                    <a:pt x="3337" y="1464"/>
                    <a:pt x="3337" y="1731"/>
                    <a:pt x="3158" y="1910"/>
                  </a:cubicBezTo>
                  <a:lnTo>
                    <a:pt x="2837" y="2231"/>
                  </a:lnTo>
                  <a:lnTo>
                    <a:pt x="3158" y="2534"/>
                  </a:lnTo>
                  <a:cubicBezTo>
                    <a:pt x="3337" y="2713"/>
                    <a:pt x="3337" y="2980"/>
                    <a:pt x="3158" y="3159"/>
                  </a:cubicBezTo>
                  <a:cubicBezTo>
                    <a:pt x="3069" y="3248"/>
                    <a:pt x="2962" y="3284"/>
                    <a:pt x="2837" y="3284"/>
                  </a:cubicBezTo>
                  <a:cubicBezTo>
                    <a:pt x="2730" y="3284"/>
                    <a:pt x="2623" y="3248"/>
                    <a:pt x="2534" y="3159"/>
                  </a:cubicBezTo>
                  <a:lnTo>
                    <a:pt x="2231" y="2855"/>
                  </a:lnTo>
                  <a:lnTo>
                    <a:pt x="1909" y="3159"/>
                  </a:lnTo>
                  <a:cubicBezTo>
                    <a:pt x="1820" y="3248"/>
                    <a:pt x="1713" y="3284"/>
                    <a:pt x="1606" y="3284"/>
                  </a:cubicBezTo>
                  <a:cubicBezTo>
                    <a:pt x="1481" y="3284"/>
                    <a:pt x="1374" y="3248"/>
                    <a:pt x="1285" y="3159"/>
                  </a:cubicBezTo>
                  <a:cubicBezTo>
                    <a:pt x="1107" y="2980"/>
                    <a:pt x="1107" y="2713"/>
                    <a:pt x="1285" y="2534"/>
                  </a:cubicBezTo>
                  <a:lnTo>
                    <a:pt x="1606" y="2231"/>
                  </a:lnTo>
                  <a:lnTo>
                    <a:pt x="1285" y="1910"/>
                  </a:lnTo>
                  <a:cubicBezTo>
                    <a:pt x="1107" y="1731"/>
                    <a:pt x="1107" y="1464"/>
                    <a:pt x="1285" y="1285"/>
                  </a:cubicBezTo>
                  <a:cubicBezTo>
                    <a:pt x="1374" y="1196"/>
                    <a:pt x="1486" y="1151"/>
                    <a:pt x="1597" y="1151"/>
                  </a:cubicBezTo>
                  <a:cubicBezTo>
                    <a:pt x="1709" y="1151"/>
                    <a:pt x="1820" y="1196"/>
                    <a:pt x="1909" y="1285"/>
                  </a:cubicBezTo>
                  <a:lnTo>
                    <a:pt x="2231" y="1606"/>
                  </a:lnTo>
                  <a:lnTo>
                    <a:pt x="2534" y="1285"/>
                  </a:lnTo>
                  <a:cubicBezTo>
                    <a:pt x="2623" y="1196"/>
                    <a:pt x="2735" y="1151"/>
                    <a:pt x="2846" y="1151"/>
                  </a:cubicBezTo>
                  <a:close/>
                  <a:moveTo>
                    <a:pt x="0" y="0"/>
                  </a:moveTo>
                  <a:lnTo>
                    <a:pt x="0" y="4443"/>
                  </a:lnTo>
                  <a:lnTo>
                    <a:pt x="4443" y="4443"/>
                  </a:lnTo>
                  <a:lnTo>
                    <a:pt x="4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25" name="Google Shape;3725;p60"/>
          <p:cNvGrpSpPr/>
          <p:nvPr/>
        </p:nvGrpSpPr>
        <p:grpSpPr>
          <a:xfrm>
            <a:off x="2224800" y="2392650"/>
            <a:ext cx="176650" cy="376525"/>
            <a:chOff x="2224800" y="2392650"/>
            <a:chExt cx="176650" cy="376525"/>
          </a:xfrm>
        </p:grpSpPr>
        <p:sp>
          <p:nvSpPr>
            <p:cNvPr id="3726" name="Google Shape;3726;p60"/>
            <p:cNvSpPr/>
            <p:nvPr/>
          </p:nvSpPr>
          <p:spPr>
            <a:xfrm>
              <a:off x="2224800" y="2392650"/>
              <a:ext cx="176650" cy="176675"/>
            </a:xfrm>
            <a:custGeom>
              <a:rect b="b" l="l" r="r" t="t"/>
              <a:pathLst>
                <a:path extrusionOk="0" h="7067" w="7066">
                  <a:moveTo>
                    <a:pt x="5299" y="1339"/>
                  </a:moveTo>
                  <a:cubicBezTo>
                    <a:pt x="5549" y="1339"/>
                    <a:pt x="5745" y="1535"/>
                    <a:pt x="5745" y="1767"/>
                  </a:cubicBezTo>
                  <a:cubicBezTo>
                    <a:pt x="5745" y="2017"/>
                    <a:pt x="5549" y="2213"/>
                    <a:pt x="5299" y="2213"/>
                  </a:cubicBezTo>
                  <a:cubicBezTo>
                    <a:pt x="5067" y="2213"/>
                    <a:pt x="4853" y="2017"/>
                    <a:pt x="4853" y="1767"/>
                  </a:cubicBezTo>
                  <a:cubicBezTo>
                    <a:pt x="4853" y="1535"/>
                    <a:pt x="5067" y="1339"/>
                    <a:pt x="5299" y="1339"/>
                  </a:cubicBezTo>
                  <a:close/>
                  <a:moveTo>
                    <a:pt x="3533" y="3088"/>
                  </a:moveTo>
                  <a:cubicBezTo>
                    <a:pt x="3783" y="3088"/>
                    <a:pt x="3979" y="3302"/>
                    <a:pt x="3979" y="3534"/>
                  </a:cubicBezTo>
                  <a:cubicBezTo>
                    <a:pt x="3979" y="3784"/>
                    <a:pt x="3783" y="3980"/>
                    <a:pt x="3533" y="3980"/>
                  </a:cubicBezTo>
                  <a:cubicBezTo>
                    <a:pt x="3301" y="3980"/>
                    <a:pt x="3105" y="3784"/>
                    <a:pt x="3105" y="3534"/>
                  </a:cubicBezTo>
                  <a:cubicBezTo>
                    <a:pt x="3105" y="3302"/>
                    <a:pt x="3301" y="3088"/>
                    <a:pt x="3533" y="3088"/>
                  </a:cubicBezTo>
                  <a:close/>
                  <a:moveTo>
                    <a:pt x="1767" y="4854"/>
                  </a:moveTo>
                  <a:cubicBezTo>
                    <a:pt x="2016" y="4854"/>
                    <a:pt x="2213" y="5050"/>
                    <a:pt x="2213" y="5300"/>
                  </a:cubicBezTo>
                  <a:cubicBezTo>
                    <a:pt x="2213" y="5550"/>
                    <a:pt x="2016" y="5746"/>
                    <a:pt x="1767" y="5746"/>
                  </a:cubicBezTo>
                  <a:cubicBezTo>
                    <a:pt x="1535" y="5746"/>
                    <a:pt x="1338" y="5550"/>
                    <a:pt x="1338" y="5300"/>
                  </a:cubicBezTo>
                  <a:cubicBezTo>
                    <a:pt x="1338" y="5050"/>
                    <a:pt x="1535" y="4854"/>
                    <a:pt x="1767" y="4854"/>
                  </a:cubicBezTo>
                  <a:close/>
                  <a:moveTo>
                    <a:pt x="446" y="1"/>
                  </a:moveTo>
                  <a:cubicBezTo>
                    <a:pt x="214" y="1"/>
                    <a:pt x="0" y="197"/>
                    <a:pt x="0" y="447"/>
                  </a:cubicBezTo>
                  <a:lnTo>
                    <a:pt x="0" y="7067"/>
                  </a:lnTo>
                  <a:lnTo>
                    <a:pt x="7066" y="7067"/>
                  </a:lnTo>
                  <a:lnTo>
                    <a:pt x="7066" y="447"/>
                  </a:lnTo>
                  <a:cubicBezTo>
                    <a:pt x="7066" y="197"/>
                    <a:pt x="6870"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27" name="Google Shape;3727;p60"/>
            <p:cNvSpPr/>
            <p:nvPr/>
          </p:nvSpPr>
          <p:spPr>
            <a:xfrm>
              <a:off x="2224800" y="2592950"/>
              <a:ext cx="176650" cy="176225"/>
            </a:xfrm>
            <a:custGeom>
              <a:rect b="b" l="l" r="r" t="t"/>
              <a:pathLst>
                <a:path extrusionOk="0" h="7049" w="7066">
                  <a:moveTo>
                    <a:pt x="2659" y="1321"/>
                  </a:moveTo>
                  <a:cubicBezTo>
                    <a:pt x="2891" y="1321"/>
                    <a:pt x="3105" y="1517"/>
                    <a:pt x="3105" y="1767"/>
                  </a:cubicBezTo>
                  <a:cubicBezTo>
                    <a:pt x="3105" y="1999"/>
                    <a:pt x="2891" y="2195"/>
                    <a:pt x="2659" y="2195"/>
                  </a:cubicBezTo>
                  <a:cubicBezTo>
                    <a:pt x="2409" y="2195"/>
                    <a:pt x="2213" y="1999"/>
                    <a:pt x="2213" y="1767"/>
                  </a:cubicBezTo>
                  <a:cubicBezTo>
                    <a:pt x="2213" y="1517"/>
                    <a:pt x="2409" y="1321"/>
                    <a:pt x="2659" y="1321"/>
                  </a:cubicBezTo>
                  <a:close/>
                  <a:moveTo>
                    <a:pt x="4425" y="1321"/>
                  </a:moveTo>
                  <a:cubicBezTo>
                    <a:pt x="4657" y="1321"/>
                    <a:pt x="4853" y="1517"/>
                    <a:pt x="4853" y="1767"/>
                  </a:cubicBezTo>
                  <a:cubicBezTo>
                    <a:pt x="4853" y="1999"/>
                    <a:pt x="4657" y="2195"/>
                    <a:pt x="4425" y="2195"/>
                  </a:cubicBezTo>
                  <a:cubicBezTo>
                    <a:pt x="4175" y="2195"/>
                    <a:pt x="3979" y="1999"/>
                    <a:pt x="3979" y="1767"/>
                  </a:cubicBezTo>
                  <a:cubicBezTo>
                    <a:pt x="3979" y="1517"/>
                    <a:pt x="4175" y="1321"/>
                    <a:pt x="4425" y="1321"/>
                  </a:cubicBezTo>
                  <a:close/>
                  <a:moveTo>
                    <a:pt x="2659" y="3087"/>
                  </a:moveTo>
                  <a:cubicBezTo>
                    <a:pt x="2891" y="3087"/>
                    <a:pt x="3105" y="3283"/>
                    <a:pt x="3105" y="3515"/>
                  </a:cubicBezTo>
                  <a:cubicBezTo>
                    <a:pt x="3105" y="3765"/>
                    <a:pt x="2891" y="3961"/>
                    <a:pt x="2659" y="3961"/>
                  </a:cubicBezTo>
                  <a:cubicBezTo>
                    <a:pt x="2409" y="3961"/>
                    <a:pt x="2213" y="3765"/>
                    <a:pt x="2213" y="3515"/>
                  </a:cubicBezTo>
                  <a:cubicBezTo>
                    <a:pt x="2213" y="3283"/>
                    <a:pt x="2409" y="3087"/>
                    <a:pt x="2659" y="3087"/>
                  </a:cubicBezTo>
                  <a:close/>
                  <a:moveTo>
                    <a:pt x="4425" y="3087"/>
                  </a:moveTo>
                  <a:cubicBezTo>
                    <a:pt x="4657" y="3087"/>
                    <a:pt x="4853" y="3283"/>
                    <a:pt x="4853" y="3515"/>
                  </a:cubicBezTo>
                  <a:cubicBezTo>
                    <a:pt x="4853" y="3765"/>
                    <a:pt x="4657" y="3961"/>
                    <a:pt x="4425" y="3961"/>
                  </a:cubicBezTo>
                  <a:cubicBezTo>
                    <a:pt x="4175" y="3961"/>
                    <a:pt x="3979" y="3765"/>
                    <a:pt x="3979" y="3515"/>
                  </a:cubicBezTo>
                  <a:cubicBezTo>
                    <a:pt x="3979" y="3283"/>
                    <a:pt x="4175" y="3087"/>
                    <a:pt x="4425" y="3087"/>
                  </a:cubicBezTo>
                  <a:close/>
                  <a:moveTo>
                    <a:pt x="2659" y="4853"/>
                  </a:moveTo>
                  <a:cubicBezTo>
                    <a:pt x="2891" y="4853"/>
                    <a:pt x="3105" y="5050"/>
                    <a:pt x="3105" y="5282"/>
                  </a:cubicBezTo>
                  <a:cubicBezTo>
                    <a:pt x="3105" y="5532"/>
                    <a:pt x="2891" y="5728"/>
                    <a:pt x="2659" y="5728"/>
                  </a:cubicBezTo>
                  <a:cubicBezTo>
                    <a:pt x="2409" y="5728"/>
                    <a:pt x="2213" y="5532"/>
                    <a:pt x="2213" y="5282"/>
                  </a:cubicBezTo>
                  <a:cubicBezTo>
                    <a:pt x="2213" y="5050"/>
                    <a:pt x="2409" y="4853"/>
                    <a:pt x="2659" y="4853"/>
                  </a:cubicBezTo>
                  <a:close/>
                  <a:moveTo>
                    <a:pt x="4425" y="4853"/>
                  </a:moveTo>
                  <a:cubicBezTo>
                    <a:pt x="4657" y="4853"/>
                    <a:pt x="4853" y="5050"/>
                    <a:pt x="4853" y="5282"/>
                  </a:cubicBezTo>
                  <a:cubicBezTo>
                    <a:pt x="4853" y="5532"/>
                    <a:pt x="4657" y="5728"/>
                    <a:pt x="4425" y="5728"/>
                  </a:cubicBezTo>
                  <a:cubicBezTo>
                    <a:pt x="4175" y="5728"/>
                    <a:pt x="3979" y="5532"/>
                    <a:pt x="3979" y="5282"/>
                  </a:cubicBezTo>
                  <a:cubicBezTo>
                    <a:pt x="3979" y="5050"/>
                    <a:pt x="4175" y="4853"/>
                    <a:pt x="4425" y="4853"/>
                  </a:cubicBezTo>
                  <a:close/>
                  <a:moveTo>
                    <a:pt x="0" y="0"/>
                  </a:moveTo>
                  <a:lnTo>
                    <a:pt x="0" y="6620"/>
                  </a:lnTo>
                  <a:cubicBezTo>
                    <a:pt x="0" y="6852"/>
                    <a:pt x="214" y="7048"/>
                    <a:pt x="446" y="7048"/>
                  </a:cubicBezTo>
                  <a:lnTo>
                    <a:pt x="6620" y="7048"/>
                  </a:lnTo>
                  <a:cubicBezTo>
                    <a:pt x="6870" y="7048"/>
                    <a:pt x="7066" y="6852"/>
                    <a:pt x="7066" y="6620"/>
                  </a:cubicBezTo>
                  <a:lnTo>
                    <a:pt x="7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728" name="Google Shape;3728;p60"/>
          <p:cNvGrpSpPr/>
          <p:nvPr/>
        </p:nvGrpSpPr>
        <p:grpSpPr>
          <a:xfrm>
            <a:off x="2124875" y="1818125"/>
            <a:ext cx="377850" cy="376500"/>
            <a:chOff x="2124875" y="1818125"/>
            <a:chExt cx="377850" cy="376500"/>
          </a:xfrm>
        </p:grpSpPr>
        <p:sp>
          <p:nvSpPr>
            <p:cNvPr id="3729" name="Google Shape;3729;p60"/>
            <p:cNvSpPr/>
            <p:nvPr/>
          </p:nvSpPr>
          <p:spPr>
            <a:xfrm>
              <a:off x="2279200" y="1965325"/>
              <a:ext cx="22350" cy="22325"/>
            </a:xfrm>
            <a:custGeom>
              <a:rect b="b" l="l" r="r" t="t"/>
              <a:pathLst>
                <a:path extrusionOk="0" h="893" w="894">
                  <a:moveTo>
                    <a:pt x="447" y="1"/>
                  </a:moveTo>
                  <a:cubicBezTo>
                    <a:pt x="215" y="1"/>
                    <a:pt x="1" y="197"/>
                    <a:pt x="1" y="447"/>
                  </a:cubicBezTo>
                  <a:cubicBezTo>
                    <a:pt x="1" y="679"/>
                    <a:pt x="215" y="893"/>
                    <a:pt x="447" y="893"/>
                  </a:cubicBezTo>
                  <a:cubicBezTo>
                    <a:pt x="697" y="893"/>
                    <a:pt x="893" y="679"/>
                    <a:pt x="893" y="447"/>
                  </a:cubicBezTo>
                  <a:cubicBezTo>
                    <a:pt x="893" y="197"/>
                    <a:pt x="697"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0" name="Google Shape;3730;p60"/>
            <p:cNvSpPr/>
            <p:nvPr/>
          </p:nvSpPr>
          <p:spPr>
            <a:xfrm>
              <a:off x="2279200" y="1921175"/>
              <a:ext cx="22350" cy="22325"/>
            </a:xfrm>
            <a:custGeom>
              <a:rect b="b" l="l" r="r" t="t"/>
              <a:pathLst>
                <a:path extrusionOk="0" h="893" w="894">
                  <a:moveTo>
                    <a:pt x="447" y="0"/>
                  </a:moveTo>
                  <a:cubicBezTo>
                    <a:pt x="215" y="0"/>
                    <a:pt x="1" y="197"/>
                    <a:pt x="1" y="446"/>
                  </a:cubicBezTo>
                  <a:cubicBezTo>
                    <a:pt x="1" y="696"/>
                    <a:pt x="215" y="892"/>
                    <a:pt x="447" y="892"/>
                  </a:cubicBezTo>
                  <a:cubicBezTo>
                    <a:pt x="697" y="892"/>
                    <a:pt x="893" y="696"/>
                    <a:pt x="893" y="446"/>
                  </a:cubicBezTo>
                  <a:cubicBezTo>
                    <a:pt x="893" y="197"/>
                    <a:pt x="697"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1" name="Google Shape;3731;p60"/>
            <p:cNvSpPr/>
            <p:nvPr/>
          </p:nvSpPr>
          <p:spPr>
            <a:xfrm>
              <a:off x="2220775" y="1884600"/>
              <a:ext cx="139650" cy="139625"/>
            </a:xfrm>
            <a:custGeom>
              <a:rect b="b" l="l" r="r" t="t"/>
              <a:pathLst>
                <a:path extrusionOk="0" h="5585" w="5586">
                  <a:moveTo>
                    <a:pt x="2784" y="589"/>
                  </a:moveTo>
                  <a:cubicBezTo>
                    <a:pt x="3516" y="589"/>
                    <a:pt x="4104" y="1178"/>
                    <a:pt x="4104" y="1909"/>
                  </a:cubicBezTo>
                  <a:cubicBezTo>
                    <a:pt x="4104" y="2248"/>
                    <a:pt x="3979" y="2552"/>
                    <a:pt x="3765" y="2784"/>
                  </a:cubicBezTo>
                  <a:cubicBezTo>
                    <a:pt x="3979" y="3033"/>
                    <a:pt x="4104" y="3337"/>
                    <a:pt x="4104" y="3676"/>
                  </a:cubicBezTo>
                  <a:cubicBezTo>
                    <a:pt x="4104" y="4407"/>
                    <a:pt x="3516" y="4996"/>
                    <a:pt x="2784" y="4996"/>
                  </a:cubicBezTo>
                  <a:cubicBezTo>
                    <a:pt x="2052" y="4996"/>
                    <a:pt x="1464" y="4407"/>
                    <a:pt x="1464" y="3676"/>
                  </a:cubicBezTo>
                  <a:cubicBezTo>
                    <a:pt x="1464" y="3337"/>
                    <a:pt x="1588" y="3033"/>
                    <a:pt x="1803" y="2784"/>
                  </a:cubicBezTo>
                  <a:cubicBezTo>
                    <a:pt x="1588" y="2552"/>
                    <a:pt x="1464" y="2248"/>
                    <a:pt x="1464" y="1909"/>
                  </a:cubicBezTo>
                  <a:cubicBezTo>
                    <a:pt x="1464" y="1178"/>
                    <a:pt x="2052" y="589"/>
                    <a:pt x="2784" y="589"/>
                  </a:cubicBezTo>
                  <a:close/>
                  <a:moveTo>
                    <a:pt x="2784" y="0"/>
                  </a:moveTo>
                  <a:cubicBezTo>
                    <a:pt x="1249" y="0"/>
                    <a:pt x="0" y="1249"/>
                    <a:pt x="0" y="2784"/>
                  </a:cubicBezTo>
                  <a:cubicBezTo>
                    <a:pt x="0" y="4336"/>
                    <a:pt x="1249" y="5585"/>
                    <a:pt x="2784" y="5585"/>
                  </a:cubicBezTo>
                  <a:cubicBezTo>
                    <a:pt x="4336" y="5585"/>
                    <a:pt x="5585" y="4336"/>
                    <a:pt x="5585" y="2784"/>
                  </a:cubicBezTo>
                  <a:cubicBezTo>
                    <a:pt x="5585" y="1249"/>
                    <a:pt x="4336"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2" name="Google Shape;3732;p60"/>
            <p:cNvSpPr/>
            <p:nvPr/>
          </p:nvSpPr>
          <p:spPr>
            <a:xfrm>
              <a:off x="2124875" y="1818125"/>
              <a:ext cx="331000" cy="331000"/>
            </a:xfrm>
            <a:custGeom>
              <a:rect b="b" l="l" r="r" t="t"/>
              <a:pathLst>
                <a:path extrusionOk="0" h="13240" w="13240">
                  <a:moveTo>
                    <a:pt x="6620" y="1767"/>
                  </a:moveTo>
                  <a:cubicBezTo>
                    <a:pt x="8654" y="1767"/>
                    <a:pt x="10296" y="3426"/>
                    <a:pt x="10296" y="5443"/>
                  </a:cubicBezTo>
                  <a:cubicBezTo>
                    <a:pt x="10296" y="7477"/>
                    <a:pt x="8654" y="9118"/>
                    <a:pt x="6620" y="9118"/>
                  </a:cubicBezTo>
                  <a:cubicBezTo>
                    <a:pt x="4604" y="9118"/>
                    <a:pt x="2944" y="7477"/>
                    <a:pt x="2944" y="5443"/>
                  </a:cubicBezTo>
                  <a:cubicBezTo>
                    <a:pt x="2944" y="3426"/>
                    <a:pt x="4604" y="1767"/>
                    <a:pt x="6620" y="1767"/>
                  </a:cubicBezTo>
                  <a:close/>
                  <a:moveTo>
                    <a:pt x="6620" y="1"/>
                  </a:moveTo>
                  <a:cubicBezTo>
                    <a:pt x="4854" y="1"/>
                    <a:pt x="3194" y="697"/>
                    <a:pt x="1945" y="1946"/>
                  </a:cubicBezTo>
                  <a:cubicBezTo>
                    <a:pt x="696" y="3194"/>
                    <a:pt x="0" y="4854"/>
                    <a:pt x="0" y="6620"/>
                  </a:cubicBezTo>
                  <a:cubicBezTo>
                    <a:pt x="0" y="8387"/>
                    <a:pt x="696" y="10064"/>
                    <a:pt x="1945" y="11313"/>
                  </a:cubicBezTo>
                  <a:cubicBezTo>
                    <a:pt x="3194" y="12562"/>
                    <a:pt x="4854" y="13240"/>
                    <a:pt x="6620" y="13240"/>
                  </a:cubicBezTo>
                  <a:cubicBezTo>
                    <a:pt x="8386" y="13240"/>
                    <a:pt x="10046" y="12562"/>
                    <a:pt x="11295" y="11313"/>
                  </a:cubicBezTo>
                  <a:cubicBezTo>
                    <a:pt x="12544" y="10064"/>
                    <a:pt x="13240" y="8387"/>
                    <a:pt x="13240" y="6620"/>
                  </a:cubicBezTo>
                  <a:cubicBezTo>
                    <a:pt x="13240" y="4854"/>
                    <a:pt x="12544" y="3194"/>
                    <a:pt x="11295" y="1946"/>
                  </a:cubicBezTo>
                  <a:cubicBezTo>
                    <a:pt x="10046" y="697"/>
                    <a:pt x="8386" y="1"/>
                    <a:pt x="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3" name="Google Shape;3733;p60"/>
            <p:cNvSpPr/>
            <p:nvPr/>
          </p:nvSpPr>
          <p:spPr>
            <a:xfrm>
              <a:off x="2382700" y="2143425"/>
              <a:ext cx="53550" cy="51200"/>
            </a:xfrm>
            <a:custGeom>
              <a:rect b="b" l="l" r="r" t="t"/>
              <a:pathLst>
                <a:path extrusionOk="0" h="2048" w="2142">
                  <a:moveTo>
                    <a:pt x="484" y="0"/>
                  </a:moveTo>
                  <a:cubicBezTo>
                    <a:pt x="371" y="0"/>
                    <a:pt x="259" y="41"/>
                    <a:pt x="179" y="121"/>
                  </a:cubicBezTo>
                  <a:cubicBezTo>
                    <a:pt x="0" y="299"/>
                    <a:pt x="0" y="585"/>
                    <a:pt x="179" y="745"/>
                  </a:cubicBezTo>
                  <a:lnTo>
                    <a:pt x="1356" y="1923"/>
                  </a:lnTo>
                  <a:cubicBezTo>
                    <a:pt x="1428" y="2012"/>
                    <a:pt x="1553" y="2048"/>
                    <a:pt x="1660" y="2048"/>
                  </a:cubicBezTo>
                  <a:cubicBezTo>
                    <a:pt x="1767" y="2048"/>
                    <a:pt x="1892" y="2012"/>
                    <a:pt x="1981" y="1923"/>
                  </a:cubicBezTo>
                  <a:cubicBezTo>
                    <a:pt x="2141" y="1745"/>
                    <a:pt x="2141" y="1477"/>
                    <a:pt x="1981" y="1298"/>
                  </a:cubicBezTo>
                  <a:lnTo>
                    <a:pt x="803" y="121"/>
                  </a:lnTo>
                  <a:cubicBezTo>
                    <a:pt x="714" y="41"/>
                    <a:pt x="598"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4" name="Google Shape;3734;p60"/>
            <p:cNvSpPr/>
            <p:nvPr/>
          </p:nvSpPr>
          <p:spPr>
            <a:xfrm>
              <a:off x="2448725" y="2077075"/>
              <a:ext cx="54000" cy="51550"/>
            </a:xfrm>
            <a:custGeom>
              <a:rect b="b" l="l" r="r" t="t"/>
              <a:pathLst>
                <a:path extrusionOk="0" h="2062" w="2160">
                  <a:moveTo>
                    <a:pt x="491" y="0"/>
                  </a:moveTo>
                  <a:cubicBezTo>
                    <a:pt x="379" y="0"/>
                    <a:pt x="268" y="45"/>
                    <a:pt x="179" y="134"/>
                  </a:cubicBezTo>
                  <a:cubicBezTo>
                    <a:pt x="0" y="313"/>
                    <a:pt x="0" y="580"/>
                    <a:pt x="179" y="759"/>
                  </a:cubicBezTo>
                  <a:lnTo>
                    <a:pt x="1356" y="1936"/>
                  </a:lnTo>
                  <a:cubicBezTo>
                    <a:pt x="1445" y="2025"/>
                    <a:pt x="1552" y="2061"/>
                    <a:pt x="1659" y="2061"/>
                  </a:cubicBezTo>
                  <a:cubicBezTo>
                    <a:pt x="1784" y="2061"/>
                    <a:pt x="1891" y="2025"/>
                    <a:pt x="1981" y="1936"/>
                  </a:cubicBezTo>
                  <a:cubicBezTo>
                    <a:pt x="2159" y="1758"/>
                    <a:pt x="2159" y="1472"/>
                    <a:pt x="1981" y="1312"/>
                  </a:cubicBezTo>
                  <a:lnTo>
                    <a:pt x="803" y="134"/>
                  </a:lnTo>
                  <a:cubicBezTo>
                    <a:pt x="714" y="45"/>
                    <a:pt x="602" y="0"/>
                    <a:pt x="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35" name="Google Shape;3735;p60"/>
            <p:cNvSpPr/>
            <p:nvPr/>
          </p:nvSpPr>
          <p:spPr>
            <a:xfrm>
              <a:off x="2434000" y="2128700"/>
              <a:ext cx="68725" cy="65925"/>
            </a:xfrm>
            <a:custGeom>
              <a:rect b="b" l="l" r="r" t="t"/>
              <a:pathLst>
                <a:path extrusionOk="0" h="2637" w="2749">
                  <a:moveTo>
                    <a:pt x="491" y="1"/>
                  </a:moveTo>
                  <a:cubicBezTo>
                    <a:pt x="379" y="1"/>
                    <a:pt x="268" y="41"/>
                    <a:pt x="179" y="121"/>
                  </a:cubicBezTo>
                  <a:cubicBezTo>
                    <a:pt x="0" y="299"/>
                    <a:pt x="0" y="585"/>
                    <a:pt x="179" y="746"/>
                  </a:cubicBezTo>
                  <a:lnTo>
                    <a:pt x="1945" y="2512"/>
                  </a:lnTo>
                  <a:cubicBezTo>
                    <a:pt x="2034" y="2601"/>
                    <a:pt x="2141" y="2637"/>
                    <a:pt x="2248" y="2637"/>
                  </a:cubicBezTo>
                  <a:cubicBezTo>
                    <a:pt x="2373" y="2637"/>
                    <a:pt x="2480" y="2601"/>
                    <a:pt x="2570" y="2512"/>
                  </a:cubicBezTo>
                  <a:cubicBezTo>
                    <a:pt x="2748" y="2334"/>
                    <a:pt x="2748" y="2066"/>
                    <a:pt x="2570" y="1887"/>
                  </a:cubicBezTo>
                  <a:lnTo>
                    <a:pt x="803" y="121"/>
                  </a:lnTo>
                  <a:cubicBezTo>
                    <a:pt x="714" y="41"/>
                    <a:pt x="602" y="1"/>
                    <a:pt x="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sp>
        <p:nvSpPr>
          <p:cNvPr id="3740" name="Google Shape;3740;p61"/>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400"/>
              <a:t>Here’s an assortment of alternative resources within the same style of this template</a:t>
            </a:r>
            <a:endParaRPr sz="1400">
              <a:solidFill>
                <a:schemeClr val="accent1"/>
              </a:solidFill>
            </a:endParaRPr>
          </a:p>
        </p:txBody>
      </p:sp>
      <p:sp>
        <p:nvSpPr>
          <p:cNvPr id="3741" name="Google Shape;3741;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742" name="Google Shape;3742;p61"/>
          <p:cNvGrpSpPr/>
          <p:nvPr/>
        </p:nvGrpSpPr>
        <p:grpSpPr>
          <a:xfrm>
            <a:off x="1980387" y="2062624"/>
            <a:ext cx="989530" cy="1176059"/>
            <a:chOff x="2120380" y="2199068"/>
            <a:chExt cx="936080" cy="1112534"/>
          </a:xfrm>
        </p:grpSpPr>
        <p:sp>
          <p:nvSpPr>
            <p:cNvPr id="3743" name="Google Shape;3743;p61"/>
            <p:cNvSpPr/>
            <p:nvPr/>
          </p:nvSpPr>
          <p:spPr>
            <a:xfrm>
              <a:off x="2120380" y="2199068"/>
              <a:ext cx="936080" cy="1112534"/>
            </a:xfrm>
            <a:custGeom>
              <a:rect b="b" l="l" r="r" t="t"/>
              <a:pathLst>
                <a:path extrusionOk="0" h="32231" w="27119">
                  <a:moveTo>
                    <a:pt x="13484" y="0"/>
                  </a:moveTo>
                  <a:cubicBezTo>
                    <a:pt x="7770" y="0"/>
                    <a:pt x="2657" y="3609"/>
                    <a:pt x="752" y="8998"/>
                  </a:cubicBezTo>
                  <a:cubicBezTo>
                    <a:pt x="527" y="9624"/>
                    <a:pt x="351" y="10251"/>
                    <a:pt x="251" y="10877"/>
                  </a:cubicBezTo>
                  <a:cubicBezTo>
                    <a:pt x="76" y="11729"/>
                    <a:pt x="1" y="12607"/>
                    <a:pt x="1" y="13484"/>
                  </a:cubicBezTo>
                  <a:lnTo>
                    <a:pt x="1" y="31303"/>
                  </a:lnTo>
                  <a:cubicBezTo>
                    <a:pt x="1" y="31805"/>
                    <a:pt x="402" y="32231"/>
                    <a:pt x="928" y="32231"/>
                  </a:cubicBezTo>
                  <a:lnTo>
                    <a:pt x="26041" y="32231"/>
                  </a:lnTo>
                  <a:cubicBezTo>
                    <a:pt x="26567" y="32231"/>
                    <a:pt x="26968" y="31805"/>
                    <a:pt x="26968" y="31303"/>
                  </a:cubicBezTo>
                  <a:lnTo>
                    <a:pt x="26968" y="26993"/>
                  </a:lnTo>
                  <a:cubicBezTo>
                    <a:pt x="26968" y="22406"/>
                    <a:pt x="27118" y="17795"/>
                    <a:pt x="26993" y="13208"/>
                  </a:cubicBezTo>
                  <a:cubicBezTo>
                    <a:pt x="26768" y="5990"/>
                    <a:pt x="20727" y="0"/>
                    <a:pt x="13484" y="0"/>
                  </a:cubicBezTo>
                  <a:close/>
                </a:path>
              </a:pathLst>
            </a:custGeom>
            <a:solidFill>
              <a:schemeClr val="accent6"/>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1"/>
            <p:cNvSpPr/>
            <p:nvPr/>
          </p:nvSpPr>
          <p:spPr>
            <a:xfrm>
              <a:off x="2155862" y="2231064"/>
              <a:ext cx="867735" cy="1048538"/>
            </a:xfrm>
            <a:custGeom>
              <a:rect b="b" l="l" r="r" t="t"/>
              <a:pathLst>
                <a:path extrusionOk="0" h="30377" w="25139">
                  <a:moveTo>
                    <a:pt x="12557" y="0"/>
                  </a:moveTo>
                  <a:cubicBezTo>
                    <a:pt x="7093" y="0"/>
                    <a:pt x="2431" y="3509"/>
                    <a:pt x="727" y="8396"/>
                  </a:cubicBezTo>
                  <a:cubicBezTo>
                    <a:pt x="526" y="8948"/>
                    <a:pt x="351" y="9549"/>
                    <a:pt x="251" y="10151"/>
                  </a:cubicBezTo>
                  <a:cubicBezTo>
                    <a:pt x="75" y="10928"/>
                    <a:pt x="0" y="11730"/>
                    <a:pt x="0" y="12557"/>
                  </a:cubicBezTo>
                  <a:lnTo>
                    <a:pt x="0" y="30376"/>
                  </a:lnTo>
                  <a:lnTo>
                    <a:pt x="25138" y="30376"/>
                  </a:lnTo>
                  <a:lnTo>
                    <a:pt x="25138" y="12557"/>
                  </a:lnTo>
                  <a:cubicBezTo>
                    <a:pt x="25138" y="11905"/>
                    <a:pt x="25063" y="11254"/>
                    <a:pt x="24963" y="10602"/>
                  </a:cubicBezTo>
                  <a:cubicBezTo>
                    <a:pt x="24963" y="10552"/>
                    <a:pt x="24963" y="10502"/>
                    <a:pt x="24938" y="10452"/>
                  </a:cubicBezTo>
                  <a:cubicBezTo>
                    <a:pt x="24913" y="10276"/>
                    <a:pt x="24887" y="10101"/>
                    <a:pt x="24837" y="9925"/>
                  </a:cubicBezTo>
                  <a:cubicBezTo>
                    <a:pt x="24837" y="9875"/>
                    <a:pt x="24837" y="9825"/>
                    <a:pt x="24812" y="9775"/>
                  </a:cubicBezTo>
                  <a:cubicBezTo>
                    <a:pt x="24787" y="9599"/>
                    <a:pt x="24737" y="9449"/>
                    <a:pt x="24687" y="9274"/>
                  </a:cubicBezTo>
                  <a:cubicBezTo>
                    <a:pt x="24687" y="9223"/>
                    <a:pt x="24662" y="9173"/>
                    <a:pt x="24637" y="9123"/>
                  </a:cubicBezTo>
                  <a:cubicBezTo>
                    <a:pt x="24587" y="8948"/>
                    <a:pt x="24537" y="8797"/>
                    <a:pt x="24486" y="8622"/>
                  </a:cubicBezTo>
                  <a:cubicBezTo>
                    <a:pt x="24486" y="8572"/>
                    <a:pt x="24461" y="8522"/>
                    <a:pt x="24436" y="8472"/>
                  </a:cubicBezTo>
                  <a:cubicBezTo>
                    <a:pt x="24386" y="8321"/>
                    <a:pt x="24336" y="8146"/>
                    <a:pt x="24261" y="7995"/>
                  </a:cubicBezTo>
                  <a:cubicBezTo>
                    <a:pt x="24236" y="7945"/>
                    <a:pt x="24236" y="7895"/>
                    <a:pt x="24211" y="7845"/>
                  </a:cubicBezTo>
                  <a:cubicBezTo>
                    <a:pt x="23559" y="6266"/>
                    <a:pt x="22632" y="4863"/>
                    <a:pt x="21454" y="3685"/>
                  </a:cubicBezTo>
                  <a:cubicBezTo>
                    <a:pt x="21379" y="3609"/>
                    <a:pt x="21303" y="3534"/>
                    <a:pt x="21228" y="3459"/>
                  </a:cubicBezTo>
                  <a:cubicBezTo>
                    <a:pt x="21078" y="3309"/>
                    <a:pt x="20902" y="3183"/>
                    <a:pt x="20752" y="3033"/>
                  </a:cubicBezTo>
                  <a:cubicBezTo>
                    <a:pt x="18547" y="1153"/>
                    <a:pt x="15689" y="0"/>
                    <a:pt x="125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1"/>
            <p:cNvSpPr/>
            <p:nvPr/>
          </p:nvSpPr>
          <p:spPr>
            <a:xfrm>
              <a:off x="2164491" y="2505294"/>
              <a:ext cx="71831" cy="115081"/>
            </a:xfrm>
            <a:custGeom>
              <a:rect b="b" l="l" r="r" t="t"/>
              <a:pathLst>
                <a:path extrusionOk="0" h="3334" w="2081">
                  <a:moveTo>
                    <a:pt x="2081" y="0"/>
                  </a:moveTo>
                  <a:lnTo>
                    <a:pt x="477" y="451"/>
                  </a:lnTo>
                  <a:cubicBezTo>
                    <a:pt x="276" y="1003"/>
                    <a:pt x="101" y="1604"/>
                    <a:pt x="1" y="2206"/>
                  </a:cubicBezTo>
                  <a:lnTo>
                    <a:pt x="928" y="3334"/>
                  </a:lnTo>
                  <a:lnTo>
                    <a:pt x="20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1"/>
            <p:cNvSpPr/>
            <p:nvPr/>
          </p:nvSpPr>
          <p:spPr>
            <a:xfrm>
              <a:off x="2862610" y="2911341"/>
              <a:ext cx="139313" cy="12512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1"/>
            <p:cNvSpPr/>
            <p:nvPr/>
          </p:nvSpPr>
          <p:spPr>
            <a:xfrm>
              <a:off x="2464676" y="2268203"/>
              <a:ext cx="164407" cy="112562"/>
            </a:xfrm>
            <a:custGeom>
              <a:rect b="b" l="l" r="r" t="t"/>
              <a:pathLst>
                <a:path extrusionOk="0" h="3261" w="4763">
                  <a:moveTo>
                    <a:pt x="3609" y="0"/>
                  </a:moveTo>
                  <a:cubicBezTo>
                    <a:pt x="3593" y="0"/>
                    <a:pt x="3576" y="1"/>
                    <a:pt x="3559" y="2"/>
                  </a:cubicBezTo>
                  <a:cubicBezTo>
                    <a:pt x="3309" y="27"/>
                    <a:pt x="3108" y="152"/>
                    <a:pt x="2933" y="303"/>
                  </a:cubicBezTo>
                  <a:cubicBezTo>
                    <a:pt x="2281" y="904"/>
                    <a:pt x="2081" y="1832"/>
                    <a:pt x="1905" y="2684"/>
                  </a:cubicBezTo>
                  <a:cubicBezTo>
                    <a:pt x="1855" y="2308"/>
                    <a:pt x="1730" y="1957"/>
                    <a:pt x="1554" y="1606"/>
                  </a:cubicBezTo>
                  <a:cubicBezTo>
                    <a:pt x="1454" y="1406"/>
                    <a:pt x="1329" y="1205"/>
                    <a:pt x="1128" y="1155"/>
                  </a:cubicBezTo>
                  <a:cubicBezTo>
                    <a:pt x="1087" y="1143"/>
                    <a:pt x="1046" y="1137"/>
                    <a:pt x="1006" y="1137"/>
                  </a:cubicBezTo>
                  <a:cubicBezTo>
                    <a:pt x="708" y="1137"/>
                    <a:pt x="459" y="1444"/>
                    <a:pt x="326" y="1731"/>
                  </a:cubicBezTo>
                  <a:cubicBezTo>
                    <a:pt x="126" y="2208"/>
                    <a:pt x="26" y="2734"/>
                    <a:pt x="1" y="3260"/>
                  </a:cubicBezTo>
                  <a:lnTo>
                    <a:pt x="4712" y="3260"/>
                  </a:lnTo>
                  <a:cubicBezTo>
                    <a:pt x="4762" y="2659"/>
                    <a:pt x="4737" y="2057"/>
                    <a:pt x="4662" y="1456"/>
                  </a:cubicBezTo>
                  <a:cubicBezTo>
                    <a:pt x="4637" y="1105"/>
                    <a:pt x="4562" y="779"/>
                    <a:pt x="4387" y="478"/>
                  </a:cubicBezTo>
                  <a:cubicBezTo>
                    <a:pt x="4220" y="217"/>
                    <a:pt x="3918" y="0"/>
                    <a:pt x="36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1"/>
            <p:cNvSpPr/>
            <p:nvPr/>
          </p:nvSpPr>
          <p:spPr>
            <a:xfrm>
              <a:off x="2840968" y="2729269"/>
              <a:ext cx="164407" cy="112562"/>
            </a:xfrm>
            <a:custGeom>
              <a:rect b="b" l="l" r="r" t="t"/>
              <a:pathLst>
                <a:path extrusionOk="0" h="3261" w="4763">
                  <a:moveTo>
                    <a:pt x="3610" y="1"/>
                  </a:moveTo>
                  <a:cubicBezTo>
                    <a:pt x="3593" y="1"/>
                    <a:pt x="3576" y="1"/>
                    <a:pt x="3560" y="2"/>
                  </a:cubicBezTo>
                  <a:cubicBezTo>
                    <a:pt x="3309" y="28"/>
                    <a:pt x="3109" y="153"/>
                    <a:pt x="2933" y="303"/>
                  </a:cubicBezTo>
                  <a:cubicBezTo>
                    <a:pt x="2282" y="905"/>
                    <a:pt x="2081" y="1832"/>
                    <a:pt x="1906" y="2684"/>
                  </a:cubicBezTo>
                  <a:cubicBezTo>
                    <a:pt x="1830" y="2308"/>
                    <a:pt x="1730" y="1957"/>
                    <a:pt x="1555" y="1607"/>
                  </a:cubicBezTo>
                  <a:cubicBezTo>
                    <a:pt x="1454" y="1431"/>
                    <a:pt x="1329" y="1206"/>
                    <a:pt x="1129" y="1155"/>
                  </a:cubicBezTo>
                  <a:cubicBezTo>
                    <a:pt x="1087" y="1144"/>
                    <a:pt x="1046" y="1138"/>
                    <a:pt x="1007" y="1138"/>
                  </a:cubicBezTo>
                  <a:cubicBezTo>
                    <a:pt x="709" y="1138"/>
                    <a:pt x="459" y="1447"/>
                    <a:pt x="327" y="1757"/>
                  </a:cubicBezTo>
                  <a:cubicBezTo>
                    <a:pt x="126" y="2233"/>
                    <a:pt x="1" y="2734"/>
                    <a:pt x="1" y="3261"/>
                  </a:cubicBezTo>
                  <a:lnTo>
                    <a:pt x="4713" y="3261"/>
                  </a:lnTo>
                  <a:cubicBezTo>
                    <a:pt x="4763" y="2659"/>
                    <a:pt x="4738" y="2058"/>
                    <a:pt x="4663" y="1456"/>
                  </a:cubicBezTo>
                  <a:cubicBezTo>
                    <a:pt x="4637" y="1105"/>
                    <a:pt x="4562" y="779"/>
                    <a:pt x="4387" y="479"/>
                  </a:cubicBezTo>
                  <a:cubicBezTo>
                    <a:pt x="4220" y="217"/>
                    <a:pt x="3918" y="1"/>
                    <a:pt x="36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1"/>
            <p:cNvSpPr/>
            <p:nvPr/>
          </p:nvSpPr>
          <p:spPr>
            <a:xfrm>
              <a:off x="2943929" y="2591791"/>
              <a:ext cx="73557" cy="32895"/>
            </a:xfrm>
            <a:custGeom>
              <a:rect b="b" l="l" r="r" t="t"/>
              <a:pathLst>
                <a:path extrusionOk="0" h="953" w="2131">
                  <a:moveTo>
                    <a:pt x="2106" y="1"/>
                  </a:moveTo>
                  <a:lnTo>
                    <a:pt x="50" y="803"/>
                  </a:lnTo>
                  <a:cubicBezTo>
                    <a:pt x="25" y="803"/>
                    <a:pt x="25" y="828"/>
                    <a:pt x="0" y="853"/>
                  </a:cubicBezTo>
                  <a:cubicBezTo>
                    <a:pt x="0" y="853"/>
                    <a:pt x="0" y="878"/>
                    <a:pt x="0" y="903"/>
                  </a:cubicBezTo>
                  <a:cubicBezTo>
                    <a:pt x="25" y="928"/>
                    <a:pt x="76" y="953"/>
                    <a:pt x="101" y="953"/>
                  </a:cubicBezTo>
                  <a:lnTo>
                    <a:pt x="2131" y="151"/>
                  </a:lnTo>
                  <a:cubicBezTo>
                    <a:pt x="2131" y="101"/>
                    <a:pt x="2131" y="51"/>
                    <a:pt x="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1"/>
            <p:cNvSpPr/>
            <p:nvPr/>
          </p:nvSpPr>
          <p:spPr>
            <a:xfrm>
              <a:off x="2935266" y="2568424"/>
              <a:ext cx="77906" cy="34656"/>
            </a:xfrm>
            <a:custGeom>
              <a:rect b="b" l="l" r="r" t="t"/>
              <a:pathLst>
                <a:path extrusionOk="0" h="1004" w="2257">
                  <a:moveTo>
                    <a:pt x="2231" y="1"/>
                  </a:moveTo>
                  <a:lnTo>
                    <a:pt x="51" y="853"/>
                  </a:lnTo>
                  <a:cubicBezTo>
                    <a:pt x="26" y="853"/>
                    <a:pt x="26" y="878"/>
                    <a:pt x="26" y="878"/>
                  </a:cubicBezTo>
                  <a:cubicBezTo>
                    <a:pt x="1" y="903"/>
                    <a:pt x="1" y="928"/>
                    <a:pt x="1" y="953"/>
                  </a:cubicBezTo>
                  <a:cubicBezTo>
                    <a:pt x="26" y="978"/>
                    <a:pt x="76" y="1003"/>
                    <a:pt x="101" y="1003"/>
                  </a:cubicBezTo>
                  <a:lnTo>
                    <a:pt x="2256" y="151"/>
                  </a:lnTo>
                  <a:cubicBezTo>
                    <a:pt x="2256" y="101"/>
                    <a:pt x="2256" y="51"/>
                    <a:pt x="22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1"/>
            <p:cNvSpPr/>
            <p:nvPr/>
          </p:nvSpPr>
          <p:spPr>
            <a:xfrm>
              <a:off x="2926637" y="2545954"/>
              <a:ext cx="81323" cy="35001"/>
            </a:xfrm>
            <a:custGeom>
              <a:rect b="b" l="l" r="r" t="t"/>
              <a:pathLst>
                <a:path extrusionOk="0" h="1014" w="2356">
                  <a:moveTo>
                    <a:pt x="2306" y="0"/>
                  </a:moveTo>
                  <a:lnTo>
                    <a:pt x="75" y="877"/>
                  </a:lnTo>
                  <a:cubicBezTo>
                    <a:pt x="50" y="877"/>
                    <a:pt x="25" y="902"/>
                    <a:pt x="25" y="902"/>
                  </a:cubicBezTo>
                  <a:cubicBezTo>
                    <a:pt x="0" y="928"/>
                    <a:pt x="0" y="953"/>
                    <a:pt x="25" y="978"/>
                  </a:cubicBezTo>
                  <a:cubicBezTo>
                    <a:pt x="25" y="995"/>
                    <a:pt x="50" y="1013"/>
                    <a:pt x="83" y="1013"/>
                  </a:cubicBezTo>
                  <a:cubicBezTo>
                    <a:pt x="96" y="1013"/>
                    <a:pt x="111" y="1010"/>
                    <a:pt x="125" y="1003"/>
                  </a:cubicBezTo>
                  <a:lnTo>
                    <a:pt x="2356" y="151"/>
                  </a:lnTo>
                  <a:cubicBezTo>
                    <a:pt x="2356" y="100"/>
                    <a:pt x="2331" y="50"/>
                    <a:pt x="2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1"/>
            <p:cNvSpPr/>
            <p:nvPr/>
          </p:nvSpPr>
          <p:spPr>
            <a:xfrm>
              <a:off x="2918836" y="2523450"/>
              <a:ext cx="82221" cy="35864"/>
            </a:xfrm>
            <a:custGeom>
              <a:rect b="b" l="l" r="r" t="t"/>
              <a:pathLst>
                <a:path extrusionOk="0" h="1039" w="2382">
                  <a:moveTo>
                    <a:pt x="2331" y="1"/>
                  </a:moveTo>
                  <a:lnTo>
                    <a:pt x="51" y="903"/>
                  </a:lnTo>
                  <a:cubicBezTo>
                    <a:pt x="26" y="903"/>
                    <a:pt x="0" y="928"/>
                    <a:pt x="0" y="928"/>
                  </a:cubicBezTo>
                  <a:cubicBezTo>
                    <a:pt x="0" y="953"/>
                    <a:pt x="0" y="978"/>
                    <a:pt x="0" y="1003"/>
                  </a:cubicBezTo>
                  <a:cubicBezTo>
                    <a:pt x="18" y="1021"/>
                    <a:pt x="36" y="1039"/>
                    <a:pt x="63" y="1039"/>
                  </a:cubicBezTo>
                  <a:cubicBezTo>
                    <a:pt x="74" y="1039"/>
                    <a:pt x="86" y="1035"/>
                    <a:pt x="101" y="1028"/>
                  </a:cubicBezTo>
                  <a:lnTo>
                    <a:pt x="2381" y="151"/>
                  </a:lnTo>
                  <a:cubicBezTo>
                    <a:pt x="2381" y="101"/>
                    <a:pt x="2356" y="51"/>
                    <a:pt x="2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1"/>
            <p:cNvSpPr/>
            <p:nvPr/>
          </p:nvSpPr>
          <p:spPr>
            <a:xfrm>
              <a:off x="2910173" y="2501808"/>
              <a:ext cx="83084" cy="35864"/>
            </a:xfrm>
            <a:custGeom>
              <a:rect b="b" l="l" r="r" t="t"/>
              <a:pathLst>
                <a:path extrusionOk="0" h="1039" w="2407">
                  <a:moveTo>
                    <a:pt x="2357" y="1"/>
                  </a:moveTo>
                  <a:lnTo>
                    <a:pt x="51" y="903"/>
                  </a:lnTo>
                  <a:cubicBezTo>
                    <a:pt x="26" y="903"/>
                    <a:pt x="26" y="903"/>
                    <a:pt x="1" y="928"/>
                  </a:cubicBezTo>
                  <a:cubicBezTo>
                    <a:pt x="1" y="953"/>
                    <a:pt x="1" y="978"/>
                    <a:pt x="1" y="1003"/>
                  </a:cubicBezTo>
                  <a:cubicBezTo>
                    <a:pt x="19" y="1021"/>
                    <a:pt x="49" y="1039"/>
                    <a:pt x="74" y="1039"/>
                  </a:cubicBezTo>
                  <a:cubicBezTo>
                    <a:pt x="84" y="1039"/>
                    <a:pt x="94" y="1036"/>
                    <a:pt x="101" y="1029"/>
                  </a:cubicBezTo>
                  <a:lnTo>
                    <a:pt x="2407" y="151"/>
                  </a:lnTo>
                  <a:cubicBezTo>
                    <a:pt x="2382" y="101"/>
                    <a:pt x="2382" y="51"/>
                    <a:pt x="2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1"/>
            <p:cNvSpPr/>
            <p:nvPr/>
          </p:nvSpPr>
          <p:spPr>
            <a:xfrm>
              <a:off x="2155862" y="3063246"/>
              <a:ext cx="23368" cy="42422"/>
            </a:xfrm>
            <a:custGeom>
              <a:rect b="b" l="l" r="r" t="t"/>
              <a:pathLst>
                <a:path extrusionOk="0" h="1229" w="677">
                  <a:moveTo>
                    <a:pt x="652" y="1"/>
                  </a:moveTo>
                  <a:cubicBezTo>
                    <a:pt x="602" y="1"/>
                    <a:pt x="577" y="1"/>
                    <a:pt x="551" y="26"/>
                  </a:cubicBezTo>
                  <a:lnTo>
                    <a:pt x="0" y="928"/>
                  </a:lnTo>
                  <a:lnTo>
                    <a:pt x="0" y="1229"/>
                  </a:lnTo>
                  <a:lnTo>
                    <a:pt x="677" y="126"/>
                  </a:lnTo>
                  <a:cubicBezTo>
                    <a:pt x="677" y="101"/>
                    <a:pt x="677" y="76"/>
                    <a:pt x="677" y="51"/>
                  </a:cubicBezTo>
                  <a:cubicBezTo>
                    <a:pt x="677" y="51"/>
                    <a:pt x="677" y="26"/>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1"/>
            <p:cNvSpPr/>
            <p:nvPr/>
          </p:nvSpPr>
          <p:spPr>
            <a:xfrm>
              <a:off x="2155862" y="3075016"/>
              <a:ext cx="43285" cy="75662"/>
            </a:xfrm>
            <a:custGeom>
              <a:rect b="b" l="l" r="r" t="t"/>
              <a:pathLst>
                <a:path extrusionOk="0" h="2192" w="1254">
                  <a:moveTo>
                    <a:pt x="1190" y="0"/>
                  </a:moveTo>
                  <a:cubicBezTo>
                    <a:pt x="1163" y="0"/>
                    <a:pt x="1146" y="18"/>
                    <a:pt x="1128" y="36"/>
                  </a:cubicBezTo>
                  <a:lnTo>
                    <a:pt x="0" y="1890"/>
                  </a:lnTo>
                  <a:lnTo>
                    <a:pt x="0" y="2191"/>
                  </a:lnTo>
                  <a:lnTo>
                    <a:pt x="1253" y="136"/>
                  </a:lnTo>
                  <a:cubicBezTo>
                    <a:pt x="1253" y="111"/>
                    <a:pt x="1253" y="86"/>
                    <a:pt x="1253" y="61"/>
                  </a:cubicBezTo>
                  <a:cubicBezTo>
                    <a:pt x="1253" y="36"/>
                    <a:pt x="1253" y="36"/>
                    <a:pt x="1228" y="11"/>
                  </a:cubicBezTo>
                  <a:cubicBezTo>
                    <a:pt x="1214" y="3"/>
                    <a:pt x="1201" y="0"/>
                    <a:pt x="1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1"/>
            <p:cNvSpPr/>
            <p:nvPr/>
          </p:nvSpPr>
          <p:spPr>
            <a:xfrm>
              <a:off x="2155862" y="3087131"/>
              <a:ext cx="64030" cy="108523"/>
            </a:xfrm>
            <a:custGeom>
              <a:rect b="b" l="l" r="r" t="t"/>
              <a:pathLst>
                <a:path extrusionOk="0" h="3144" w="1855">
                  <a:moveTo>
                    <a:pt x="1777" y="0"/>
                  </a:moveTo>
                  <a:cubicBezTo>
                    <a:pt x="1752" y="0"/>
                    <a:pt x="1722" y="18"/>
                    <a:pt x="1704" y="36"/>
                  </a:cubicBezTo>
                  <a:lnTo>
                    <a:pt x="0" y="2868"/>
                  </a:lnTo>
                  <a:lnTo>
                    <a:pt x="0" y="3143"/>
                  </a:lnTo>
                  <a:lnTo>
                    <a:pt x="1830" y="111"/>
                  </a:lnTo>
                  <a:cubicBezTo>
                    <a:pt x="1830" y="111"/>
                    <a:pt x="1855" y="86"/>
                    <a:pt x="1830" y="61"/>
                  </a:cubicBezTo>
                  <a:cubicBezTo>
                    <a:pt x="1830" y="36"/>
                    <a:pt x="1830" y="36"/>
                    <a:pt x="1805" y="10"/>
                  </a:cubicBezTo>
                  <a:cubicBezTo>
                    <a:pt x="1797" y="3"/>
                    <a:pt x="1788" y="0"/>
                    <a:pt x="17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1"/>
            <p:cNvSpPr/>
            <p:nvPr/>
          </p:nvSpPr>
          <p:spPr>
            <a:xfrm>
              <a:off x="2155862" y="3099212"/>
              <a:ext cx="83947" cy="142281"/>
            </a:xfrm>
            <a:custGeom>
              <a:rect b="b" l="l" r="r" t="t"/>
              <a:pathLst>
                <a:path extrusionOk="0" h="4122" w="2432">
                  <a:moveTo>
                    <a:pt x="2354" y="1"/>
                  </a:moveTo>
                  <a:cubicBezTo>
                    <a:pt x="2329" y="1"/>
                    <a:pt x="2299" y="19"/>
                    <a:pt x="2281" y="36"/>
                  </a:cubicBezTo>
                  <a:lnTo>
                    <a:pt x="0" y="3821"/>
                  </a:lnTo>
                  <a:lnTo>
                    <a:pt x="0" y="4122"/>
                  </a:lnTo>
                  <a:lnTo>
                    <a:pt x="2406" y="112"/>
                  </a:lnTo>
                  <a:cubicBezTo>
                    <a:pt x="2431" y="112"/>
                    <a:pt x="2431" y="87"/>
                    <a:pt x="2406" y="61"/>
                  </a:cubicBezTo>
                  <a:cubicBezTo>
                    <a:pt x="2406" y="36"/>
                    <a:pt x="2406" y="36"/>
                    <a:pt x="2381" y="11"/>
                  </a:cubicBezTo>
                  <a:cubicBezTo>
                    <a:pt x="2374" y="4"/>
                    <a:pt x="2364" y="1"/>
                    <a:pt x="23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1"/>
            <p:cNvSpPr/>
            <p:nvPr/>
          </p:nvSpPr>
          <p:spPr>
            <a:xfrm>
              <a:off x="2155862" y="3111327"/>
              <a:ext cx="103829" cy="168238"/>
            </a:xfrm>
            <a:custGeom>
              <a:rect b="b" l="l" r="r" t="t"/>
              <a:pathLst>
                <a:path extrusionOk="0" h="4874" w="3008">
                  <a:moveTo>
                    <a:pt x="2930" y="1"/>
                  </a:moveTo>
                  <a:cubicBezTo>
                    <a:pt x="2905" y="1"/>
                    <a:pt x="2875" y="19"/>
                    <a:pt x="2857" y="36"/>
                  </a:cubicBezTo>
                  <a:lnTo>
                    <a:pt x="0" y="4773"/>
                  </a:lnTo>
                  <a:lnTo>
                    <a:pt x="0" y="4873"/>
                  </a:lnTo>
                  <a:lnTo>
                    <a:pt x="125" y="4873"/>
                  </a:lnTo>
                  <a:lnTo>
                    <a:pt x="2983" y="112"/>
                  </a:lnTo>
                  <a:cubicBezTo>
                    <a:pt x="3008" y="86"/>
                    <a:pt x="3008" y="86"/>
                    <a:pt x="2983" y="61"/>
                  </a:cubicBezTo>
                  <a:cubicBezTo>
                    <a:pt x="2983" y="36"/>
                    <a:pt x="2983" y="11"/>
                    <a:pt x="2958" y="11"/>
                  </a:cubicBezTo>
                  <a:cubicBezTo>
                    <a:pt x="2950" y="4"/>
                    <a:pt x="2941" y="1"/>
                    <a:pt x="29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1"/>
            <p:cNvSpPr/>
            <p:nvPr/>
          </p:nvSpPr>
          <p:spPr>
            <a:xfrm>
              <a:off x="2269178" y="2367748"/>
              <a:ext cx="673954" cy="911849"/>
            </a:xfrm>
            <a:custGeom>
              <a:rect b="b" l="l" r="r" t="t"/>
              <a:pathLst>
                <a:path extrusionOk="0" h="26417" w="19525">
                  <a:moveTo>
                    <a:pt x="4512" y="0"/>
                  </a:moveTo>
                  <a:lnTo>
                    <a:pt x="0" y="1429"/>
                  </a:lnTo>
                  <a:lnTo>
                    <a:pt x="0" y="26416"/>
                  </a:lnTo>
                  <a:lnTo>
                    <a:pt x="19524" y="26416"/>
                  </a:lnTo>
                  <a:lnTo>
                    <a:pt x="19524" y="21655"/>
                  </a:lnTo>
                  <a:lnTo>
                    <a:pt x="17695" y="18898"/>
                  </a:lnTo>
                  <a:lnTo>
                    <a:pt x="17645" y="426"/>
                  </a:lnTo>
                  <a:lnTo>
                    <a:pt x="17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1"/>
            <p:cNvSpPr/>
            <p:nvPr/>
          </p:nvSpPr>
          <p:spPr>
            <a:xfrm>
              <a:off x="2430091" y="2367748"/>
              <a:ext cx="513034" cy="911849"/>
            </a:xfrm>
            <a:custGeom>
              <a:rect b="b" l="l" r="r" t="t"/>
              <a:pathLst>
                <a:path extrusionOk="0" h="26417" w="14863">
                  <a:moveTo>
                    <a:pt x="0" y="0"/>
                  </a:moveTo>
                  <a:lnTo>
                    <a:pt x="0" y="19374"/>
                  </a:lnTo>
                  <a:lnTo>
                    <a:pt x="1103" y="22181"/>
                  </a:lnTo>
                  <a:lnTo>
                    <a:pt x="1103" y="26416"/>
                  </a:lnTo>
                  <a:lnTo>
                    <a:pt x="14862" y="26416"/>
                  </a:lnTo>
                  <a:lnTo>
                    <a:pt x="14862" y="21604"/>
                  </a:lnTo>
                  <a:lnTo>
                    <a:pt x="13058" y="18747"/>
                  </a:lnTo>
                  <a:lnTo>
                    <a:pt x="12983" y="426"/>
                  </a:lnTo>
                  <a:lnTo>
                    <a:pt x="12983" y="0"/>
                  </a:lnTo>
                  <a:close/>
                </a:path>
              </a:pathLst>
            </a:custGeom>
            <a:solidFill>
              <a:srgbClr val="9F06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1"/>
            <p:cNvSpPr/>
            <p:nvPr/>
          </p:nvSpPr>
          <p:spPr>
            <a:xfrm>
              <a:off x="2427468" y="3017409"/>
              <a:ext cx="457702" cy="21642"/>
            </a:xfrm>
            <a:custGeom>
              <a:rect b="b" l="l" r="r" t="t"/>
              <a:pathLst>
                <a:path extrusionOk="0" h="627" w="13260">
                  <a:moveTo>
                    <a:pt x="13184" y="0"/>
                  </a:moveTo>
                  <a:lnTo>
                    <a:pt x="76" y="477"/>
                  </a:lnTo>
                  <a:cubicBezTo>
                    <a:pt x="26" y="477"/>
                    <a:pt x="1" y="527"/>
                    <a:pt x="1" y="552"/>
                  </a:cubicBezTo>
                  <a:cubicBezTo>
                    <a:pt x="1" y="602"/>
                    <a:pt x="26" y="627"/>
                    <a:pt x="76" y="627"/>
                  </a:cubicBezTo>
                  <a:lnTo>
                    <a:pt x="13184" y="151"/>
                  </a:lnTo>
                  <a:cubicBezTo>
                    <a:pt x="13209" y="151"/>
                    <a:pt x="13259" y="101"/>
                    <a:pt x="13259" y="76"/>
                  </a:cubicBezTo>
                  <a:cubicBezTo>
                    <a:pt x="13259" y="25"/>
                    <a:pt x="13209" y="0"/>
                    <a:pt x="13184"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1"/>
            <p:cNvSpPr/>
            <p:nvPr/>
          </p:nvSpPr>
          <p:spPr>
            <a:xfrm>
              <a:off x="2465539" y="3113433"/>
              <a:ext cx="480173" cy="22540"/>
            </a:xfrm>
            <a:custGeom>
              <a:rect b="b" l="l" r="r" t="t"/>
              <a:pathLst>
                <a:path extrusionOk="0" h="653" w="13911">
                  <a:moveTo>
                    <a:pt x="13835" y="0"/>
                  </a:moveTo>
                  <a:lnTo>
                    <a:pt x="76" y="502"/>
                  </a:lnTo>
                  <a:cubicBezTo>
                    <a:pt x="51" y="502"/>
                    <a:pt x="1" y="552"/>
                    <a:pt x="26" y="577"/>
                  </a:cubicBezTo>
                  <a:cubicBezTo>
                    <a:pt x="26" y="627"/>
                    <a:pt x="51" y="652"/>
                    <a:pt x="76" y="652"/>
                  </a:cubicBezTo>
                  <a:lnTo>
                    <a:pt x="101" y="652"/>
                  </a:lnTo>
                  <a:lnTo>
                    <a:pt x="13835" y="151"/>
                  </a:lnTo>
                  <a:cubicBezTo>
                    <a:pt x="13885" y="151"/>
                    <a:pt x="13910" y="126"/>
                    <a:pt x="13910" y="76"/>
                  </a:cubicBezTo>
                  <a:cubicBezTo>
                    <a:pt x="13910" y="51"/>
                    <a:pt x="13885" y="25"/>
                    <a:pt x="13835"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1"/>
            <p:cNvSpPr/>
            <p:nvPr/>
          </p:nvSpPr>
          <p:spPr>
            <a:xfrm>
              <a:off x="2429194" y="2367748"/>
              <a:ext cx="449038" cy="162681"/>
            </a:xfrm>
            <a:custGeom>
              <a:rect b="b" l="l" r="r" t="t"/>
              <a:pathLst>
                <a:path extrusionOk="0" h="4713" w="13009">
                  <a:moveTo>
                    <a:pt x="26" y="0"/>
                  </a:moveTo>
                  <a:lnTo>
                    <a:pt x="26" y="1855"/>
                  </a:lnTo>
                  <a:lnTo>
                    <a:pt x="1" y="4712"/>
                  </a:lnTo>
                  <a:lnTo>
                    <a:pt x="13009" y="4612"/>
                  </a:lnTo>
                  <a:lnTo>
                    <a:pt x="130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1"/>
            <p:cNvSpPr/>
            <p:nvPr/>
          </p:nvSpPr>
          <p:spPr>
            <a:xfrm>
              <a:off x="2492358" y="2396292"/>
              <a:ext cx="341758" cy="98651"/>
            </a:xfrm>
            <a:custGeom>
              <a:rect b="b" l="l" r="r" t="t"/>
              <a:pathLst>
                <a:path extrusionOk="0" h="2858" w="9901">
                  <a:moveTo>
                    <a:pt x="1" y="0"/>
                  </a:moveTo>
                  <a:lnTo>
                    <a:pt x="1" y="1128"/>
                  </a:lnTo>
                  <a:lnTo>
                    <a:pt x="1" y="2857"/>
                  </a:lnTo>
                  <a:lnTo>
                    <a:pt x="9900" y="2807"/>
                  </a:lnTo>
                  <a:lnTo>
                    <a:pt x="9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1"/>
            <p:cNvSpPr/>
            <p:nvPr/>
          </p:nvSpPr>
          <p:spPr>
            <a:xfrm>
              <a:off x="2483694" y="2582265"/>
              <a:ext cx="359948" cy="359914"/>
            </a:xfrm>
            <a:custGeom>
              <a:rect b="b" l="l" r="r" t="t"/>
              <a:pathLst>
                <a:path extrusionOk="0" h="10427" w="10428">
                  <a:moveTo>
                    <a:pt x="1" y="1"/>
                  </a:moveTo>
                  <a:lnTo>
                    <a:pt x="1" y="10427"/>
                  </a:lnTo>
                  <a:cubicBezTo>
                    <a:pt x="76" y="10427"/>
                    <a:pt x="10427" y="10302"/>
                    <a:pt x="10427" y="10302"/>
                  </a:cubicBezTo>
                  <a:lnTo>
                    <a:pt x="10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1"/>
            <p:cNvSpPr/>
            <p:nvPr/>
          </p:nvSpPr>
          <p:spPr>
            <a:xfrm>
              <a:off x="2701697" y="2646189"/>
              <a:ext cx="110767" cy="26958"/>
            </a:xfrm>
            <a:custGeom>
              <a:rect b="b" l="l" r="r" t="t"/>
              <a:pathLst>
                <a:path extrusionOk="0" h="781" w="3209">
                  <a:moveTo>
                    <a:pt x="1721" y="0"/>
                  </a:moveTo>
                  <a:cubicBezTo>
                    <a:pt x="1628" y="0"/>
                    <a:pt x="1536" y="19"/>
                    <a:pt x="1454" y="54"/>
                  </a:cubicBezTo>
                  <a:cubicBezTo>
                    <a:pt x="1129" y="154"/>
                    <a:pt x="853" y="379"/>
                    <a:pt x="702" y="680"/>
                  </a:cubicBezTo>
                  <a:cubicBezTo>
                    <a:pt x="611" y="619"/>
                    <a:pt x="502" y="586"/>
                    <a:pt x="391" y="586"/>
                  </a:cubicBezTo>
                  <a:cubicBezTo>
                    <a:pt x="318" y="586"/>
                    <a:pt x="245" y="600"/>
                    <a:pt x="176" y="630"/>
                  </a:cubicBezTo>
                  <a:cubicBezTo>
                    <a:pt x="101" y="680"/>
                    <a:pt x="51" y="730"/>
                    <a:pt x="1" y="780"/>
                  </a:cubicBezTo>
                  <a:lnTo>
                    <a:pt x="3209" y="780"/>
                  </a:lnTo>
                  <a:cubicBezTo>
                    <a:pt x="3087" y="641"/>
                    <a:pt x="2891" y="550"/>
                    <a:pt x="2691" y="550"/>
                  </a:cubicBezTo>
                  <a:cubicBezTo>
                    <a:pt x="2604" y="550"/>
                    <a:pt x="2515" y="567"/>
                    <a:pt x="2432" y="605"/>
                  </a:cubicBezTo>
                  <a:cubicBezTo>
                    <a:pt x="2332" y="404"/>
                    <a:pt x="2231" y="179"/>
                    <a:pt x="2031" y="79"/>
                  </a:cubicBezTo>
                  <a:cubicBezTo>
                    <a:pt x="1937" y="25"/>
                    <a:pt x="1828" y="0"/>
                    <a:pt x="17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1"/>
            <p:cNvSpPr/>
            <p:nvPr/>
          </p:nvSpPr>
          <p:spPr>
            <a:xfrm>
              <a:off x="2501021" y="2696340"/>
              <a:ext cx="110767" cy="26993"/>
            </a:xfrm>
            <a:custGeom>
              <a:rect b="b" l="l" r="r" t="t"/>
              <a:pathLst>
                <a:path extrusionOk="0" h="782" w="3209">
                  <a:moveTo>
                    <a:pt x="1720" y="1"/>
                  </a:moveTo>
                  <a:cubicBezTo>
                    <a:pt x="1627" y="1"/>
                    <a:pt x="1535" y="19"/>
                    <a:pt x="1454" y="54"/>
                  </a:cubicBezTo>
                  <a:cubicBezTo>
                    <a:pt x="1128" y="154"/>
                    <a:pt x="852" y="380"/>
                    <a:pt x="702" y="681"/>
                  </a:cubicBezTo>
                  <a:cubicBezTo>
                    <a:pt x="611" y="620"/>
                    <a:pt x="501" y="587"/>
                    <a:pt x="390" y="587"/>
                  </a:cubicBezTo>
                  <a:cubicBezTo>
                    <a:pt x="318" y="587"/>
                    <a:pt x="245" y="601"/>
                    <a:pt x="176" y="631"/>
                  </a:cubicBezTo>
                  <a:cubicBezTo>
                    <a:pt x="100" y="681"/>
                    <a:pt x="50" y="731"/>
                    <a:pt x="0" y="781"/>
                  </a:cubicBezTo>
                  <a:lnTo>
                    <a:pt x="3208" y="781"/>
                  </a:lnTo>
                  <a:cubicBezTo>
                    <a:pt x="3086" y="641"/>
                    <a:pt x="2891" y="550"/>
                    <a:pt x="2690" y="550"/>
                  </a:cubicBezTo>
                  <a:cubicBezTo>
                    <a:pt x="2603" y="550"/>
                    <a:pt x="2515" y="568"/>
                    <a:pt x="2431" y="606"/>
                  </a:cubicBezTo>
                  <a:cubicBezTo>
                    <a:pt x="2331" y="405"/>
                    <a:pt x="2231" y="205"/>
                    <a:pt x="2030" y="79"/>
                  </a:cubicBezTo>
                  <a:cubicBezTo>
                    <a:pt x="1936" y="26"/>
                    <a:pt x="1828" y="1"/>
                    <a:pt x="17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1"/>
            <p:cNvSpPr/>
            <p:nvPr/>
          </p:nvSpPr>
          <p:spPr>
            <a:xfrm>
              <a:off x="2626452" y="2582265"/>
              <a:ext cx="2623" cy="256983"/>
            </a:xfrm>
            <a:custGeom>
              <a:rect b="b" l="l" r="r" t="t"/>
              <a:pathLst>
                <a:path extrusionOk="0" h="7445" w="76">
                  <a:moveTo>
                    <a:pt x="0" y="1"/>
                  </a:moveTo>
                  <a:lnTo>
                    <a:pt x="0" y="7444"/>
                  </a:lnTo>
                  <a:lnTo>
                    <a:pt x="75" y="7444"/>
                  </a:lnTo>
                  <a:lnTo>
                    <a:pt x="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1"/>
            <p:cNvSpPr/>
            <p:nvPr/>
          </p:nvSpPr>
          <p:spPr>
            <a:xfrm>
              <a:off x="2667975" y="2582265"/>
              <a:ext cx="2623" cy="256983"/>
            </a:xfrm>
            <a:custGeom>
              <a:rect b="b" l="l" r="r" t="t"/>
              <a:pathLst>
                <a:path extrusionOk="0" h="7445" w="76">
                  <a:moveTo>
                    <a:pt x="0" y="1"/>
                  </a:moveTo>
                  <a:lnTo>
                    <a:pt x="0" y="7444"/>
                  </a:lnTo>
                  <a:lnTo>
                    <a:pt x="75" y="7444"/>
                  </a:lnTo>
                  <a:lnTo>
                    <a:pt x="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1"/>
            <p:cNvSpPr/>
            <p:nvPr/>
          </p:nvSpPr>
          <p:spPr>
            <a:xfrm>
              <a:off x="2626452" y="2609084"/>
              <a:ext cx="45011" cy="6110"/>
            </a:xfrm>
            <a:custGeom>
              <a:rect b="b" l="l" r="r" t="t"/>
              <a:pathLst>
                <a:path extrusionOk="0" h="177" w="1304">
                  <a:moveTo>
                    <a:pt x="0" y="1"/>
                  </a:moveTo>
                  <a:lnTo>
                    <a:pt x="0" y="76"/>
                  </a:lnTo>
                  <a:lnTo>
                    <a:pt x="1304" y="176"/>
                  </a:lnTo>
                  <a:lnTo>
                    <a:pt x="1304" y="10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1"/>
            <p:cNvSpPr/>
            <p:nvPr/>
          </p:nvSpPr>
          <p:spPr>
            <a:xfrm>
              <a:off x="2626452" y="2804583"/>
              <a:ext cx="45011" cy="6110"/>
            </a:xfrm>
            <a:custGeom>
              <a:rect b="b" l="l" r="r" t="t"/>
              <a:pathLst>
                <a:path extrusionOk="0" h="177" w="1304">
                  <a:moveTo>
                    <a:pt x="0" y="1"/>
                  </a:moveTo>
                  <a:lnTo>
                    <a:pt x="0" y="76"/>
                  </a:lnTo>
                  <a:lnTo>
                    <a:pt x="1304" y="176"/>
                  </a:lnTo>
                  <a:lnTo>
                    <a:pt x="1304" y="10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1"/>
            <p:cNvSpPr/>
            <p:nvPr/>
          </p:nvSpPr>
          <p:spPr>
            <a:xfrm>
              <a:off x="2626452" y="2649744"/>
              <a:ext cx="43285" cy="5247"/>
            </a:xfrm>
            <a:custGeom>
              <a:rect b="b" l="l" r="r" t="t"/>
              <a:pathLst>
                <a:path extrusionOk="0" h="152" w="1254">
                  <a:moveTo>
                    <a:pt x="1228" y="1"/>
                  </a:moveTo>
                  <a:lnTo>
                    <a:pt x="0" y="76"/>
                  </a:lnTo>
                  <a:lnTo>
                    <a:pt x="0" y="151"/>
                  </a:lnTo>
                  <a:lnTo>
                    <a:pt x="1253"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1"/>
            <p:cNvSpPr/>
            <p:nvPr/>
          </p:nvSpPr>
          <p:spPr>
            <a:xfrm>
              <a:off x="2626452" y="2763060"/>
              <a:ext cx="43285" cy="5247"/>
            </a:xfrm>
            <a:custGeom>
              <a:rect b="b" l="l" r="r" t="t"/>
              <a:pathLst>
                <a:path extrusionOk="0" h="152" w="1254">
                  <a:moveTo>
                    <a:pt x="1228" y="1"/>
                  </a:moveTo>
                  <a:lnTo>
                    <a:pt x="0" y="76"/>
                  </a:lnTo>
                  <a:lnTo>
                    <a:pt x="0" y="151"/>
                  </a:lnTo>
                  <a:lnTo>
                    <a:pt x="1253"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1"/>
            <p:cNvSpPr/>
            <p:nvPr/>
          </p:nvSpPr>
          <p:spPr>
            <a:xfrm>
              <a:off x="2627315" y="2688678"/>
              <a:ext cx="42422" cy="2623"/>
            </a:xfrm>
            <a:custGeom>
              <a:rect b="b" l="l" r="r" t="t"/>
              <a:pathLst>
                <a:path extrusionOk="0" h="76" w="1229">
                  <a:moveTo>
                    <a:pt x="0" y="1"/>
                  </a:moveTo>
                  <a:lnTo>
                    <a:pt x="0" y="76"/>
                  </a:lnTo>
                  <a:lnTo>
                    <a:pt x="1228"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1"/>
            <p:cNvSpPr/>
            <p:nvPr/>
          </p:nvSpPr>
          <p:spPr>
            <a:xfrm>
              <a:off x="2627315" y="2721537"/>
              <a:ext cx="42422" cy="2658"/>
            </a:xfrm>
            <a:custGeom>
              <a:rect b="b" l="l" r="r" t="t"/>
              <a:pathLst>
                <a:path extrusionOk="0" h="77" w="1229">
                  <a:moveTo>
                    <a:pt x="0" y="1"/>
                  </a:moveTo>
                  <a:lnTo>
                    <a:pt x="0" y="76"/>
                  </a:lnTo>
                  <a:lnTo>
                    <a:pt x="1228" y="76"/>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1"/>
            <p:cNvSpPr/>
            <p:nvPr/>
          </p:nvSpPr>
          <p:spPr>
            <a:xfrm>
              <a:off x="2500158" y="2745181"/>
              <a:ext cx="121122" cy="98375"/>
            </a:xfrm>
            <a:custGeom>
              <a:rect b="b" l="l" r="r" t="t"/>
              <a:pathLst>
                <a:path extrusionOk="0" h="2850" w="3509">
                  <a:moveTo>
                    <a:pt x="1109" y="0"/>
                  </a:moveTo>
                  <a:cubicBezTo>
                    <a:pt x="859" y="0"/>
                    <a:pt x="620" y="154"/>
                    <a:pt x="451" y="344"/>
                  </a:cubicBezTo>
                  <a:cubicBezTo>
                    <a:pt x="276" y="594"/>
                    <a:pt x="201" y="895"/>
                    <a:pt x="125" y="1221"/>
                  </a:cubicBezTo>
                  <a:cubicBezTo>
                    <a:pt x="50" y="1697"/>
                    <a:pt x="0" y="2198"/>
                    <a:pt x="0" y="2699"/>
                  </a:cubicBezTo>
                  <a:cubicBezTo>
                    <a:pt x="0" y="2750"/>
                    <a:pt x="0" y="2800"/>
                    <a:pt x="0" y="2850"/>
                  </a:cubicBezTo>
                  <a:lnTo>
                    <a:pt x="3509" y="2850"/>
                  </a:lnTo>
                  <a:cubicBezTo>
                    <a:pt x="3459" y="2599"/>
                    <a:pt x="3359" y="2349"/>
                    <a:pt x="3158" y="2173"/>
                  </a:cubicBezTo>
                  <a:cubicBezTo>
                    <a:pt x="2976" y="1991"/>
                    <a:pt x="2720" y="1892"/>
                    <a:pt x="2469" y="1892"/>
                  </a:cubicBezTo>
                  <a:cubicBezTo>
                    <a:pt x="2305" y="1892"/>
                    <a:pt x="2144" y="1934"/>
                    <a:pt x="2005" y="2023"/>
                  </a:cubicBezTo>
                  <a:cubicBezTo>
                    <a:pt x="2030" y="1597"/>
                    <a:pt x="1980" y="1171"/>
                    <a:pt x="1880" y="795"/>
                  </a:cubicBezTo>
                  <a:cubicBezTo>
                    <a:pt x="1780" y="469"/>
                    <a:pt x="1579" y="118"/>
                    <a:pt x="1253" y="18"/>
                  </a:cubicBezTo>
                  <a:cubicBezTo>
                    <a:pt x="1205" y="6"/>
                    <a:pt x="1157" y="0"/>
                    <a:pt x="1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1"/>
            <p:cNvSpPr/>
            <p:nvPr/>
          </p:nvSpPr>
          <p:spPr>
            <a:xfrm>
              <a:off x="2687856" y="2753672"/>
              <a:ext cx="144525" cy="89884"/>
            </a:xfrm>
            <a:custGeom>
              <a:rect b="b" l="l" r="r" t="t"/>
              <a:pathLst>
                <a:path extrusionOk="0" h="2604" w="4187">
                  <a:moveTo>
                    <a:pt x="3058" y="0"/>
                  </a:moveTo>
                  <a:cubicBezTo>
                    <a:pt x="2813" y="0"/>
                    <a:pt x="2557" y="89"/>
                    <a:pt x="2357" y="223"/>
                  </a:cubicBezTo>
                  <a:cubicBezTo>
                    <a:pt x="1755" y="624"/>
                    <a:pt x="1454" y="1376"/>
                    <a:pt x="1354" y="2077"/>
                  </a:cubicBezTo>
                  <a:cubicBezTo>
                    <a:pt x="1230" y="1882"/>
                    <a:pt x="980" y="1763"/>
                    <a:pt x="738" y="1763"/>
                  </a:cubicBezTo>
                  <a:cubicBezTo>
                    <a:pt x="638" y="1763"/>
                    <a:pt x="540" y="1783"/>
                    <a:pt x="452" y="1827"/>
                  </a:cubicBezTo>
                  <a:cubicBezTo>
                    <a:pt x="176" y="1977"/>
                    <a:pt x="51" y="2278"/>
                    <a:pt x="1" y="2604"/>
                  </a:cubicBezTo>
                  <a:lnTo>
                    <a:pt x="4161" y="2604"/>
                  </a:lnTo>
                  <a:cubicBezTo>
                    <a:pt x="4186" y="2178"/>
                    <a:pt x="4161" y="1752"/>
                    <a:pt x="4111" y="1326"/>
                  </a:cubicBezTo>
                  <a:cubicBezTo>
                    <a:pt x="4036" y="824"/>
                    <a:pt x="3860" y="273"/>
                    <a:pt x="3409" y="72"/>
                  </a:cubicBezTo>
                  <a:cubicBezTo>
                    <a:pt x="3301" y="22"/>
                    <a:pt x="3181" y="0"/>
                    <a:pt x="3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1"/>
            <p:cNvSpPr/>
            <p:nvPr/>
          </p:nvSpPr>
          <p:spPr>
            <a:xfrm>
              <a:off x="2483694" y="2836614"/>
              <a:ext cx="360811" cy="105555"/>
            </a:xfrm>
            <a:custGeom>
              <a:rect b="b" l="l" r="r" t="t"/>
              <a:pathLst>
                <a:path extrusionOk="0" h="3058" w="10453">
                  <a:moveTo>
                    <a:pt x="10427" y="0"/>
                  </a:moveTo>
                  <a:lnTo>
                    <a:pt x="1" y="101"/>
                  </a:lnTo>
                  <a:lnTo>
                    <a:pt x="1" y="3058"/>
                  </a:lnTo>
                  <a:cubicBezTo>
                    <a:pt x="76" y="3058"/>
                    <a:pt x="10452" y="3008"/>
                    <a:pt x="10452" y="3008"/>
                  </a:cubicBezTo>
                  <a:lnTo>
                    <a:pt x="10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1"/>
            <p:cNvSpPr/>
            <p:nvPr/>
          </p:nvSpPr>
          <p:spPr>
            <a:xfrm>
              <a:off x="2483694" y="2827950"/>
              <a:ext cx="359948" cy="63202"/>
            </a:xfrm>
            <a:custGeom>
              <a:rect b="b" l="l" r="r" t="t"/>
              <a:pathLst>
                <a:path extrusionOk="0" h="1831" w="10428">
                  <a:moveTo>
                    <a:pt x="10427" y="1"/>
                  </a:moveTo>
                  <a:lnTo>
                    <a:pt x="1" y="126"/>
                  </a:lnTo>
                  <a:lnTo>
                    <a:pt x="1" y="1830"/>
                  </a:lnTo>
                  <a:lnTo>
                    <a:pt x="10427" y="1429"/>
                  </a:lnTo>
                  <a:lnTo>
                    <a:pt x="10427"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1"/>
            <p:cNvSpPr/>
            <p:nvPr/>
          </p:nvSpPr>
          <p:spPr>
            <a:xfrm>
              <a:off x="2755334" y="2596969"/>
              <a:ext cx="28580" cy="27718"/>
            </a:xfrm>
            <a:custGeom>
              <a:rect b="b" l="l" r="r" t="t"/>
              <a:pathLst>
                <a:path extrusionOk="0" h="803" w="828">
                  <a:moveTo>
                    <a:pt x="427" y="1"/>
                  </a:moveTo>
                  <a:cubicBezTo>
                    <a:pt x="201" y="1"/>
                    <a:pt x="1" y="176"/>
                    <a:pt x="1" y="402"/>
                  </a:cubicBezTo>
                  <a:cubicBezTo>
                    <a:pt x="1" y="627"/>
                    <a:pt x="201" y="803"/>
                    <a:pt x="427" y="803"/>
                  </a:cubicBezTo>
                  <a:cubicBezTo>
                    <a:pt x="652" y="803"/>
                    <a:pt x="828" y="627"/>
                    <a:pt x="828" y="402"/>
                  </a:cubicBezTo>
                  <a:cubicBezTo>
                    <a:pt x="828" y="176"/>
                    <a:pt x="652"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1"/>
            <p:cNvSpPr/>
            <p:nvPr/>
          </p:nvSpPr>
          <p:spPr>
            <a:xfrm>
              <a:off x="2795994" y="2596969"/>
              <a:ext cx="27718" cy="27718"/>
            </a:xfrm>
            <a:custGeom>
              <a:rect b="b" l="l" r="r" t="t"/>
              <a:pathLst>
                <a:path extrusionOk="0" h="803" w="803">
                  <a:moveTo>
                    <a:pt x="402" y="1"/>
                  </a:moveTo>
                  <a:cubicBezTo>
                    <a:pt x="176" y="1"/>
                    <a:pt x="1" y="176"/>
                    <a:pt x="1" y="402"/>
                  </a:cubicBezTo>
                  <a:cubicBezTo>
                    <a:pt x="1" y="627"/>
                    <a:pt x="176" y="803"/>
                    <a:pt x="402" y="803"/>
                  </a:cubicBezTo>
                  <a:cubicBezTo>
                    <a:pt x="627" y="803"/>
                    <a:pt x="803" y="627"/>
                    <a:pt x="803" y="402"/>
                  </a:cubicBezTo>
                  <a:cubicBezTo>
                    <a:pt x="803" y="176"/>
                    <a:pt x="627" y="1"/>
                    <a:pt x="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1"/>
            <p:cNvSpPr/>
            <p:nvPr/>
          </p:nvSpPr>
          <p:spPr>
            <a:xfrm>
              <a:off x="2504473" y="2593517"/>
              <a:ext cx="70105" cy="13013"/>
            </a:xfrm>
            <a:custGeom>
              <a:rect b="b" l="l" r="r" t="t"/>
              <a:pathLst>
                <a:path extrusionOk="0" h="377" w="2031">
                  <a:moveTo>
                    <a:pt x="176" y="1"/>
                  </a:moveTo>
                  <a:cubicBezTo>
                    <a:pt x="76" y="1"/>
                    <a:pt x="0" y="76"/>
                    <a:pt x="0" y="176"/>
                  </a:cubicBezTo>
                  <a:cubicBezTo>
                    <a:pt x="0" y="301"/>
                    <a:pt x="76" y="377"/>
                    <a:pt x="176" y="377"/>
                  </a:cubicBezTo>
                  <a:lnTo>
                    <a:pt x="1855" y="377"/>
                  </a:lnTo>
                  <a:cubicBezTo>
                    <a:pt x="1955" y="377"/>
                    <a:pt x="2031" y="301"/>
                    <a:pt x="2031" y="176"/>
                  </a:cubicBezTo>
                  <a:cubicBezTo>
                    <a:pt x="2031" y="76"/>
                    <a:pt x="1955"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1"/>
            <p:cNvSpPr/>
            <p:nvPr/>
          </p:nvSpPr>
          <p:spPr>
            <a:xfrm>
              <a:off x="2531292" y="3089202"/>
              <a:ext cx="51949" cy="16465"/>
            </a:xfrm>
            <a:custGeom>
              <a:rect b="b" l="l" r="r" t="t"/>
              <a:pathLst>
                <a:path extrusionOk="0" h="477" w="1505">
                  <a:moveTo>
                    <a:pt x="752" y="1"/>
                  </a:moveTo>
                  <a:cubicBezTo>
                    <a:pt x="351" y="1"/>
                    <a:pt x="0" y="101"/>
                    <a:pt x="0" y="251"/>
                  </a:cubicBezTo>
                  <a:cubicBezTo>
                    <a:pt x="0" y="377"/>
                    <a:pt x="351" y="477"/>
                    <a:pt x="752" y="477"/>
                  </a:cubicBezTo>
                  <a:cubicBezTo>
                    <a:pt x="1153" y="477"/>
                    <a:pt x="1504" y="377"/>
                    <a:pt x="1504" y="251"/>
                  </a:cubicBezTo>
                  <a:cubicBezTo>
                    <a:pt x="1504" y="101"/>
                    <a:pt x="1153" y="1"/>
                    <a:pt x="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1"/>
            <p:cNvSpPr/>
            <p:nvPr/>
          </p:nvSpPr>
          <p:spPr>
            <a:xfrm>
              <a:off x="2497535" y="3055480"/>
              <a:ext cx="51086" cy="16465"/>
            </a:xfrm>
            <a:custGeom>
              <a:rect b="b" l="l" r="r" t="t"/>
              <a:pathLst>
                <a:path extrusionOk="0" h="477" w="1480">
                  <a:moveTo>
                    <a:pt x="753" y="0"/>
                  </a:moveTo>
                  <a:cubicBezTo>
                    <a:pt x="327" y="0"/>
                    <a:pt x="1" y="100"/>
                    <a:pt x="1" y="226"/>
                  </a:cubicBezTo>
                  <a:cubicBezTo>
                    <a:pt x="1" y="376"/>
                    <a:pt x="327" y="476"/>
                    <a:pt x="753" y="476"/>
                  </a:cubicBezTo>
                  <a:cubicBezTo>
                    <a:pt x="1154" y="476"/>
                    <a:pt x="1480" y="376"/>
                    <a:pt x="1480" y="226"/>
                  </a:cubicBezTo>
                  <a:cubicBezTo>
                    <a:pt x="1480" y="100"/>
                    <a:pt x="1154"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1"/>
            <p:cNvSpPr/>
            <p:nvPr/>
          </p:nvSpPr>
          <p:spPr>
            <a:xfrm>
              <a:off x="2716401" y="3063246"/>
              <a:ext cx="51086" cy="17328"/>
            </a:xfrm>
            <a:custGeom>
              <a:rect b="b" l="l" r="r" t="t"/>
              <a:pathLst>
                <a:path extrusionOk="0" h="502" w="1480">
                  <a:moveTo>
                    <a:pt x="728" y="1"/>
                  </a:moveTo>
                  <a:cubicBezTo>
                    <a:pt x="327" y="1"/>
                    <a:pt x="1" y="126"/>
                    <a:pt x="1" y="251"/>
                  </a:cubicBezTo>
                  <a:cubicBezTo>
                    <a:pt x="1" y="377"/>
                    <a:pt x="327" y="502"/>
                    <a:pt x="728" y="502"/>
                  </a:cubicBezTo>
                  <a:cubicBezTo>
                    <a:pt x="1129" y="502"/>
                    <a:pt x="1480" y="377"/>
                    <a:pt x="1480" y="251"/>
                  </a:cubicBezTo>
                  <a:cubicBezTo>
                    <a:pt x="1480" y="126"/>
                    <a:pt x="1129" y="1"/>
                    <a:pt x="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1"/>
            <p:cNvSpPr/>
            <p:nvPr/>
          </p:nvSpPr>
          <p:spPr>
            <a:xfrm>
              <a:off x="2781290" y="3035564"/>
              <a:ext cx="51086" cy="16465"/>
            </a:xfrm>
            <a:custGeom>
              <a:rect b="b" l="l" r="r" t="t"/>
              <a:pathLst>
                <a:path extrusionOk="0" h="477" w="1480">
                  <a:moveTo>
                    <a:pt x="752" y="1"/>
                  </a:moveTo>
                  <a:cubicBezTo>
                    <a:pt x="326" y="1"/>
                    <a:pt x="1" y="101"/>
                    <a:pt x="1" y="226"/>
                  </a:cubicBezTo>
                  <a:cubicBezTo>
                    <a:pt x="1" y="377"/>
                    <a:pt x="326" y="477"/>
                    <a:pt x="752" y="477"/>
                  </a:cubicBezTo>
                  <a:cubicBezTo>
                    <a:pt x="1153" y="477"/>
                    <a:pt x="1479" y="377"/>
                    <a:pt x="1479" y="226"/>
                  </a:cubicBezTo>
                  <a:cubicBezTo>
                    <a:pt x="1479" y="101"/>
                    <a:pt x="1153" y="1"/>
                    <a:pt x="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1"/>
            <p:cNvSpPr/>
            <p:nvPr/>
          </p:nvSpPr>
          <p:spPr>
            <a:xfrm>
              <a:off x="2827128" y="3081436"/>
              <a:ext cx="51086" cy="16465"/>
            </a:xfrm>
            <a:custGeom>
              <a:rect b="b" l="l" r="r" t="t"/>
              <a:pathLst>
                <a:path extrusionOk="0" h="477" w="1480">
                  <a:moveTo>
                    <a:pt x="753" y="0"/>
                  </a:moveTo>
                  <a:cubicBezTo>
                    <a:pt x="327" y="0"/>
                    <a:pt x="1" y="100"/>
                    <a:pt x="1" y="226"/>
                  </a:cubicBezTo>
                  <a:cubicBezTo>
                    <a:pt x="1" y="376"/>
                    <a:pt x="327" y="476"/>
                    <a:pt x="753" y="476"/>
                  </a:cubicBezTo>
                  <a:cubicBezTo>
                    <a:pt x="1154" y="476"/>
                    <a:pt x="1480" y="376"/>
                    <a:pt x="1480" y="226"/>
                  </a:cubicBezTo>
                  <a:cubicBezTo>
                    <a:pt x="1480" y="100"/>
                    <a:pt x="1154"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1"/>
            <p:cNvSpPr/>
            <p:nvPr/>
          </p:nvSpPr>
          <p:spPr>
            <a:xfrm>
              <a:off x="2585792" y="3068458"/>
              <a:ext cx="50188" cy="14739"/>
            </a:xfrm>
            <a:custGeom>
              <a:rect b="b" l="l" r="r" t="t"/>
              <a:pathLst>
                <a:path extrusionOk="0" h="427" w="1454">
                  <a:moveTo>
                    <a:pt x="727" y="0"/>
                  </a:moveTo>
                  <a:cubicBezTo>
                    <a:pt x="326" y="0"/>
                    <a:pt x="0" y="100"/>
                    <a:pt x="0" y="226"/>
                  </a:cubicBezTo>
                  <a:cubicBezTo>
                    <a:pt x="0" y="326"/>
                    <a:pt x="326" y="426"/>
                    <a:pt x="727" y="426"/>
                  </a:cubicBezTo>
                  <a:cubicBezTo>
                    <a:pt x="1128" y="426"/>
                    <a:pt x="1454" y="326"/>
                    <a:pt x="1454" y="226"/>
                  </a:cubicBezTo>
                  <a:cubicBezTo>
                    <a:pt x="1454" y="100"/>
                    <a:pt x="1128" y="0"/>
                    <a:pt x="7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1"/>
            <p:cNvSpPr/>
            <p:nvPr/>
          </p:nvSpPr>
          <p:spPr>
            <a:xfrm>
              <a:off x="2580580" y="2988864"/>
              <a:ext cx="58887" cy="59715"/>
            </a:xfrm>
            <a:custGeom>
              <a:rect b="b" l="l" r="r" t="t"/>
              <a:pathLst>
                <a:path extrusionOk="0" h="1730" w="1706">
                  <a:moveTo>
                    <a:pt x="853" y="0"/>
                  </a:moveTo>
                  <a:cubicBezTo>
                    <a:pt x="377" y="0"/>
                    <a:pt x="1" y="401"/>
                    <a:pt x="1" y="878"/>
                  </a:cubicBezTo>
                  <a:cubicBezTo>
                    <a:pt x="1" y="1329"/>
                    <a:pt x="377" y="1730"/>
                    <a:pt x="853" y="1730"/>
                  </a:cubicBezTo>
                  <a:cubicBezTo>
                    <a:pt x="1329" y="1730"/>
                    <a:pt x="1705" y="1329"/>
                    <a:pt x="1705" y="878"/>
                  </a:cubicBezTo>
                  <a:cubicBezTo>
                    <a:pt x="1705" y="401"/>
                    <a:pt x="1329" y="0"/>
                    <a:pt x="8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1"/>
            <p:cNvSpPr/>
            <p:nvPr/>
          </p:nvSpPr>
          <p:spPr>
            <a:xfrm>
              <a:off x="2608262" y="3020860"/>
              <a:ext cx="5247" cy="55401"/>
            </a:xfrm>
            <a:custGeom>
              <a:rect b="b" l="l" r="r" t="t"/>
              <a:pathLst>
                <a:path extrusionOk="0" h="1605" w="152">
                  <a:moveTo>
                    <a:pt x="1" y="1"/>
                  </a:moveTo>
                  <a:lnTo>
                    <a:pt x="1" y="1605"/>
                  </a:lnTo>
                  <a:lnTo>
                    <a:pt x="151" y="1605"/>
                  </a:lnTo>
                  <a:lnTo>
                    <a:pt x="1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1"/>
            <p:cNvSpPr/>
            <p:nvPr/>
          </p:nvSpPr>
          <p:spPr>
            <a:xfrm>
              <a:off x="2516588" y="3191301"/>
              <a:ext cx="3486" cy="48463"/>
            </a:xfrm>
            <a:custGeom>
              <a:rect b="b" l="l" r="r" t="t"/>
              <a:pathLst>
                <a:path extrusionOk="0" h="1404" w="101">
                  <a:moveTo>
                    <a:pt x="50" y="0"/>
                  </a:moveTo>
                  <a:cubicBezTo>
                    <a:pt x="25" y="0"/>
                    <a:pt x="0" y="25"/>
                    <a:pt x="0" y="50"/>
                  </a:cubicBezTo>
                  <a:lnTo>
                    <a:pt x="0" y="1353"/>
                  </a:lnTo>
                  <a:cubicBezTo>
                    <a:pt x="0" y="1378"/>
                    <a:pt x="25" y="1404"/>
                    <a:pt x="50" y="1404"/>
                  </a:cubicBezTo>
                  <a:cubicBezTo>
                    <a:pt x="75" y="1404"/>
                    <a:pt x="101" y="1378"/>
                    <a:pt x="101" y="1353"/>
                  </a:cubicBezTo>
                  <a:lnTo>
                    <a:pt x="101" y="50"/>
                  </a:lnTo>
                  <a:cubicBezTo>
                    <a:pt x="101" y="25"/>
                    <a:pt x="75"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1"/>
            <p:cNvSpPr/>
            <p:nvPr/>
          </p:nvSpPr>
          <p:spPr>
            <a:xfrm>
              <a:off x="2605673" y="3191301"/>
              <a:ext cx="4384" cy="48463"/>
            </a:xfrm>
            <a:custGeom>
              <a:rect b="b" l="l" r="r" t="t"/>
              <a:pathLst>
                <a:path extrusionOk="0" h="1404" w="127">
                  <a:moveTo>
                    <a:pt x="76" y="0"/>
                  </a:moveTo>
                  <a:cubicBezTo>
                    <a:pt x="26" y="0"/>
                    <a:pt x="1" y="25"/>
                    <a:pt x="1" y="50"/>
                  </a:cubicBezTo>
                  <a:lnTo>
                    <a:pt x="1" y="1353"/>
                  </a:lnTo>
                  <a:cubicBezTo>
                    <a:pt x="1" y="1378"/>
                    <a:pt x="26" y="1404"/>
                    <a:pt x="76" y="1404"/>
                  </a:cubicBezTo>
                  <a:cubicBezTo>
                    <a:pt x="101" y="1404"/>
                    <a:pt x="126" y="1378"/>
                    <a:pt x="126" y="1353"/>
                  </a:cubicBezTo>
                  <a:lnTo>
                    <a:pt x="126" y="50"/>
                  </a:lnTo>
                  <a:cubicBezTo>
                    <a:pt x="126" y="25"/>
                    <a:pt x="101" y="0"/>
                    <a:pt x="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1"/>
            <p:cNvSpPr/>
            <p:nvPr/>
          </p:nvSpPr>
          <p:spPr>
            <a:xfrm>
              <a:off x="2531292" y="3181774"/>
              <a:ext cx="4349" cy="65790"/>
            </a:xfrm>
            <a:custGeom>
              <a:rect b="b" l="l" r="r" t="t"/>
              <a:pathLst>
                <a:path extrusionOk="0" h="1906" w="126">
                  <a:moveTo>
                    <a:pt x="76" y="0"/>
                  </a:moveTo>
                  <a:cubicBezTo>
                    <a:pt x="25" y="0"/>
                    <a:pt x="0" y="25"/>
                    <a:pt x="0" y="50"/>
                  </a:cubicBezTo>
                  <a:lnTo>
                    <a:pt x="0" y="1855"/>
                  </a:lnTo>
                  <a:cubicBezTo>
                    <a:pt x="0" y="1880"/>
                    <a:pt x="25" y="1905"/>
                    <a:pt x="76" y="1905"/>
                  </a:cubicBezTo>
                  <a:cubicBezTo>
                    <a:pt x="101" y="1905"/>
                    <a:pt x="126" y="1880"/>
                    <a:pt x="126" y="1855"/>
                  </a:cubicBezTo>
                  <a:lnTo>
                    <a:pt x="126" y="50"/>
                  </a:lnTo>
                  <a:cubicBezTo>
                    <a:pt x="126" y="25"/>
                    <a:pt x="101" y="0"/>
                    <a:pt x="76"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1"/>
            <p:cNvSpPr/>
            <p:nvPr/>
          </p:nvSpPr>
          <p:spPr>
            <a:xfrm>
              <a:off x="2591833" y="3181774"/>
              <a:ext cx="3486" cy="65790"/>
            </a:xfrm>
            <a:custGeom>
              <a:rect b="b" l="l" r="r" t="t"/>
              <a:pathLst>
                <a:path extrusionOk="0" h="1906" w="101">
                  <a:moveTo>
                    <a:pt x="51" y="0"/>
                  </a:moveTo>
                  <a:cubicBezTo>
                    <a:pt x="26" y="0"/>
                    <a:pt x="1" y="25"/>
                    <a:pt x="1" y="50"/>
                  </a:cubicBezTo>
                  <a:lnTo>
                    <a:pt x="1" y="1855"/>
                  </a:lnTo>
                  <a:cubicBezTo>
                    <a:pt x="1" y="1880"/>
                    <a:pt x="26" y="1905"/>
                    <a:pt x="51" y="1905"/>
                  </a:cubicBezTo>
                  <a:cubicBezTo>
                    <a:pt x="76" y="1905"/>
                    <a:pt x="101" y="1880"/>
                    <a:pt x="101" y="1855"/>
                  </a:cubicBezTo>
                  <a:lnTo>
                    <a:pt x="101" y="50"/>
                  </a:lnTo>
                  <a:cubicBezTo>
                    <a:pt x="101" y="25"/>
                    <a:pt x="76"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1"/>
            <p:cNvSpPr/>
            <p:nvPr/>
          </p:nvSpPr>
          <p:spPr>
            <a:xfrm>
              <a:off x="2547721" y="3172248"/>
              <a:ext cx="3486" cy="84809"/>
            </a:xfrm>
            <a:custGeom>
              <a:rect b="b" l="l" r="r" t="t"/>
              <a:pathLst>
                <a:path extrusionOk="0" h="2457" w="101">
                  <a:moveTo>
                    <a:pt x="51" y="1"/>
                  </a:moveTo>
                  <a:cubicBezTo>
                    <a:pt x="26" y="1"/>
                    <a:pt x="1" y="26"/>
                    <a:pt x="1" y="76"/>
                  </a:cubicBezTo>
                  <a:lnTo>
                    <a:pt x="1" y="2382"/>
                  </a:lnTo>
                  <a:cubicBezTo>
                    <a:pt x="1" y="2432"/>
                    <a:pt x="26" y="2457"/>
                    <a:pt x="51" y="2457"/>
                  </a:cubicBezTo>
                  <a:cubicBezTo>
                    <a:pt x="76" y="2457"/>
                    <a:pt x="101" y="2432"/>
                    <a:pt x="101" y="2382"/>
                  </a:cubicBezTo>
                  <a:lnTo>
                    <a:pt x="101" y="76"/>
                  </a:lnTo>
                  <a:cubicBezTo>
                    <a:pt x="101" y="26"/>
                    <a:pt x="76" y="1"/>
                    <a:pt x="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1"/>
            <p:cNvSpPr/>
            <p:nvPr/>
          </p:nvSpPr>
          <p:spPr>
            <a:xfrm>
              <a:off x="2579717" y="3172248"/>
              <a:ext cx="3521" cy="84809"/>
            </a:xfrm>
            <a:custGeom>
              <a:rect b="b" l="l" r="r" t="t"/>
              <a:pathLst>
                <a:path extrusionOk="0" h="2457" w="102">
                  <a:moveTo>
                    <a:pt x="51" y="1"/>
                  </a:moveTo>
                  <a:cubicBezTo>
                    <a:pt x="26" y="1"/>
                    <a:pt x="1" y="26"/>
                    <a:pt x="1" y="76"/>
                  </a:cubicBezTo>
                  <a:lnTo>
                    <a:pt x="1" y="2382"/>
                  </a:lnTo>
                  <a:cubicBezTo>
                    <a:pt x="1" y="2432"/>
                    <a:pt x="26" y="2457"/>
                    <a:pt x="51" y="2457"/>
                  </a:cubicBezTo>
                  <a:cubicBezTo>
                    <a:pt x="76" y="2457"/>
                    <a:pt x="101" y="2432"/>
                    <a:pt x="101" y="2382"/>
                  </a:cubicBezTo>
                  <a:lnTo>
                    <a:pt x="101" y="76"/>
                  </a:lnTo>
                  <a:cubicBezTo>
                    <a:pt x="101" y="26"/>
                    <a:pt x="76" y="1"/>
                    <a:pt x="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1"/>
            <p:cNvSpPr/>
            <p:nvPr/>
          </p:nvSpPr>
          <p:spPr>
            <a:xfrm>
              <a:off x="2564151" y="3163619"/>
              <a:ext cx="3486" cy="102103"/>
            </a:xfrm>
            <a:custGeom>
              <a:rect b="b" l="l" r="r" t="t"/>
              <a:pathLst>
                <a:path extrusionOk="0" h="2958" w="101">
                  <a:moveTo>
                    <a:pt x="51" y="0"/>
                  </a:moveTo>
                  <a:cubicBezTo>
                    <a:pt x="26" y="0"/>
                    <a:pt x="1" y="25"/>
                    <a:pt x="1" y="75"/>
                  </a:cubicBezTo>
                  <a:lnTo>
                    <a:pt x="1" y="2882"/>
                  </a:lnTo>
                  <a:cubicBezTo>
                    <a:pt x="1" y="2932"/>
                    <a:pt x="26" y="2957"/>
                    <a:pt x="51" y="2957"/>
                  </a:cubicBezTo>
                  <a:cubicBezTo>
                    <a:pt x="76" y="2957"/>
                    <a:pt x="101" y="2932"/>
                    <a:pt x="101" y="2882"/>
                  </a:cubicBezTo>
                  <a:lnTo>
                    <a:pt x="101" y="75"/>
                  </a:lnTo>
                  <a:cubicBezTo>
                    <a:pt x="101" y="25"/>
                    <a:pt x="76"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1"/>
            <p:cNvSpPr/>
            <p:nvPr/>
          </p:nvSpPr>
          <p:spPr>
            <a:xfrm>
              <a:off x="2170566" y="2917865"/>
              <a:ext cx="164407" cy="111699"/>
            </a:xfrm>
            <a:custGeom>
              <a:rect b="b" l="l" r="r" t="t"/>
              <a:pathLst>
                <a:path extrusionOk="0" h="3236" w="4763">
                  <a:moveTo>
                    <a:pt x="3614" y="0"/>
                  </a:moveTo>
                  <a:cubicBezTo>
                    <a:pt x="3596" y="0"/>
                    <a:pt x="3577" y="1"/>
                    <a:pt x="3559" y="2"/>
                  </a:cubicBezTo>
                  <a:cubicBezTo>
                    <a:pt x="3334" y="2"/>
                    <a:pt x="3108" y="153"/>
                    <a:pt x="2933" y="303"/>
                  </a:cubicBezTo>
                  <a:cubicBezTo>
                    <a:pt x="2281" y="879"/>
                    <a:pt x="2080" y="1807"/>
                    <a:pt x="1930" y="2684"/>
                  </a:cubicBezTo>
                  <a:cubicBezTo>
                    <a:pt x="1855" y="2308"/>
                    <a:pt x="1730" y="1932"/>
                    <a:pt x="1554" y="1606"/>
                  </a:cubicBezTo>
                  <a:cubicBezTo>
                    <a:pt x="1479" y="1406"/>
                    <a:pt x="1329" y="1205"/>
                    <a:pt x="1128" y="1130"/>
                  </a:cubicBezTo>
                  <a:cubicBezTo>
                    <a:pt x="1095" y="1123"/>
                    <a:pt x="1063" y="1120"/>
                    <a:pt x="1032" y="1120"/>
                  </a:cubicBezTo>
                  <a:cubicBezTo>
                    <a:pt x="723" y="1120"/>
                    <a:pt x="462" y="1436"/>
                    <a:pt x="326" y="1732"/>
                  </a:cubicBezTo>
                  <a:cubicBezTo>
                    <a:pt x="125" y="2208"/>
                    <a:pt x="25" y="2734"/>
                    <a:pt x="0" y="3235"/>
                  </a:cubicBezTo>
                  <a:lnTo>
                    <a:pt x="4737" y="3235"/>
                  </a:lnTo>
                  <a:cubicBezTo>
                    <a:pt x="4762" y="2634"/>
                    <a:pt x="4762" y="2032"/>
                    <a:pt x="4687" y="1431"/>
                  </a:cubicBezTo>
                  <a:cubicBezTo>
                    <a:pt x="4637" y="1105"/>
                    <a:pt x="4562" y="754"/>
                    <a:pt x="4386" y="478"/>
                  </a:cubicBezTo>
                  <a:cubicBezTo>
                    <a:pt x="4221" y="195"/>
                    <a:pt x="3921" y="0"/>
                    <a:pt x="36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1"/>
            <p:cNvSpPr/>
            <p:nvPr/>
          </p:nvSpPr>
          <p:spPr>
            <a:xfrm>
              <a:off x="2184407" y="2642288"/>
              <a:ext cx="160058" cy="158194"/>
            </a:xfrm>
            <a:custGeom>
              <a:rect b="b" l="l" r="r" t="t"/>
              <a:pathLst>
                <a:path extrusionOk="0" h="4583" w="4637">
                  <a:moveTo>
                    <a:pt x="1612" y="1"/>
                  </a:moveTo>
                  <a:cubicBezTo>
                    <a:pt x="1463" y="1"/>
                    <a:pt x="1329" y="109"/>
                    <a:pt x="1329" y="267"/>
                  </a:cubicBezTo>
                  <a:lnTo>
                    <a:pt x="1278" y="1545"/>
                  </a:lnTo>
                  <a:lnTo>
                    <a:pt x="201" y="2197"/>
                  </a:lnTo>
                  <a:cubicBezTo>
                    <a:pt x="0" y="2322"/>
                    <a:pt x="25" y="2623"/>
                    <a:pt x="251" y="2698"/>
                  </a:cubicBezTo>
                  <a:lnTo>
                    <a:pt x="1429" y="3149"/>
                  </a:lnTo>
                  <a:lnTo>
                    <a:pt x="1704" y="4377"/>
                  </a:lnTo>
                  <a:cubicBezTo>
                    <a:pt x="1749" y="4511"/>
                    <a:pt x="1864" y="4583"/>
                    <a:pt x="1982" y="4583"/>
                  </a:cubicBezTo>
                  <a:cubicBezTo>
                    <a:pt x="2062" y="4583"/>
                    <a:pt x="2144" y="4549"/>
                    <a:pt x="2206" y="4477"/>
                  </a:cubicBezTo>
                  <a:lnTo>
                    <a:pt x="3008" y="3500"/>
                  </a:lnTo>
                  <a:lnTo>
                    <a:pt x="4261" y="3600"/>
                  </a:lnTo>
                  <a:cubicBezTo>
                    <a:pt x="4486" y="3600"/>
                    <a:pt x="4637" y="3350"/>
                    <a:pt x="4511" y="3149"/>
                  </a:cubicBezTo>
                  <a:lnTo>
                    <a:pt x="3810" y="2096"/>
                  </a:lnTo>
                  <a:lnTo>
                    <a:pt x="4311" y="944"/>
                  </a:lnTo>
                  <a:cubicBezTo>
                    <a:pt x="4376" y="748"/>
                    <a:pt x="4234" y="553"/>
                    <a:pt x="4049" y="553"/>
                  </a:cubicBezTo>
                  <a:cubicBezTo>
                    <a:pt x="4020" y="553"/>
                    <a:pt x="3990" y="558"/>
                    <a:pt x="3960" y="568"/>
                  </a:cubicBezTo>
                  <a:lnTo>
                    <a:pt x="2757" y="893"/>
                  </a:lnTo>
                  <a:lnTo>
                    <a:pt x="1805" y="66"/>
                  </a:lnTo>
                  <a:cubicBezTo>
                    <a:pt x="1744" y="21"/>
                    <a:pt x="1677"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1"/>
            <p:cNvSpPr/>
            <p:nvPr/>
          </p:nvSpPr>
          <p:spPr>
            <a:xfrm>
              <a:off x="2651545" y="2281734"/>
              <a:ext cx="162646" cy="155087"/>
            </a:xfrm>
            <a:custGeom>
              <a:rect b="b" l="l" r="r" t="t"/>
              <a:pathLst>
                <a:path extrusionOk="0" h="4493" w="4712">
                  <a:moveTo>
                    <a:pt x="2197" y="0"/>
                  </a:moveTo>
                  <a:cubicBezTo>
                    <a:pt x="2091" y="0"/>
                    <a:pt x="1984" y="64"/>
                    <a:pt x="1930" y="186"/>
                  </a:cubicBezTo>
                  <a:lnTo>
                    <a:pt x="1504" y="1364"/>
                  </a:lnTo>
                  <a:lnTo>
                    <a:pt x="276" y="1665"/>
                  </a:lnTo>
                  <a:cubicBezTo>
                    <a:pt x="50" y="1715"/>
                    <a:pt x="0" y="2016"/>
                    <a:pt x="176" y="2166"/>
                  </a:cubicBezTo>
                  <a:lnTo>
                    <a:pt x="1153" y="2943"/>
                  </a:lnTo>
                  <a:lnTo>
                    <a:pt x="1078" y="4197"/>
                  </a:lnTo>
                  <a:cubicBezTo>
                    <a:pt x="1059" y="4366"/>
                    <a:pt x="1195" y="4493"/>
                    <a:pt x="1349" y="4493"/>
                  </a:cubicBezTo>
                  <a:cubicBezTo>
                    <a:pt x="1400" y="4493"/>
                    <a:pt x="1454" y="4478"/>
                    <a:pt x="1504" y="4447"/>
                  </a:cubicBezTo>
                  <a:lnTo>
                    <a:pt x="2556" y="3745"/>
                  </a:lnTo>
                  <a:lnTo>
                    <a:pt x="3709" y="4222"/>
                  </a:lnTo>
                  <a:cubicBezTo>
                    <a:pt x="3750" y="4240"/>
                    <a:pt x="3791" y="4248"/>
                    <a:pt x="3831" y="4248"/>
                  </a:cubicBezTo>
                  <a:cubicBezTo>
                    <a:pt x="4007" y="4248"/>
                    <a:pt x="4147" y="4080"/>
                    <a:pt x="4085" y="3896"/>
                  </a:cubicBezTo>
                  <a:lnTo>
                    <a:pt x="3760" y="2668"/>
                  </a:lnTo>
                  <a:lnTo>
                    <a:pt x="4562" y="1715"/>
                  </a:lnTo>
                  <a:cubicBezTo>
                    <a:pt x="4712" y="1540"/>
                    <a:pt x="4587" y="1264"/>
                    <a:pt x="4361" y="1264"/>
                  </a:cubicBezTo>
                  <a:lnTo>
                    <a:pt x="3108" y="1189"/>
                  </a:lnTo>
                  <a:lnTo>
                    <a:pt x="2431" y="136"/>
                  </a:lnTo>
                  <a:cubicBezTo>
                    <a:pt x="2374" y="45"/>
                    <a:pt x="2286" y="0"/>
                    <a:pt x="2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1"/>
            <p:cNvSpPr/>
            <p:nvPr/>
          </p:nvSpPr>
          <p:spPr>
            <a:xfrm>
              <a:off x="2826265" y="3088823"/>
              <a:ext cx="163544" cy="155122"/>
            </a:xfrm>
            <a:custGeom>
              <a:rect b="b" l="l" r="r" t="t"/>
              <a:pathLst>
                <a:path extrusionOk="0" h="4494" w="4738">
                  <a:moveTo>
                    <a:pt x="2214" y="1"/>
                  </a:moveTo>
                  <a:cubicBezTo>
                    <a:pt x="2104" y="1"/>
                    <a:pt x="1997" y="64"/>
                    <a:pt x="1956" y="187"/>
                  </a:cubicBezTo>
                  <a:lnTo>
                    <a:pt x="1505" y="1365"/>
                  </a:lnTo>
                  <a:lnTo>
                    <a:pt x="302" y="1666"/>
                  </a:lnTo>
                  <a:cubicBezTo>
                    <a:pt x="76" y="1716"/>
                    <a:pt x="1" y="2017"/>
                    <a:pt x="176" y="2167"/>
                  </a:cubicBezTo>
                  <a:lnTo>
                    <a:pt x="1179" y="2944"/>
                  </a:lnTo>
                  <a:lnTo>
                    <a:pt x="1078" y="4197"/>
                  </a:lnTo>
                  <a:cubicBezTo>
                    <a:pt x="1078" y="4366"/>
                    <a:pt x="1219" y="4493"/>
                    <a:pt x="1375" y="4493"/>
                  </a:cubicBezTo>
                  <a:cubicBezTo>
                    <a:pt x="1426" y="4493"/>
                    <a:pt x="1479" y="4479"/>
                    <a:pt x="1530" y="4448"/>
                  </a:cubicBezTo>
                  <a:lnTo>
                    <a:pt x="2582" y="3771"/>
                  </a:lnTo>
                  <a:lnTo>
                    <a:pt x="3735" y="4222"/>
                  </a:lnTo>
                  <a:cubicBezTo>
                    <a:pt x="3776" y="4240"/>
                    <a:pt x="3817" y="4249"/>
                    <a:pt x="3856" y="4249"/>
                  </a:cubicBezTo>
                  <a:cubicBezTo>
                    <a:pt x="4033" y="4249"/>
                    <a:pt x="4173" y="4081"/>
                    <a:pt x="4111" y="3896"/>
                  </a:cubicBezTo>
                  <a:lnTo>
                    <a:pt x="3785" y="2693"/>
                  </a:lnTo>
                  <a:lnTo>
                    <a:pt x="4587" y="1716"/>
                  </a:lnTo>
                  <a:cubicBezTo>
                    <a:pt x="4738" y="1540"/>
                    <a:pt x="4612" y="1265"/>
                    <a:pt x="4387" y="1265"/>
                  </a:cubicBezTo>
                  <a:lnTo>
                    <a:pt x="3134" y="1190"/>
                  </a:lnTo>
                  <a:lnTo>
                    <a:pt x="2457" y="137"/>
                  </a:lnTo>
                  <a:cubicBezTo>
                    <a:pt x="2400" y="46"/>
                    <a:pt x="2306" y="1"/>
                    <a:pt x="2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1"/>
            <p:cNvSpPr/>
            <p:nvPr/>
          </p:nvSpPr>
          <p:spPr>
            <a:xfrm>
              <a:off x="2337519" y="3165345"/>
              <a:ext cx="109904" cy="114218"/>
            </a:xfrm>
            <a:custGeom>
              <a:rect b="b" l="l" r="r" t="t"/>
              <a:pathLst>
                <a:path extrusionOk="0" h="3309" w="3184">
                  <a:moveTo>
                    <a:pt x="978" y="0"/>
                  </a:moveTo>
                  <a:lnTo>
                    <a:pt x="0" y="3308"/>
                  </a:lnTo>
                  <a:lnTo>
                    <a:pt x="3183" y="3308"/>
                  </a:lnTo>
                  <a:lnTo>
                    <a:pt x="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1"/>
          <p:cNvGrpSpPr/>
          <p:nvPr/>
        </p:nvGrpSpPr>
        <p:grpSpPr>
          <a:xfrm>
            <a:off x="3208496" y="2037922"/>
            <a:ext cx="1192552" cy="1209920"/>
            <a:chOff x="3282151" y="2175700"/>
            <a:chExt cx="1128135" cy="1144566"/>
          </a:xfrm>
        </p:grpSpPr>
        <p:sp>
          <p:nvSpPr>
            <p:cNvPr id="3804" name="Google Shape;3804;p61"/>
            <p:cNvSpPr/>
            <p:nvPr/>
          </p:nvSpPr>
          <p:spPr>
            <a:xfrm>
              <a:off x="3282151" y="2175700"/>
              <a:ext cx="1128135" cy="1144566"/>
            </a:xfrm>
            <a:custGeom>
              <a:rect b="b" l="l" r="r" t="t"/>
              <a:pathLst>
                <a:path extrusionOk="0" h="33159" w="32683">
                  <a:moveTo>
                    <a:pt x="18698" y="0"/>
                  </a:moveTo>
                  <a:cubicBezTo>
                    <a:pt x="17996" y="0"/>
                    <a:pt x="17369" y="401"/>
                    <a:pt x="16968" y="1078"/>
                  </a:cubicBezTo>
                  <a:cubicBezTo>
                    <a:pt x="16517" y="1053"/>
                    <a:pt x="16066" y="1028"/>
                    <a:pt x="15615" y="1028"/>
                  </a:cubicBezTo>
                  <a:cubicBezTo>
                    <a:pt x="15214" y="1028"/>
                    <a:pt x="14788" y="1028"/>
                    <a:pt x="14387" y="1078"/>
                  </a:cubicBezTo>
                  <a:cubicBezTo>
                    <a:pt x="13986" y="502"/>
                    <a:pt x="13409" y="176"/>
                    <a:pt x="12808" y="176"/>
                  </a:cubicBezTo>
                  <a:cubicBezTo>
                    <a:pt x="12733" y="176"/>
                    <a:pt x="12683" y="176"/>
                    <a:pt x="12633" y="201"/>
                  </a:cubicBezTo>
                  <a:cubicBezTo>
                    <a:pt x="12557" y="176"/>
                    <a:pt x="12507" y="176"/>
                    <a:pt x="12457" y="176"/>
                  </a:cubicBezTo>
                  <a:cubicBezTo>
                    <a:pt x="11505" y="176"/>
                    <a:pt x="10728" y="903"/>
                    <a:pt x="10402" y="2005"/>
                  </a:cubicBezTo>
                  <a:cubicBezTo>
                    <a:pt x="9049" y="2532"/>
                    <a:pt x="7770" y="3284"/>
                    <a:pt x="6617" y="4211"/>
                  </a:cubicBezTo>
                  <a:cubicBezTo>
                    <a:pt x="6542" y="4286"/>
                    <a:pt x="6467" y="4361"/>
                    <a:pt x="6367" y="4436"/>
                  </a:cubicBezTo>
                  <a:cubicBezTo>
                    <a:pt x="5866" y="4862"/>
                    <a:pt x="5389" y="5339"/>
                    <a:pt x="4963" y="5840"/>
                  </a:cubicBezTo>
                  <a:lnTo>
                    <a:pt x="2582" y="5840"/>
                  </a:lnTo>
                  <a:cubicBezTo>
                    <a:pt x="2282" y="5840"/>
                    <a:pt x="1981" y="5990"/>
                    <a:pt x="1805" y="6266"/>
                  </a:cubicBezTo>
                  <a:lnTo>
                    <a:pt x="652" y="7995"/>
                  </a:lnTo>
                  <a:cubicBezTo>
                    <a:pt x="126" y="8772"/>
                    <a:pt x="1" y="9750"/>
                    <a:pt x="277" y="10652"/>
                  </a:cubicBezTo>
                  <a:lnTo>
                    <a:pt x="1429" y="14261"/>
                  </a:lnTo>
                  <a:cubicBezTo>
                    <a:pt x="1429" y="14587"/>
                    <a:pt x="1404" y="14913"/>
                    <a:pt x="1404" y="15213"/>
                  </a:cubicBezTo>
                  <a:lnTo>
                    <a:pt x="1404" y="32231"/>
                  </a:lnTo>
                  <a:cubicBezTo>
                    <a:pt x="1404" y="32757"/>
                    <a:pt x="1830" y="33158"/>
                    <a:pt x="2332" y="33158"/>
                  </a:cubicBezTo>
                  <a:lnTo>
                    <a:pt x="28873" y="33158"/>
                  </a:lnTo>
                  <a:cubicBezTo>
                    <a:pt x="29374" y="33158"/>
                    <a:pt x="29801" y="32757"/>
                    <a:pt x="29801" y="32231"/>
                  </a:cubicBezTo>
                  <a:lnTo>
                    <a:pt x="29801" y="29249"/>
                  </a:lnTo>
                  <a:lnTo>
                    <a:pt x="32056" y="28547"/>
                  </a:lnTo>
                  <a:cubicBezTo>
                    <a:pt x="32432" y="28422"/>
                    <a:pt x="32683" y="28071"/>
                    <a:pt x="32683" y="27670"/>
                  </a:cubicBezTo>
                  <a:lnTo>
                    <a:pt x="32683" y="25163"/>
                  </a:lnTo>
                  <a:cubicBezTo>
                    <a:pt x="32683" y="24838"/>
                    <a:pt x="32482" y="24512"/>
                    <a:pt x="32181" y="24361"/>
                  </a:cubicBezTo>
                  <a:lnTo>
                    <a:pt x="29801" y="23158"/>
                  </a:lnTo>
                  <a:lnTo>
                    <a:pt x="29801" y="15213"/>
                  </a:lnTo>
                  <a:cubicBezTo>
                    <a:pt x="29801" y="11429"/>
                    <a:pt x="28322" y="7870"/>
                    <a:pt x="25640" y="5188"/>
                  </a:cubicBezTo>
                  <a:cubicBezTo>
                    <a:pt x="24337" y="3885"/>
                    <a:pt x="22833" y="2857"/>
                    <a:pt x="21154" y="2156"/>
                  </a:cubicBezTo>
                  <a:cubicBezTo>
                    <a:pt x="20928" y="903"/>
                    <a:pt x="20076" y="0"/>
                    <a:pt x="19049" y="0"/>
                  </a:cubicBezTo>
                  <a:cubicBezTo>
                    <a:pt x="18973" y="0"/>
                    <a:pt x="18923" y="0"/>
                    <a:pt x="18873" y="25"/>
                  </a:cubicBezTo>
                  <a:cubicBezTo>
                    <a:pt x="18798" y="0"/>
                    <a:pt x="18748" y="0"/>
                    <a:pt x="18698"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1"/>
            <p:cNvSpPr/>
            <p:nvPr/>
          </p:nvSpPr>
          <p:spPr>
            <a:xfrm>
              <a:off x="3362608" y="2242316"/>
              <a:ext cx="916198" cy="1045949"/>
            </a:xfrm>
            <a:custGeom>
              <a:rect b="b" l="l" r="r" t="t"/>
              <a:pathLst>
                <a:path extrusionOk="0" h="30302" w="26543">
                  <a:moveTo>
                    <a:pt x="13284" y="0"/>
                  </a:moveTo>
                  <a:cubicBezTo>
                    <a:pt x="10076" y="0"/>
                    <a:pt x="7169" y="1128"/>
                    <a:pt x="4863" y="3008"/>
                  </a:cubicBezTo>
                  <a:cubicBezTo>
                    <a:pt x="4788" y="3058"/>
                    <a:pt x="4713" y="3133"/>
                    <a:pt x="4637" y="3208"/>
                  </a:cubicBezTo>
                  <a:cubicBezTo>
                    <a:pt x="1805" y="5639"/>
                    <a:pt x="1" y="9248"/>
                    <a:pt x="1" y="13283"/>
                  </a:cubicBezTo>
                  <a:lnTo>
                    <a:pt x="1" y="30301"/>
                  </a:lnTo>
                  <a:lnTo>
                    <a:pt x="26542" y="30301"/>
                  </a:lnTo>
                  <a:lnTo>
                    <a:pt x="26542" y="13283"/>
                  </a:lnTo>
                  <a:cubicBezTo>
                    <a:pt x="26542" y="9624"/>
                    <a:pt x="25063" y="6291"/>
                    <a:pt x="22657" y="3885"/>
                  </a:cubicBezTo>
                  <a:cubicBezTo>
                    <a:pt x="20251" y="1504"/>
                    <a:pt x="16943" y="0"/>
                    <a:pt x="13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1"/>
            <p:cNvSpPr/>
            <p:nvPr/>
          </p:nvSpPr>
          <p:spPr>
            <a:xfrm>
              <a:off x="4020930" y="2688998"/>
              <a:ext cx="257846" cy="98306"/>
            </a:xfrm>
            <a:custGeom>
              <a:rect b="b" l="l" r="r" t="t"/>
              <a:pathLst>
                <a:path extrusionOk="0" h="2848" w="7470">
                  <a:moveTo>
                    <a:pt x="171" y="1"/>
                  </a:moveTo>
                  <a:cubicBezTo>
                    <a:pt x="144" y="1"/>
                    <a:pt x="119" y="6"/>
                    <a:pt x="101" y="16"/>
                  </a:cubicBezTo>
                  <a:cubicBezTo>
                    <a:pt x="26" y="66"/>
                    <a:pt x="0" y="166"/>
                    <a:pt x="51" y="241"/>
                  </a:cubicBezTo>
                  <a:lnTo>
                    <a:pt x="702" y="1219"/>
                  </a:lnTo>
                  <a:cubicBezTo>
                    <a:pt x="733" y="1250"/>
                    <a:pt x="783" y="1271"/>
                    <a:pt x="829" y="1271"/>
                  </a:cubicBezTo>
                  <a:cubicBezTo>
                    <a:pt x="857" y="1271"/>
                    <a:pt x="884" y="1263"/>
                    <a:pt x="903" y="1244"/>
                  </a:cubicBezTo>
                  <a:lnTo>
                    <a:pt x="1805" y="768"/>
                  </a:lnTo>
                  <a:lnTo>
                    <a:pt x="2407" y="1620"/>
                  </a:lnTo>
                  <a:cubicBezTo>
                    <a:pt x="2425" y="1656"/>
                    <a:pt x="2484" y="1680"/>
                    <a:pt x="2543" y="1680"/>
                  </a:cubicBezTo>
                  <a:cubicBezTo>
                    <a:pt x="2565" y="1680"/>
                    <a:pt x="2587" y="1677"/>
                    <a:pt x="2607" y="1670"/>
                  </a:cubicBezTo>
                  <a:lnTo>
                    <a:pt x="3509" y="1169"/>
                  </a:lnTo>
                  <a:lnTo>
                    <a:pt x="4086" y="2021"/>
                  </a:lnTo>
                  <a:cubicBezTo>
                    <a:pt x="4118" y="2068"/>
                    <a:pt x="4159" y="2086"/>
                    <a:pt x="4205" y="2086"/>
                  </a:cubicBezTo>
                  <a:cubicBezTo>
                    <a:pt x="4231" y="2086"/>
                    <a:pt x="4259" y="2080"/>
                    <a:pt x="4286" y="2071"/>
                  </a:cubicBezTo>
                  <a:lnTo>
                    <a:pt x="5188" y="1570"/>
                  </a:lnTo>
                  <a:lnTo>
                    <a:pt x="5765" y="2422"/>
                  </a:lnTo>
                  <a:cubicBezTo>
                    <a:pt x="5797" y="2470"/>
                    <a:pt x="5840" y="2498"/>
                    <a:pt x="5887" y="2498"/>
                  </a:cubicBezTo>
                  <a:cubicBezTo>
                    <a:pt x="5912" y="2498"/>
                    <a:pt x="5939" y="2490"/>
                    <a:pt x="5965" y="2472"/>
                  </a:cubicBezTo>
                  <a:lnTo>
                    <a:pt x="6868" y="1971"/>
                  </a:lnTo>
                  <a:lnTo>
                    <a:pt x="7469" y="2848"/>
                  </a:lnTo>
                  <a:lnTo>
                    <a:pt x="7469" y="2321"/>
                  </a:lnTo>
                  <a:lnTo>
                    <a:pt x="7043" y="1695"/>
                  </a:lnTo>
                  <a:cubicBezTo>
                    <a:pt x="7027" y="1647"/>
                    <a:pt x="6981" y="1630"/>
                    <a:pt x="6930" y="1630"/>
                  </a:cubicBezTo>
                  <a:cubicBezTo>
                    <a:pt x="6901" y="1630"/>
                    <a:pt x="6870" y="1636"/>
                    <a:pt x="6843" y="1645"/>
                  </a:cubicBezTo>
                  <a:lnTo>
                    <a:pt x="5940" y="2146"/>
                  </a:lnTo>
                  <a:lnTo>
                    <a:pt x="5364" y="1294"/>
                  </a:lnTo>
                  <a:cubicBezTo>
                    <a:pt x="5332" y="1245"/>
                    <a:pt x="5289" y="1218"/>
                    <a:pt x="5242" y="1218"/>
                  </a:cubicBezTo>
                  <a:cubicBezTo>
                    <a:pt x="5217" y="1218"/>
                    <a:pt x="5190" y="1226"/>
                    <a:pt x="5163" y="1244"/>
                  </a:cubicBezTo>
                  <a:lnTo>
                    <a:pt x="4261" y="1745"/>
                  </a:lnTo>
                  <a:lnTo>
                    <a:pt x="3685" y="893"/>
                  </a:lnTo>
                  <a:cubicBezTo>
                    <a:pt x="3652" y="844"/>
                    <a:pt x="3599" y="817"/>
                    <a:pt x="3552" y="817"/>
                  </a:cubicBezTo>
                  <a:cubicBezTo>
                    <a:pt x="3526" y="817"/>
                    <a:pt x="3502" y="825"/>
                    <a:pt x="3484" y="843"/>
                  </a:cubicBezTo>
                  <a:lnTo>
                    <a:pt x="2582" y="1319"/>
                  </a:lnTo>
                  <a:lnTo>
                    <a:pt x="1980" y="467"/>
                  </a:lnTo>
                  <a:cubicBezTo>
                    <a:pt x="1962" y="430"/>
                    <a:pt x="1903" y="407"/>
                    <a:pt x="1844" y="407"/>
                  </a:cubicBezTo>
                  <a:cubicBezTo>
                    <a:pt x="1822" y="407"/>
                    <a:pt x="1800" y="410"/>
                    <a:pt x="1780" y="417"/>
                  </a:cubicBezTo>
                  <a:lnTo>
                    <a:pt x="878" y="918"/>
                  </a:lnTo>
                  <a:lnTo>
                    <a:pt x="301" y="66"/>
                  </a:lnTo>
                  <a:cubicBezTo>
                    <a:pt x="269" y="18"/>
                    <a:pt x="218" y="1"/>
                    <a:pt x="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1"/>
            <p:cNvSpPr/>
            <p:nvPr/>
          </p:nvSpPr>
          <p:spPr>
            <a:xfrm>
              <a:off x="3522658" y="2340411"/>
              <a:ext cx="137587" cy="57989"/>
            </a:xfrm>
            <a:custGeom>
              <a:rect b="b" l="l" r="r" t="t"/>
              <a:pathLst>
                <a:path extrusionOk="0" h="1680" w="3986">
                  <a:moveTo>
                    <a:pt x="1460" y="0"/>
                  </a:moveTo>
                  <a:cubicBezTo>
                    <a:pt x="1434" y="0"/>
                    <a:pt x="1406" y="6"/>
                    <a:pt x="1379" y="15"/>
                  </a:cubicBezTo>
                  <a:lnTo>
                    <a:pt x="477" y="517"/>
                  </a:lnTo>
                  <a:lnTo>
                    <a:pt x="226" y="166"/>
                  </a:lnTo>
                  <a:cubicBezTo>
                    <a:pt x="151" y="216"/>
                    <a:pt x="76" y="291"/>
                    <a:pt x="0" y="366"/>
                  </a:cubicBezTo>
                  <a:lnTo>
                    <a:pt x="301" y="792"/>
                  </a:lnTo>
                  <a:cubicBezTo>
                    <a:pt x="333" y="841"/>
                    <a:pt x="376" y="868"/>
                    <a:pt x="423" y="868"/>
                  </a:cubicBezTo>
                  <a:cubicBezTo>
                    <a:pt x="448" y="868"/>
                    <a:pt x="475" y="860"/>
                    <a:pt x="502" y="842"/>
                  </a:cubicBezTo>
                  <a:lnTo>
                    <a:pt x="1404" y="341"/>
                  </a:lnTo>
                  <a:lnTo>
                    <a:pt x="1980" y="1218"/>
                  </a:lnTo>
                  <a:cubicBezTo>
                    <a:pt x="2011" y="1249"/>
                    <a:pt x="2061" y="1271"/>
                    <a:pt x="2107" y="1271"/>
                  </a:cubicBezTo>
                  <a:cubicBezTo>
                    <a:pt x="2135" y="1271"/>
                    <a:pt x="2162" y="1263"/>
                    <a:pt x="2181" y="1243"/>
                  </a:cubicBezTo>
                  <a:lnTo>
                    <a:pt x="3083" y="767"/>
                  </a:lnTo>
                  <a:lnTo>
                    <a:pt x="3685" y="1619"/>
                  </a:lnTo>
                  <a:cubicBezTo>
                    <a:pt x="3710" y="1644"/>
                    <a:pt x="3735" y="1669"/>
                    <a:pt x="3760" y="1669"/>
                  </a:cubicBezTo>
                  <a:cubicBezTo>
                    <a:pt x="3774" y="1677"/>
                    <a:pt x="3789" y="1680"/>
                    <a:pt x="3803" y="1680"/>
                  </a:cubicBezTo>
                  <a:cubicBezTo>
                    <a:pt x="3837" y="1680"/>
                    <a:pt x="3867" y="1662"/>
                    <a:pt x="3885" y="1644"/>
                  </a:cubicBezTo>
                  <a:cubicBezTo>
                    <a:pt x="3960" y="1594"/>
                    <a:pt x="3985" y="1519"/>
                    <a:pt x="3935" y="1444"/>
                  </a:cubicBezTo>
                  <a:lnTo>
                    <a:pt x="3258" y="466"/>
                  </a:lnTo>
                  <a:cubicBezTo>
                    <a:pt x="3240" y="430"/>
                    <a:pt x="3181" y="406"/>
                    <a:pt x="3132" y="406"/>
                  </a:cubicBezTo>
                  <a:cubicBezTo>
                    <a:pt x="3114" y="406"/>
                    <a:pt x="3096" y="410"/>
                    <a:pt x="3083" y="416"/>
                  </a:cubicBezTo>
                  <a:lnTo>
                    <a:pt x="2156" y="918"/>
                  </a:lnTo>
                  <a:lnTo>
                    <a:pt x="1579" y="65"/>
                  </a:lnTo>
                  <a:cubicBezTo>
                    <a:pt x="1547" y="18"/>
                    <a:pt x="1506" y="0"/>
                    <a:pt x="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1"/>
            <p:cNvSpPr/>
            <p:nvPr/>
          </p:nvSpPr>
          <p:spPr>
            <a:xfrm>
              <a:off x="3367819" y="3137293"/>
              <a:ext cx="267338" cy="10020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1"/>
            <p:cNvSpPr/>
            <p:nvPr/>
          </p:nvSpPr>
          <p:spPr>
            <a:xfrm>
              <a:off x="4097935" y="2566698"/>
              <a:ext cx="92576" cy="64927"/>
            </a:xfrm>
            <a:custGeom>
              <a:rect b="b" l="l" r="r" t="t"/>
              <a:pathLst>
                <a:path extrusionOk="0" h="1881" w="2682">
                  <a:moveTo>
                    <a:pt x="2381" y="1"/>
                  </a:moveTo>
                  <a:lnTo>
                    <a:pt x="0" y="1379"/>
                  </a:lnTo>
                  <a:lnTo>
                    <a:pt x="276" y="1880"/>
                  </a:lnTo>
                  <a:lnTo>
                    <a:pt x="2682" y="502"/>
                  </a:lnTo>
                  <a:lnTo>
                    <a:pt x="2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1"/>
            <p:cNvSpPr/>
            <p:nvPr/>
          </p:nvSpPr>
          <p:spPr>
            <a:xfrm>
              <a:off x="3362608" y="2917071"/>
              <a:ext cx="35519" cy="38073"/>
            </a:xfrm>
            <a:custGeom>
              <a:rect b="b" l="l" r="r" t="t"/>
              <a:pathLst>
                <a:path extrusionOk="0" h="1103" w="1029">
                  <a:moveTo>
                    <a:pt x="728" y="0"/>
                  </a:moveTo>
                  <a:lnTo>
                    <a:pt x="1" y="426"/>
                  </a:lnTo>
                  <a:lnTo>
                    <a:pt x="1" y="1103"/>
                  </a:lnTo>
                  <a:lnTo>
                    <a:pt x="1028" y="501"/>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1"/>
            <p:cNvSpPr/>
            <p:nvPr/>
          </p:nvSpPr>
          <p:spPr>
            <a:xfrm>
              <a:off x="4168002" y="3197341"/>
              <a:ext cx="92576" cy="64927"/>
            </a:xfrm>
            <a:custGeom>
              <a:rect b="b" l="l" r="r" t="t"/>
              <a:pathLst>
                <a:path extrusionOk="0" h="1881" w="2682">
                  <a:moveTo>
                    <a:pt x="2381" y="0"/>
                  </a:moveTo>
                  <a:lnTo>
                    <a:pt x="0" y="1379"/>
                  </a:lnTo>
                  <a:lnTo>
                    <a:pt x="301" y="1880"/>
                  </a:lnTo>
                  <a:lnTo>
                    <a:pt x="2682" y="502"/>
                  </a:lnTo>
                  <a:lnTo>
                    <a:pt x="2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1"/>
            <p:cNvSpPr/>
            <p:nvPr/>
          </p:nvSpPr>
          <p:spPr>
            <a:xfrm>
              <a:off x="3844450" y="2566698"/>
              <a:ext cx="92610" cy="64927"/>
            </a:xfrm>
            <a:custGeom>
              <a:rect b="b" l="l" r="r" t="t"/>
              <a:pathLst>
                <a:path extrusionOk="0" h="1881" w="2683">
                  <a:moveTo>
                    <a:pt x="2407" y="1"/>
                  </a:moveTo>
                  <a:lnTo>
                    <a:pt x="1" y="1379"/>
                  </a:lnTo>
                  <a:lnTo>
                    <a:pt x="301" y="1880"/>
                  </a:lnTo>
                  <a:lnTo>
                    <a:pt x="2682" y="50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1"/>
            <p:cNvSpPr/>
            <p:nvPr/>
          </p:nvSpPr>
          <p:spPr>
            <a:xfrm>
              <a:off x="4013129" y="2845243"/>
              <a:ext cx="92610" cy="64927"/>
            </a:xfrm>
            <a:custGeom>
              <a:rect b="b" l="l" r="r" t="t"/>
              <a:pathLst>
                <a:path extrusionOk="0" h="1881" w="2683">
                  <a:moveTo>
                    <a:pt x="2407" y="1"/>
                  </a:moveTo>
                  <a:lnTo>
                    <a:pt x="1" y="1379"/>
                  </a:lnTo>
                  <a:lnTo>
                    <a:pt x="302" y="1881"/>
                  </a:lnTo>
                  <a:lnTo>
                    <a:pt x="2683" y="50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1"/>
            <p:cNvSpPr/>
            <p:nvPr/>
          </p:nvSpPr>
          <p:spPr>
            <a:xfrm>
              <a:off x="3675771" y="3244904"/>
              <a:ext cx="83947" cy="43319"/>
            </a:xfrm>
            <a:custGeom>
              <a:rect b="b" l="l" r="r" t="t"/>
              <a:pathLst>
                <a:path extrusionOk="0" h="1255" w="2432">
                  <a:moveTo>
                    <a:pt x="2156" y="1"/>
                  </a:moveTo>
                  <a:lnTo>
                    <a:pt x="0" y="1254"/>
                  </a:lnTo>
                  <a:lnTo>
                    <a:pt x="1128" y="1254"/>
                  </a:lnTo>
                  <a:lnTo>
                    <a:pt x="2432" y="502"/>
                  </a:lnTo>
                  <a:lnTo>
                    <a:pt x="21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1"/>
            <p:cNvSpPr/>
            <p:nvPr/>
          </p:nvSpPr>
          <p:spPr>
            <a:xfrm>
              <a:off x="4211251" y="2647155"/>
              <a:ext cx="41559" cy="40696"/>
            </a:xfrm>
            <a:custGeom>
              <a:rect b="b" l="l" r="r" t="t"/>
              <a:pathLst>
                <a:path extrusionOk="0" h="1179" w="1204">
                  <a:moveTo>
                    <a:pt x="602" y="1"/>
                  </a:moveTo>
                  <a:cubicBezTo>
                    <a:pt x="276" y="1"/>
                    <a:pt x="0" y="251"/>
                    <a:pt x="0" y="602"/>
                  </a:cubicBezTo>
                  <a:cubicBezTo>
                    <a:pt x="0" y="928"/>
                    <a:pt x="276" y="1178"/>
                    <a:pt x="602" y="1178"/>
                  </a:cubicBezTo>
                  <a:cubicBezTo>
                    <a:pt x="928" y="1178"/>
                    <a:pt x="1203" y="928"/>
                    <a:pt x="1203" y="602"/>
                  </a:cubicBezTo>
                  <a:cubicBezTo>
                    <a:pt x="1203" y="251"/>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1"/>
            <p:cNvSpPr/>
            <p:nvPr/>
          </p:nvSpPr>
          <p:spPr>
            <a:xfrm>
              <a:off x="4211251" y="2866021"/>
              <a:ext cx="41559" cy="41559"/>
            </a:xfrm>
            <a:custGeom>
              <a:rect b="b" l="l" r="r" t="t"/>
              <a:pathLst>
                <a:path extrusionOk="0" h="1204" w="1204">
                  <a:moveTo>
                    <a:pt x="602" y="0"/>
                  </a:moveTo>
                  <a:cubicBezTo>
                    <a:pt x="276" y="0"/>
                    <a:pt x="0" y="276"/>
                    <a:pt x="0" y="602"/>
                  </a:cubicBezTo>
                  <a:cubicBezTo>
                    <a:pt x="0" y="928"/>
                    <a:pt x="276" y="1203"/>
                    <a:pt x="602" y="1203"/>
                  </a:cubicBezTo>
                  <a:cubicBezTo>
                    <a:pt x="928" y="1203"/>
                    <a:pt x="1203" y="928"/>
                    <a:pt x="1203" y="602"/>
                  </a:cubicBezTo>
                  <a:cubicBezTo>
                    <a:pt x="1203"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1"/>
            <p:cNvSpPr/>
            <p:nvPr/>
          </p:nvSpPr>
          <p:spPr>
            <a:xfrm>
              <a:off x="3641151" y="3116884"/>
              <a:ext cx="41559" cy="41559"/>
            </a:xfrm>
            <a:custGeom>
              <a:rect b="b" l="l" r="r" t="t"/>
              <a:pathLst>
                <a:path extrusionOk="0" h="1204" w="1204">
                  <a:moveTo>
                    <a:pt x="602" y="1"/>
                  </a:moveTo>
                  <a:cubicBezTo>
                    <a:pt x="252" y="1"/>
                    <a:pt x="1" y="276"/>
                    <a:pt x="1" y="602"/>
                  </a:cubicBezTo>
                  <a:cubicBezTo>
                    <a:pt x="1" y="928"/>
                    <a:pt x="252"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1"/>
            <p:cNvSpPr/>
            <p:nvPr/>
          </p:nvSpPr>
          <p:spPr>
            <a:xfrm>
              <a:off x="3404130" y="3216359"/>
              <a:ext cx="40696" cy="41559"/>
            </a:xfrm>
            <a:custGeom>
              <a:rect b="b" l="l" r="r" t="t"/>
              <a:pathLst>
                <a:path extrusionOk="0" h="1204" w="1179">
                  <a:moveTo>
                    <a:pt x="577" y="1"/>
                  </a:moveTo>
                  <a:cubicBezTo>
                    <a:pt x="251" y="1"/>
                    <a:pt x="1" y="277"/>
                    <a:pt x="1" y="602"/>
                  </a:cubicBezTo>
                  <a:cubicBezTo>
                    <a:pt x="1" y="928"/>
                    <a:pt x="251" y="1204"/>
                    <a:pt x="577" y="1204"/>
                  </a:cubicBezTo>
                  <a:cubicBezTo>
                    <a:pt x="928" y="1204"/>
                    <a:pt x="1179" y="928"/>
                    <a:pt x="1179" y="602"/>
                  </a:cubicBezTo>
                  <a:cubicBezTo>
                    <a:pt x="1179" y="277"/>
                    <a:pt x="928"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1"/>
            <p:cNvSpPr/>
            <p:nvPr/>
          </p:nvSpPr>
          <p:spPr>
            <a:xfrm>
              <a:off x="3992385" y="2343517"/>
              <a:ext cx="41559" cy="40696"/>
            </a:xfrm>
            <a:custGeom>
              <a:rect b="b" l="l" r="r" t="t"/>
              <a:pathLst>
                <a:path extrusionOk="0" h="1179" w="1204">
                  <a:moveTo>
                    <a:pt x="602" y="0"/>
                  </a:moveTo>
                  <a:cubicBezTo>
                    <a:pt x="276" y="0"/>
                    <a:pt x="0" y="251"/>
                    <a:pt x="0" y="602"/>
                  </a:cubicBezTo>
                  <a:cubicBezTo>
                    <a:pt x="0" y="928"/>
                    <a:pt x="276" y="1178"/>
                    <a:pt x="602" y="1178"/>
                  </a:cubicBezTo>
                  <a:cubicBezTo>
                    <a:pt x="928" y="1178"/>
                    <a:pt x="1203" y="928"/>
                    <a:pt x="1203" y="602"/>
                  </a:cubicBezTo>
                  <a:cubicBezTo>
                    <a:pt x="1203" y="251"/>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1"/>
            <p:cNvSpPr/>
            <p:nvPr/>
          </p:nvSpPr>
          <p:spPr>
            <a:xfrm>
              <a:off x="3667970" y="2213771"/>
              <a:ext cx="88296" cy="135826"/>
            </a:xfrm>
            <a:custGeom>
              <a:rect b="b" l="l" r="r" t="t"/>
              <a:pathLst>
                <a:path extrusionOk="0" h="3935" w="2558">
                  <a:moveTo>
                    <a:pt x="1279" y="0"/>
                  </a:moveTo>
                  <a:cubicBezTo>
                    <a:pt x="577" y="0"/>
                    <a:pt x="1" y="877"/>
                    <a:pt x="1" y="1980"/>
                  </a:cubicBezTo>
                  <a:cubicBezTo>
                    <a:pt x="1" y="3058"/>
                    <a:pt x="577" y="3935"/>
                    <a:pt x="1279" y="3935"/>
                  </a:cubicBezTo>
                  <a:cubicBezTo>
                    <a:pt x="1981" y="3935"/>
                    <a:pt x="2557" y="3058"/>
                    <a:pt x="2557" y="1980"/>
                  </a:cubicBezTo>
                  <a:cubicBezTo>
                    <a:pt x="2557" y="877"/>
                    <a:pt x="1981"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1"/>
            <p:cNvSpPr/>
            <p:nvPr/>
          </p:nvSpPr>
          <p:spPr>
            <a:xfrm>
              <a:off x="3680085" y="2213771"/>
              <a:ext cx="88296" cy="135826"/>
            </a:xfrm>
            <a:custGeom>
              <a:rect b="b" l="l" r="r" t="t"/>
              <a:pathLst>
                <a:path extrusionOk="0" h="3935" w="2558">
                  <a:moveTo>
                    <a:pt x="1279" y="0"/>
                  </a:moveTo>
                  <a:cubicBezTo>
                    <a:pt x="577" y="0"/>
                    <a:pt x="1" y="877"/>
                    <a:pt x="1" y="1980"/>
                  </a:cubicBezTo>
                  <a:cubicBezTo>
                    <a:pt x="1" y="3058"/>
                    <a:pt x="577" y="3935"/>
                    <a:pt x="1279" y="3935"/>
                  </a:cubicBezTo>
                  <a:cubicBezTo>
                    <a:pt x="1981" y="3935"/>
                    <a:pt x="2557" y="3058"/>
                    <a:pt x="2557" y="1980"/>
                  </a:cubicBezTo>
                  <a:cubicBezTo>
                    <a:pt x="2557" y="877"/>
                    <a:pt x="1981"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1"/>
            <p:cNvSpPr/>
            <p:nvPr/>
          </p:nvSpPr>
          <p:spPr>
            <a:xfrm>
              <a:off x="3684434" y="2218949"/>
              <a:ext cx="80460" cy="125471"/>
            </a:xfrm>
            <a:custGeom>
              <a:rect b="b" l="l" r="r" t="t"/>
              <a:pathLst>
                <a:path extrusionOk="0" h="3635" w="2331">
                  <a:moveTo>
                    <a:pt x="1178" y="76"/>
                  </a:moveTo>
                  <a:cubicBezTo>
                    <a:pt x="1780" y="76"/>
                    <a:pt x="2256" y="853"/>
                    <a:pt x="2256" y="1830"/>
                  </a:cubicBezTo>
                  <a:cubicBezTo>
                    <a:pt x="2256" y="2782"/>
                    <a:pt x="1780" y="3559"/>
                    <a:pt x="1178" y="3559"/>
                  </a:cubicBezTo>
                  <a:cubicBezTo>
                    <a:pt x="577" y="3559"/>
                    <a:pt x="75" y="2782"/>
                    <a:pt x="75" y="1830"/>
                  </a:cubicBezTo>
                  <a:cubicBezTo>
                    <a:pt x="75" y="853"/>
                    <a:pt x="577" y="76"/>
                    <a:pt x="1178" y="76"/>
                  </a:cubicBezTo>
                  <a:close/>
                  <a:moveTo>
                    <a:pt x="1178" y="0"/>
                  </a:moveTo>
                  <a:cubicBezTo>
                    <a:pt x="526" y="0"/>
                    <a:pt x="0" y="828"/>
                    <a:pt x="0" y="1830"/>
                  </a:cubicBezTo>
                  <a:cubicBezTo>
                    <a:pt x="0" y="2807"/>
                    <a:pt x="526" y="3635"/>
                    <a:pt x="1178" y="3635"/>
                  </a:cubicBezTo>
                  <a:cubicBezTo>
                    <a:pt x="1805" y="3635"/>
                    <a:pt x="2331" y="2807"/>
                    <a:pt x="2331" y="1830"/>
                  </a:cubicBezTo>
                  <a:cubicBezTo>
                    <a:pt x="2331" y="828"/>
                    <a:pt x="1805" y="0"/>
                    <a:pt x="117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1"/>
            <p:cNvSpPr/>
            <p:nvPr/>
          </p:nvSpPr>
          <p:spPr>
            <a:xfrm>
              <a:off x="3786498" y="2317537"/>
              <a:ext cx="88261" cy="135861"/>
            </a:xfrm>
            <a:custGeom>
              <a:rect b="b" l="l" r="r" t="t"/>
              <a:pathLst>
                <a:path extrusionOk="0" h="3936" w="2557">
                  <a:moveTo>
                    <a:pt x="1279" y="1"/>
                  </a:moveTo>
                  <a:cubicBezTo>
                    <a:pt x="577" y="1"/>
                    <a:pt x="0" y="878"/>
                    <a:pt x="0" y="1956"/>
                  </a:cubicBezTo>
                  <a:cubicBezTo>
                    <a:pt x="0" y="3058"/>
                    <a:pt x="577" y="3936"/>
                    <a:pt x="1279" y="3936"/>
                  </a:cubicBezTo>
                  <a:cubicBezTo>
                    <a:pt x="1980" y="3936"/>
                    <a:pt x="2557" y="3058"/>
                    <a:pt x="2557" y="1956"/>
                  </a:cubicBezTo>
                  <a:cubicBezTo>
                    <a:pt x="2557" y="878"/>
                    <a:pt x="1980"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1"/>
            <p:cNvSpPr/>
            <p:nvPr/>
          </p:nvSpPr>
          <p:spPr>
            <a:xfrm>
              <a:off x="3798613" y="2318424"/>
              <a:ext cx="88261" cy="135861"/>
            </a:xfrm>
            <a:custGeom>
              <a:rect b="b" l="l" r="r" t="t"/>
              <a:pathLst>
                <a:path extrusionOk="0" h="3936" w="2557">
                  <a:moveTo>
                    <a:pt x="1279" y="1"/>
                  </a:moveTo>
                  <a:cubicBezTo>
                    <a:pt x="577" y="1"/>
                    <a:pt x="0" y="878"/>
                    <a:pt x="0" y="1956"/>
                  </a:cubicBezTo>
                  <a:cubicBezTo>
                    <a:pt x="0" y="3058"/>
                    <a:pt x="577" y="3936"/>
                    <a:pt x="1279" y="3936"/>
                  </a:cubicBezTo>
                  <a:cubicBezTo>
                    <a:pt x="1980" y="3936"/>
                    <a:pt x="2557" y="3058"/>
                    <a:pt x="2557" y="1956"/>
                  </a:cubicBezTo>
                  <a:cubicBezTo>
                    <a:pt x="2557" y="878"/>
                    <a:pt x="1980" y="1"/>
                    <a:pt x="1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1"/>
            <p:cNvSpPr/>
            <p:nvPr/>
          </p:nvSpPr>
          <p:spPr>
            <a:xfrm>
              <a:off x="3802927" y="2323636"/>
              <a:ext cx="80495" cy="125471"/>
            </a:xfrm>
            <a:custGeom>
              <a:rect b="b" l="l" r="r" t="t"/>
              <a:pathLst>
                <a:path extrusionOk="0" h="3635" w="2332">
                  <a:moveTo>
                    <a:pt x="1179" y="75"/>
                  </a:moveTo>
                  <a:cubicBezTo>
                    <a:pt x="1780" y="75"/>
                    <a:pt x="2281" y="852"/>
                    <a:pt x="2281" y="1805"/>
                  </a:cubicBezTo>
                  <a:cubicBezTo>
                    <a:pt x="2281" y="2782"/>
                    <a:pt x="1780" y="3559"/>
                    <a:pt x="1179" y="3559"/>
                  </a:cubicBezTo>
                  <a:cubicBezTo>
                    <a:pt x="577" y="3559"/>
                    <a:pt x="76" y="2782"/>
                    <a:pt x="76" y="1805"/>
                  </a:cubicBezTo>
                  <a:cubicBezTo>
                    <a:pt x="76" y="852"/>
                    <a:pt x="577" y="75"/>
                    <a:pt x="1179" y="75"/>
                  </a:cubicBezTo>
                  <a:close/>
                  <a:moveTo>
                    <a:pt x="1179" y="0"/>
                  </a:moveTo>
                  <a:cubicBezTo>
                    <a:pt x="527" y="0"/>
                    <a:pt x="1" y="827"/>
                    <a:pt x="1" y="1805"/>
                  </a:cubicBezTo>
                  <a:cubicBezTo>
                    <a:pt x="1" y="2807"/>
                    <a:pt x="527" y="3634"/>
                    <a:pt x="1179" y="3634"/>
                  </a:cubicBezTo>
                  <a:cubicBezTo>
                    <a:pt x="1805" y="3634"/>
                    <a:pt x="2332" y="2807"/>
                    <a:pt x="2332" y="1805"/>
                  </a:cubicBezTo>
                  <a:cubicBezTo>
                    <a:pt x="2332" y="827"/>
                    <a:pt x="1805" y="0"/>
                    <a:pt x="1179"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1"/>
            <p:cNvSpPr/>
            <p:nvPr/>
          </p:nvSpPr>
          <p:spPr>
            <a:xfrm>
              <a:off x="3883384" y="2206809"/>
              <a:ext cx="88261" cy="135861"/>
            </a:xfrm>
            <a:custGeom>
              <a:rect b="b" l="l" r="r" t="t"/>
              <a:pathLst>
                <a:path extrusionOk="0" h="3936" w="2557">
                  <a:moveTo>
                    <a:pt x="1279" y="1"/>
                  </a:moveTo>
                  <a:cubicBezTo>
                    <a:pt x="577" y="1"/>
                    <a:pt x="1" y="878"/>
                    <a:pt x="1" y="1956"/>
                  </a:cubicBezTo>
                  <a:cubicBezTo>
                    <a:pt x="1" y="3058"/>
                    <a:pt x="577" y="3935"/>
                    <a:pt x="1279" y="3935"/>
                  </a:cubicBezTo>
                  <a:cubicBezTo>
                    <a:pt x="1980" y="3935"/>
                    <a:pt x="2557" y="3058"/>
                    <a:pt x="2557" y="1956"/>
                  </a:cubicBezTo>
                  <a:cubicBezTo>
                    <a:pt x="2557" y="878"/>
                    <a:pt x="1980" y="1"/>
                    <a:pt x="1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1"/>
            <p:cNvSpPr/>
            <p:nvPr/>
          </p:nvSpPr>
          <p:spPr>
            <a:xfrm>
              <a:off x="3895499" y="2207697"/>
              <a:ext cx="88261" cy="135861"/>
            </a:xfrm>
            <a:custGeom>
              <a:rect b="b" l="l" r="r" t="t"/>
              <a:pathLst>
                <a:path extrusionOk="0" h="3936" w="2557">
                  <a:moveTo>
                    <a:pt x="1279" y="1"/>
                  </a:moveTo>
                  <a:cubicBezTo>
                    <a:pt x="552" y="1"/>
                    <a:pt x="0" y="878"/>
                    <a:pt x="0" y="1956"/>
                  </a:cubicBezTo>
                  <a:cubicBezTo>
                    <a:pt x="0" y="3058"/>
                    <a:pt x="552" y="3935"/>
                    <a:pt x="1279" y="3935"/>
                  </a:cubicBezTo>
                  <a:cubicBezTo>
                    <a:pt x="1980" y="3935"/>
                    <a:pt x="2557" y="3058"/>
                    <a:pt x="2557" y="1956"/>
                  </a:cubicBezTo>
                  <a:cubicBezTo>
                    <a:pt x="2557" y="878"/>
                    <a:pt x="1980" y="1"/>
                    <a:pt x="1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1"/>
            <p:cNvSpPr/>
            <p:nvPr/>
          </p:nvSpPr>
          <p:spPr>
            <a:xfrm>
              <a:off x="3899813" y="2212909"/>
              <a:ext cx="80495" cy="125471"/>
            </a:xfrm>
            <a:custGeom>
              <a:rect b="b" l="l" r="r" t="t"/>
              <a:pathLst>
                <a:path extrusionOk="0" h="3635" w="2332">
                  <a:moveTo>
                    <a:pt x="1179" y="75"/>
                  </a:moveTo>
                  <a:cubicBezTo>
                    <a:pt x="1780" y="75"/>
                    <a:pt x="2256" y="852"/>
                    <a:pt x="2256" y="1805"/>
                  </a:cubicBezTo>
                  <a:cubicBezTo>
                    <a:pt x="2256" y="2782"/>
                    <a:pt x="1780" y="3559"/>
                    <a:pt x="1179" y="3559"/>
                  </a:cubicBezTo>
                  <a:cubicBezTo>
                    <a:pt x="552" y="3559"/>
                    <a:pt x="76" y="2782"/>
                    <a:pt x="76" y="1805"/>
                  </a:cubicBezTo>
                  <a:cubicBezTo>
                    <a:pt x="76" y="852"/>
                    <a:pt x="552" y="75"/>
                    <a:pt x="1179" y="75"/>
                  </a:cubicBezTo>
                  <a:close/>
                  <a:moveTo>
                    <a:pt x="1179" y="0"/>
                  </a:moveTo>
                  <a:cubicBezTo>
                    <a:pt x="527" y="0"/>
                    <a:pt x="1" y="827"/>
                    <a:pt x="1" y="1805"/>
                  </a:cubicBezTo>
                  <a:cubicBezTo>
                    <a:pt x="1" y="2807"/>
                    <a:pt x="527" y="3634"/>
                    <a:pt x="1179" y="3634"/>
                  </a:cubicBezTo>
                  <a:cubicBezTo>
                    <a:pt x="1805" y="3634"/>
                    <a:pt x="2332" y="2807"/>
                    <a:pt x="2332" y="1805"/>
                  </a:cubicBezTo>
                  <a:cubicBezTo>
                    <a:pt x="2332" y="827"/>
                    <a:pt x="1805" y="0"/>
                    <a:pt x="1179"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1"/>
            <p:cNvSpPr/>
            <p:nvPr/>
          </p:nvSpPr>
          <p:spPr>
            <a:xfrm>
              <a:off x="3315045" y="2406682"/>
              <a:ext cx="677406" cy="529464"/>
            </a:xfrm>
            <a:custGeom>
              <a:rect b="b" l="l" r="r" t="t"/>
              <a:pathLst>
                <a:path extrusionOk="0" h="15339" w="19625">
                  <a:moveTo>
                    <a:pt x="15063" y="0"/>
                  </a:moveTo>
                  <a:lnTo>
                    <a:pt x="1629" y="75"/>
                  </a:lnTo>
                  <a:lnTo>
                    <a:pt x="476" y="1805"/>
                  </a:lnTo>
                  <a:cubicBezTo>
                    <a:pt x="101" y="2356"/>
                    <a:pt x="0" y="3058"/>
                    <a:pt x="201" y="3684"/>
                  </a:cubicBezTo>
                  <a:lnTo>
                    <a:pt x="3860" y="15113"/>
                  </a:lnTo>
                  <a:lnTo>
                    <a:pt x="5389" y="15339"/>
                  </a:lnTo>
                  <a:lnTo>
                    <a:pt x="6216" y="15163"/>
                  </a:lnTo>
                  <a:lnTo>
                    <a:pt x="19624" y="13008"/>
                  </a:lnTo>
                  <a:lnTo>
                    <a:pt x="150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1"/>
            <p:cNvSpPr/>
            <p:nvPr/>
          </p:nvSpPr>
          <p:spPr>
            <a:xfrm>
              <a:off x="3315045" y="2409270"/>
              <a:ext cx="214561" cy="526875"/>
            </a:xfrm>
            <a:custGeom>
              <a:rect b="b" l="l" r="r" t="t"/>
              <a:pathLst>
                <a:path extrusionOk="0" h="15264" w="6216">
                  <a:moveTo>
                    <a:pt x="1629" y="0"/>
                  </a:moveTo>
                  <a:lnTo>
                    <a:pt x="476" y="1730"/>
                  </a:lnTo>
                  <a:cubicBezTo>
                    <a:pt x="101" y="2281"/>
                    <a:pt x="0" y="2983"/>
                    <a:pt x="201" y="3609"/>
                  </a:cubicBezTo>
                  <a:lnTo>
                    <a:pt x="3860" y="15038"/>
                  </a:lnTo>
                  <a:lnTo>
                    <a:pt x="5389" y="15264"/>
                  </a:lnTo>
                  <a:lnTo>
                    <a:pt x="6216" y="15088"/>
                  </a:lnTo>
                  <a:lnTo>
                    <a:pt x="16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1"/>
            <p:cNvSpPr/>
            <p:nvPr/>
          </p:nvSpPr>
          <p:spPr>
            <a:xfrm>
              <a:off x="3518343" y="2853043"/>
              <a:ext cx="860797" cy="430847"/>
            </a:xfrm>
            <a:custGeom>
              <a:rect b="b" l="l" r="r" t="t"/>
              <a:pathLst>
                <a:path extrusionOk="0" h="12482" w="24938">
                  <a:moveTo>
                    <a:pt x="13810" y="0"/>
                  </a:moveTo>
                  <a:lnTo>
                    <a:pt x="226" y="2106"/>
                  </a:lnTo>
                  <a:lnTo>
                    <a:pt x="0" y="5264"/>
                  </a:lnTo>
                  <a:lnTo>
                    <a:pt x="10627" y="12482"/>
                  </a:lnTo>
                  <a:lnTo>
                    <a:pt x="10702" y="12457"/>
                  </a:lnTo>
                  <a:lnTo>
                    <a:pt x="24937" y="8046"/>
                  </a:lnTo>
                  <a:lnTo>
                    <a:pt x="24937" y="5539"/>
                  </a:lnTo>
                  <a:lnTo>
                    <a:pt x="24887" y="5539"/>
                  </a:lnTo>
                  <a:lnTo>
                    <a:pt x="13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1"/>
            <p:cNvSpPr/>
            <p:nvPr/>
          </p:nvSpPr>
          <p:spPr>
            <a:xfrm>
              <a:off x="3520069" y="2925700"/>
              <a:ext cx="385008" cy="358188"/>
            </a:xfrm>
            <a:custGeom>
              <a:rect b="b" l="l" r="r" t="t"/>
              <a:pathLst>
                <a:path extrusionOk="0" h="10377" w="11154">
                  <a:moveTo>
                    <a:pt x="176" y="1"/>
                  </a:moveTo>
                  <a:lnTo>
                    <a:pt x="0" y="3209"/>
                  </a:lnTo>
                  <a:lnTo>
                    <a:pt x="10577" y="10377"/>
                  </a:lnTo>
                  <a:lnTo>
                    <a:pt x="10652" y="10352"/>
                  </a:lnTo>
                  <a:lnTo>
                    <a:pt x="11153" y="7720"/>
                  </a:lnTo>
                  <a:lnTo>
                    <a:pt x="1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1"/>
            <p:cNvSpPr/>
            <p:nvPr/>
          </p:nvSpPr>
          <p:spPr>
            <a:xfrm>
              <a:off x="3523521" y="2850972"/>
              <a:ext cx="469783" cy="77354"/>
            </a:xfrm>
            <a:custGeom>
              <a:rect b="b" l="l" r="r" t="t"/>
              <a:pathLst>
                <a:path extrusionOk="0" h="2241" w="13610">
                  <a:moveTo>
                    <a:pt x="13569" y="1"/>
                  </a:moveTo>
                  <a:cubicBezTo>
                    <a:pt x="13559" y="1"/>
                    <a:pt x="13548" y="4"/>
                    <a:pt x="13534" y="10"/>
                  </a:cubicBezTo>
                  <a:lnTo>
                    <a:pt x="51" y="2116"/>
                  </a:lnTo>
                  <a:cubicBezTo>
                    <a:pt x="25" y="2116"/>
                    <a:pt x="0" y="2141"/>
                    <a:pt x="0" y="2191"/>
                  </a:cubicBezTo>
                  <a:cubicBezTo>
                    <a:pt x="0" y="2216"/>
                    <a:pt x="25" y="2241"/>
                    <a:pt x="76" y="2241"/>
                  </a:cubicBezTo>
                  <a:lnTo>
                    <a:pt x="13559" y="111"/>
                  </a:lnTo>
                  <a:cubicBezTo>
                    <a:pt x="13584" y="111"/>
                    <a:pt x="13609" y="86"/>
                    <a:pt x="13609" y="60"/>
                  </a:cubicBezTo>
                  <a:cubicBezTo>
                    <a:pt x="13609" y="24"/>
                    <a:pt x="13596" y="1"/>
                    <a:pt x="135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1"/>
            <p:cNvSpPr/>
            <p:nvPr/>
          </p:nvSpPr>
          <p:spPr>
            <a:xfrm>
              <a:off x="3753638" y="2910996"/>
              <a:ext cx="16465" cy="87433"/>
            </a:xfrm>
            <a:custGeom>
              <a:rect b="b" l="l" r="r" t="t"/>
              <a:pathLst>
                <a:path extrusionOk="0" h="2533" w="477">
                  <a:moveTo>
                    <a:pt x="150" y="1"/>
                  </a:moveTo>
                  <a:lnTo>
                    <a:pt x="0" y="26"/>
                  </a:lnTo>
                  <a:lnTo>
                    <a:pt x="326" y="2532"/>
                  </a:lnTo>
                  <a:lnTo>
                    <a:pt x="476" y="2507"/>
                  </a:lnTo>
                  <a:lnTo>
                    <a:pt x="1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1"/>
            <p:cNvSpPr/>
            <p:nvPr/>
          </p:nvSpPr>
          <p:spPr>
            <a:xfrm>
              <a:off x="3704315" y="2967223"/>
              <a:ext cx="128060" cy="57334"/>
            </a:xfrm>
            <a:custGeom>
              <a:rect b="b" l="l" r="r" t="t"/>
              <a:pathLst>
                <a:path extrusionOk="0" h="1661" w="3710">
                  <a:moveTo>
                    <a:pt x="1680" y="1"/>
                  </a:moveTo>
                  <a:lnTo>
                    <a:pt x="176" y="953"/>
                  </a:lnTo>
                  <a:cubicBezTo>
                    <a:pt x="1" y="1028"/>
                    <a:pt x="1" y="1304"/>
                    <a:pt x="201" y="1354"/>
                  </a:cubicBezTo>
                  <a:cubicBezTo>
                    <a:pt x="871" y="1577"/>
                    <a:pt x="1435" y="1661"/>
                    <a:pt x="1905" y="1661"/>
                  </a:cubicBezTo>
                  <a:cubicBezTo>
                    <a:pt x="2754" y="1661"/>
                    <a:pt x="3294" y="1388"/>
                    <a:pt x="3584" y="1179"/>
                  </a:cubicBezTo>
                  <a:cubicBezTo>
                    <a:pt x="3710" y="1078"/>
                    <a:pt x="3660" y="853"/>
                    <a:pt x="3509" y="803"/>
                  </a:cubicBezTo>
                  <a:lnTo>
                    <a:pt x="16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1"/>
            <p:cNvSpPr/>
            <p:nvPr/>
          </p:nvSpPr>
          <p:spPr>
            <a:xfrm>
              <a:off x="3680948" y="2868827"/>
              <a:ext cx="139313" cy="73005"/>
            </a:xfrm>
            <a:custGeom>
              <a:rect b="b" l="l" r="r" t="t"/>
              <a:pathLst>
                <a:path extrusionOk="0" h="2115" w="4036">
                  <a:moveTo>
                    <a:pt x="2532" y="0"/>
                  </a:moveTo>
                  <a:cubicBezTo>
                    <a:pt x="2310" y="0"/>
                    <a:pt x="2074" y="23"/>
                    <a:pt x="1830" y="69"/>
                  </a:cubicBezTo>
                  <a:cubicBezTo>
                    <a:pt x="778" y="269"/>
                    <a:pt x="1" y="896"/>
                    <a:pt x="101" y="1447"/>
                  </a:cubicBezTo>
                  <a:cubicBezTo>
                    <a:pt x="199" y="1857"/>
                    <a:pt x="781" y="2114"/>
                    <a:pt x="1531" y="2114"/>
                  </a:cubicBezTo>
                  <a:cubicBezTo>
                    <a:pt x="1745" y="2114"/>
                    <a:pt x="1972" y="2093"/>
                    <a:pt x="2206" y="2049"/>
                  </a:cubicBezTo>
                  <a:cubicBezTo>
                    <a:pt x="3259" y="1823"/>
                    <a:pt x="4036" y="1222"/>
                    <a:pt x="3936" y="670"/>
                  </a:cubicBezTo>
                  <a:cubicBezTo>
                    <a:pt x="3839" y="246"/>
                    <a:pt x="3269" y="0"/>
                    <a:pt x="2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1"/>
            <p:cNvSpPr/>
            <p:nvPr/>
          </p:nvSpPr>
          <p:spPr>
            <a:xfrm>
              <a:off x="3743249" y="2873926"/>
              <a:ext cx="55401" cy="21539"/>
            </a:xfrm>
            <a:custGeom>
              <a:rect b="b" l="l" r="r" t="t"/>
              <a:pathLst>
                <a:path extrusionOk="0" h="624" w="1605">
                  <a:moveTo>
                    <a:pt x="875" y="1"/>
                  </a:moveTo>
                  <a:cubicBezTo>
                    <a:pt x="607" y="1"/>
                    <a:pt x="318" y="62"/>
                    <a:pt x="176" y="147"/>
                  </a:cubicBezTo>
                  <a:cubicBezTo>
                    <a:pt x="76" y="197"/>
                    <a:pt x="0" y="298"/>
                    <a:pt x="101" y="398"/>
                  </a:cubicBezTo>
                  <a:cubicBezTo>
                    <a:pt x="126" y="423"/>
                    <a:pt x="201" y="448"/>
                    <a:pt x="276" y="473"/>
                  </a:cubicBezTo>
                  <a:cubicBezTo>
                    <a:pt x="502" y="523"/>
                    <a:pt x="752" y="573"/>
                    <a:pt x="1003" y="598"/>
                  </a:cubicBezTo>
                  <a:cubicBezTo>
                    <a:pt x="1103" y="624"/>
                    <a:pt x="1203" y="624"/>
                    <a:pt x="1304" y="624"/>
                  </a:cubicBezTo>
                  <a:cubicBezTo>
                    <a:pt x="1404" y="598"/>
                    <a:pt x="1504" y="548"/>
                    <a:pt x="1554" y="498"/>
                  </a:cubicBezTo>
                  <a:cubicBezTo>
                    <a:pt x="1604" y="373"/>
                    <a:pt x="1504" y="248"/>
                    <a:pt x="1379" y="122"/>
                  </a:cubicBezTo>
                  <a:cubicBezTo>
                    <a:pt x="1271" y="36"/>
                    <a:pt x="1079" y="1"/>
                    <a:pt x="875" y="1"/>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1"/>
            <p:cNvSpPr/>
            <p:nvPr/>
          </p:nvSpPr>
          <p:spPr>
            <a:xfrm>
              <a:off x="4140320" y="2995457"/>
              <a:ext cx="114218" cy="32377"/>
            </a:xfrm>
            <a:custGeom>
              <a:rect b="b" l="l" r="r" t="t"/>
              <a:pathLst>
                <a:path extrusionOk="0" h="938" w="3309">
                  <a:moveTo>
                    <a:pt x="3244" y="0"/>
                  </a:moveTo>
                  <a:cubicBezTo>
                    <a:pt x="3233" y="0"/>
                    <a:pt x="3222" y="3"/>
                    <a:pt x="3208" y="10"/>
                  </a:cubicBezTo>
                  <a:lnTo>
                    <a:pt x="75" y="812"/>
                  </a:lnTo>
                  <a:cubicBezTo>
                    <a:pt x="25" y="812"/>
                    <a:pt x="0" y="862"/>
                    <a:pt x="25" y="887"/>
                  </a:cubicBezTo>
                  <a:cubicBezTo>
                    <a:pt x="25" y="937"/>
                    <a:pt x="50" y="937"/>
                    <a:pt x="75" y="937"/>
                  </a:cubicBezTo>
                  <a:lnTo>
                    <a:pt x="100" y="937"/>
                  </a:lnTo>
                  <a:lnTo>
                    <a:pt x="3258" y="135"/>
                  </a:lnTo>
                  <a:cubicBezTo>
                    <a:pt x="3283" y="135"/>
                    <a:pt x="3308" y="85"/>
                    <a:pt x="3308" y="60"/>
                  </a:cubicBezTo>
                  <a:cubicBezTo>
                    <a:pt x="3290" y="23"/>
                    <a:pt x="3272" y="0"/>
                    <a:pt x="32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1"/>
            <p:cNvSpPr/>
            <p:nvPr/>
          </p:nvSpPr>
          <p:spPr>
            <a:xfrm>
              <a:off x="4156750" y="3007020"/>
              <a:ext cx="127197" cy="37244"/>
            </a:xfrm>
            <a:custGeom>
              <a:rect b="b" l="l" r="r" t="t"/>
              <a:pathLst>
                <a:path extrusionOk="0" h="1079" w="3685">
                  <a:moveTo>
                    <a:pt x="3609" y="1"/>
                  </a:moveTo>
                  <a:lnTo>
                    <a:pt x="50" y="928"/>
                  </a:lnTo>
                  <a:cubicBezTo>
                    <a:pt x="0" y="953"/>
                    <a:pt x="0" y="978"/>
                    <a:pt x="0" y="1028"/>
                  </a:cubicBezTo>
                  <a:cubicBezTo>
                    <a:pt x="0" y="1053"/>
                    <a:pt x="25" y="1078"/>
                    <a:pt x="76" y="1078"/>
                  </a:cubicBezTo>
                  <a:cubicBezTo>
                    <a:pt x="76" y="1078"/>
                    <a:pt x="76" y="1078"/>
                    <a:pt x="76" y="1053"/>
                  </a:cubicBezTo>
                  <a:lnTo>
                    <a:pt x="3634" y="151"/>
                  </a:lnTo>
                  <a:cubicBezTo>
                    <a:pt x="3685" y="126"/>
                    <a:pt x="3685" y="101"/>
                    <a:pt x="3685" y="51"/>
                  </a:cubicBezTo>
                  <a:cubicBezTo>
                    <a:pt x="3685" y="26"/>
                    <a:pt x="3634" y="1"/>
                    <a:pt x="36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1"/>
            <p:cNvSpPr/>
            <p:nvPr/>
          </p:nvSpPr>
          <p:spPr>
            <a:xfrm>
              <a:off x="4177494" y="3023449"/>
              <a:ext cx="136724" cy="41559"/>
            </a:xfrm>
            <a:custGeom>
              <a:rect b="b" l="l" r="r" t="t"/>
              <a:pathLst>
                <a:path extrusionOk="0" h="1204" w="3961">
                  <a:moveTo>
                    <a:pt x="3861" y="1"/>
                  </a:moveTo>
                  <a:lnTo>
                    <a:pt x="51" y="1079"/>
                  </a:lnTo>
                  <a:cubicBezTo>
                    <a:pt x="26" y="1079"/>
                    <a:pt x="1" y="1104"/>
                    <a:pt x="1" y="1154"/>
                  </a:cubicBezTo>
                  <a:cubicBezTo>
                    <a:pt x="26" y="1179"/>
                    <a:pt x="51" y="1204"/>
                    <a:pt x="76" y="1204"/>
                  </a:cubicBezTo>
                  <a:lnTo>
                    <a:pt x="101" y="1204"/>
                  </a:lnTo>
                  <a:lnTo>
                    <a:pt x="3886" y="126"/>
                  </a:lnTo>
                  <a:cubicBezTo>
                    <a:pt x="3936" y="126"/>
                    <a:pt x="3961" y="76"/>
                    <a:pt x="3936" y="51"/>
                  </a:cubicBezTo>
                  <a:cubicBezTo>
                    <a:pt x="3936" y="1"/>
                    <a:pt x="3886" y="1"/>
                    <a:pt x="38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1"/>
            <p:cNvSpPr/>
            <p:nvPr/>
          </p:nvSpPr>
          <p:spPr>
            <a:xfrm>
              <a:off x="3887698" y="3044228"/>
              <a:ext cx="491426" cy="238792"/>
            </a:xfrm>
            <a:custGeom>
              <a:rect b="b" l="l" r="r" t="t"/>
              <a:pathLst>
                <a:path extrusionOk="0" h="6918" w="14237">
                  <a:moveTo>
                    <a:pt x="14186" y="0"/>
                  </a:moveTo>
                  <a:lnTo>
                    <a:pt x="502" y="4286"/>
                  </a:lnTo>
                  <a:lnTo>
                    <a:pt x="1" y="6918"/>
                  </a:lnTo>
                  <a:lnTo>
                    <a:pt x="14236" y="2507"/>
                  </a:lnTo>
                  <a:lnTo>
                    <a:pt x="142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1"/>
            <p:cNvSpPr/>
            <p:nvPr/>
          </p:nvSpPr>
          <p:spPr>
            <a:xfrm>
              <a:off x="3912791" y="2897993"/>
              <a:ext cx="70105" cy="32930"/>
            </a:xfrm>
            <a:custGeom>
              <a:rect b="b" l="l" r="r" t="t"/>
              <a:pathLst>
                <a:path extrusionOk="0" h="954" w="2031">
                  <a:moveTo>
                    <a:pt x="1028" y="1"/>
                  </a:moveTo>
                  <a:cubicBezTo>
                    <a:pt x="452" y="1"/>
                    <a:pt x="1" y="201"/>
                    <a:pt x="1" y="477"/>
                  </a:cubicBezTo>
                  <a:cubicBezTo>
                    <a:pt x="1" y="753"/>
                    <a:pt x="452" y="953"/>
                    <a:pt x="1028" y="953"/>
                  </a:cubicBezTo>
                  <a:cubicBezTo>
                    <a:pt x="1580" y="953"/>
                    <a:pt x="2031" y="753"/>
                    <a:pt x="2031" y="477"/>
                  </a:cubicBezTo>
                  <a:cubicBezTo>
                    <a:pt x="2031" y="201"/>
                    <a:pt x="1580"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1"/>
            <p:cNvSpPr/>
            <p:nvPr/>
          </p:nvSpPr>
          <p:spPr>
            <a:xfrm>
              <a:off x="4001911" y="2912421"/>
              <a:ext cx="70968" cy="33482"/>
            </a:xfrm>
            <a:custGeom>
              <a:rect b="b" l="l" r="r" t="t"/>
              <a:pathLst>
                <a:path extrusionOk="0" h="970" w="2056">
                  <a:moveTo>
                    <a:pt x="1173" y="0"/>
                  </a:moveTo>
                  <a:cubicBezTo>
                    <a:pt x="1109" y="0"/>
                    <a:pt x="1044" y="3"/>
                    <a:pt x="978" y="9"/>
                  </a:cubicBezTo>
                  <a:cubicBezTo>
                    <a:pt x="426" y="59"/>
                    <a:pt x="0" y="310"/>
                    <a:pt x="25" y="560"/>
                  </a:cubicBezTo>
                  <a:cubicBezTo>
                    <a:pt x="47" y="804"/>
                    <a:pt x="423" y="970"/>
                    <a:pt x="891" y="970"/>
                  </a:cubicBezTo>
                  <a:cubicBezTo>
                    <a:pt x="952" y="970"/>
                    <a:pt x="1015" y="967"/>
                    <a:pt x="1078" y="961"/>
                  </a:cubicBezTo>
                  <a:cubicBezTo>
                    <a:pt x="1629" y="911"/>
                    <a:pt x="2055" y="661"/>
                    <a:pt x="2030" y="385"/>
                  </a:cubicBezTo>
                  <a:cubicBezTo>
                    <a:pt x="2030" y="163"/>
                    <a:pt x="1658" y="0"/>
                    <a:pt x="11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1"/>
            <p:cNvSpPr/>
            <p:nvPr/>
          </p:nvSpPr>
          <p:spPr>
            <a:xfrm>
              <a:off x="3886835" y="2944728"/>
              <a:ext cx="69242" cy="33758"/>
            </a:xfrm>
            <a:custGeom>
              <a:rect b="b" l="l" r="r" t="t"/>
              <a:pathLst>
                <a:path extrusionOk="0" h="978" w="2006">
                  <a:moveTo>
                    <a:pt x="1003" y="0"/>
                  </a:moveTo>
                  <a:cubicBezTo>
                    <a:pt x="452" y="0"/>
                    <a:pt x="1" y="226"/>
                    <a:pt x="1" y="501"/>
                  </a:cubicBezTo>
                  <a:cubicBezTo>
                    <a:pt x="1" y="752"/>
                    <a:pt x="452" y="978"/>
                    <a:pt x="1003" y="978"/>
                  </a:cubicBezTo>
                  <a:cubicBezTo>
                    <a:pt x="1555" y="978"/>
                    <a:pt x="2006" y="752"/>
                    <a:pt x="2006" y="501"/>
                  </a:cubicBezTo>
                  <a:cubicBezTo>
                    <a:pt x="2006" y="226"/>
                    <a:pt x="1555" y="0"/>
                    <a:pt x="10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1"/>
            <p:cNvSpPr/>
            <p:nvPr/>
          </p:nvSpPr>
          <p:spPr>
            <a:xfrm>
              <a:off x="3975093" y="2957706"/>
              <a:ext cx="70105" cy="33758"/>
            </a:xfrm>
            <a:custGeom>
              <a:rect b="b" l="l" r="r" t="t"/>
              <a:pathLst>
                <a:path extrusionOk="0" h="978" w="2031">
                  <a:moveTo>
                    <a:pt x="1003" y="0"/>
                  </a:moveTo>
                  <a:cubicBezTo>
                    <a:pt x="451" y="0"/>
                    <a:pt x="0" y="226"/>
                    <a:pt x="0" y="501"/>
                  </a:cubicBezTo>
                  <a:cubicBezTo>
                    <a:pt x="0" y="752"/>
                    <a:pt x="451" y="978"/>
                    <a:pt x="1003" y="978"/>
                  </a:cubicBezTo>
                  <a:cubicBezTo>
                    <a:pt x="1579" y="978"/>
                    <a:pt x="2030" y="752"/>
                    <a:pt x="2030" y="501"/>
                  </a:cubicBezTo>
                  <a:cubicBezTo>
                    <a:pt x="2030" y="226"/>
                    <a:pt x="1579" y="0"/>
                    <a:pt x="10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1"/>
            <p:cNvSpPr/>
            <p:nvPr/>
          </p:nvSpPr>
          <p:spPr>
            <a:xfrm>
              <a:off x="3892910" y="3110154"/>
              <a:ext cx="63167" cy="25612"/>
            </a:xfrm>
            <a:custGeom>
              <a:rect b="b" l="l" r="r" t="t"/>
              <a:pathLst>
                <a:path extrusionOk="0" h="742" w="1830">
                  <a:moveTo>
                    <a:pt x="1353" y="1"/>
                  </a:moveTo>
                  <a:cubicBezTo>
                    <a:pt x="1205" y="1"/>
                    <a:pt x="1032" y="23"/>
                    <a:pt x="852" y="70"/>
                  </a:cubicBezTo>
                  <a:cubicBezTo>
                    <a:pt x="376" y="171"/>
                    <a:pt x="0" y="396"/>
                    <a:pt x="50" y="572"/>
                  </a:cubicBezTo>
                  <a:cubicBezTo>
                    <a:pt x="66" y="681"/>
                    <a:pt x="237" y="741"/>
                    <a:pt x="479" y="741"/>
                  </a:cubicBezTo>
                  <a:cubicBezTo>
                    <a:pt x="625" y="741"/>
                    <a:pt x="798" y="719"/>
                    <a:pt x="978" y="672"/>
                  </a:cubicBezTo>
                  <a:cubicBezTo>
                    <a:pt x="1479" y="572"/>
                    <a:pt x="1830" y="346"/>
                    <a:pt x="1805" y="171"/>
                  </a:cubicBezTo>
                  <a:cubicBezTo>
                    <a:pt x="1774" y="61"/>
                    <a:pt x="1597" y="1"/>
                    <a:pt x="1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1"/>
            <p:cNvSpPr/>
            <p:nvPr/>
          </p:nvSpPr>
          <p:spPr>
            <a:xfrm>
              <a:off x="3989796" y="3084853"/>
              <a:ext cx="64030" cy="25198"/>
            </a:xfrm>
            <a:custGeom>
              <a:rect b="b" l="l" r="r" t="t"/>
              <a:pathLst>
                <a:path extrusionOk="0" h="730" w="1855">
                  <a:moveTo>
                    <a:pt x="1329" y="0"/>
                  </a:moveTo>
                  <a:cubicBezTo>
                    <a:pt x="1188" y="0"/>
                    <a:pt x="1024" y="17"/>
                    <a:pt x="852" y="51"/>
                  </a:cubicBezTo>
                  <a:cubicBezTo>
                    <a:pt x="376" y="152"/>
                    <a:pt x="0" y="377"/>
                    <a:pt x="50" y="553"/>
                  </a:cubicBezTo>
                  <a:cubicBezTo>
                    <a:pt x="67" y="668"/>
                    <a:pt x="256" y="729"/>
                    <a:pt x="526" y="729"/>
                  </a:cubicBezTo>
                  <a:cubicBezTo>
                    <a:pt x="668" y="729"/>
                    <a:pt x="831" y="712"/>
                    <a:pt x="1003" y="678"/>
                  </a:cubicBezTo>
                  <a:cubicBezTo>
                    <a:pt x="1479" y="553"/>
                    <a:pt x="1855" y="327"/>
                    <a:pt x="1805" y="177"/>
                  </a:cubicBezTo>
                  <a:cubicBezTo>
                    <a:pt x="1788" y="62"/>
                    <a:pt x="1599" y="0"/>
                    <a:pt x="13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1"/>
            <p:cNvSpPr/>
            <p:nvPr/>
          </p:nvSpPr>
          <p:spPr>
            <a:xfrm>
              <a:off x="3859154" y="3068389"/>
              <a:ext cx="63202" cy="25198"/>
            </a:xfrm>
            <a:custGeom>
              <a:rect b="b" l="l" r="r" t="t"/>
              <a:pathLst>
                <a:path extrusionOk="0" h="730" w="1831">
                  <a:moveTo>
                    <a:pt x="1318" y="0"/>
                  </a:moveTo>
                  <a:cubicBezTo>
                    <a:pt x="1174" y="0"/>
                    <a:pt x="1005" y="17"/>
                    <a:pt x="828" y="52"/>
                  </a:cubicBezTo>
                  <a:cubicBezTo>
                    <a:pt x="352" y="152"/>
                    <a:pt x="1" y="378"/>
                    <a:pt x="26" y="553"/>
                  </a:cubicBezTo>
                  <a:cubicBezTo>
                    <a:pt x="59" y="669"/>
                    <a:pt x="243" y="730"/>
                    <a:pt x="508" y="730"/>
                  </a:cubicBezTo>
                  <a:cubicBezTo>
                    <a:pt x="646" y="730"/>
                    <a:pt x="806" y="713"/>
                    <a:pt x="978" y="679"/>
                  </a:cubicBezTo>
                  <a:cubicBezTo>
                    <a:pt x="1454" y="553"/>
                    <a:pt x="1830" y="328"/>
                    <a:pt x="1780" y="152"/>
                  </a:cubicBezTo>
                  <a:cubicBezTo>
                    <a:pt x="1764" y="55"/>
                    <a:pt x="1581" y="0"/>
                    <a:pt x="13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1"/>
            <p:cNvSpPr/>
            <p:nvPr/>
          </p:nvSpPr>
          <p:spPr>
            <a:xfrm>
              <a:off x="3959526" y="3047610"/>
              <a:ext cx="63167" cy="24991"/>
            </a:xfrm>
            <a:custGeom>
              <a:rect b="b" l="l" r="r" t="t"/>
              <a:pathLst>
                <a:path extrusionOk="0" h="724" w="1830">
                  <a:moveTo>
                    <a:pt x="1325" y="1"/>
                  </a:moveTo>
                  <a:cubicBezTo>
                    <a:pt x="1183" y="1"/>
                    <a:pt x="1021" y="17"/>
                    <a:pt x="852" y="53"/>
                  </a:cubicBezTo>
                  <a:cubicBezTo>
                    <a:pt x="376" y="153"/>
                    <a:pt x="0" y="379"/>
                    <a:pt x="50" y="554"/>
                  </a:cubicBezTo>
                  <a:cubicBezTo>
                    <a:pt x="66" y="663"/>
                    <a:pt x="237" y="724"/>
                    <a:pt x="478" y="724"/>
                  </a:cubicBezTo>
                  <a:cubicBezTo>
                    <a:pt x="625" y="724"/>
                    <a:pt x="798" y="702"/>
                    <a:pt x="977" y="654"/>
                  </a:cubicBezTo>
                  <a:cubicBezTo>
                    <a:pt x="1479" y="554"/>
                    <a:pt x="1830" y="328"/>
                    <a:pt x="1805" y="153"/>
                  </a:cubicBezTo>
                  <a:cubicBezTo>
                    <a:pt x="1772" y="56"/>
                    <a:pt x="1583" y="1"/>
                    <a:pt x="1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1"/>
            <p:cNvSpPr/>
            <p:nvPr/>
          </p:nvSpPr>
          <p:spPr>
            <a:xfrm>
              <a:off x="3417108" y="2448204"/>
              <a:ext cx="525149" cy="413554"/>
            </a:xfrm>
            <a:custGeom>
              <a:rect b="b" l="l" r="r" t="t"/>
              <a:pathLst>
                <a:path extrusionOk="0" h="11981" w="15214">
                  <a:moveTo>
                    <a:pt x="11730" y="0"/>
                  </a:moveTo>
                  <a:lnTo>
                    <a:pt x="1" y="226"/>
                  </a:lnTo>
                  <a:lnTo>
                    <a:pt x="3484" y="11980"/>
                  </a:lnTo>
                  <a:lnTo>
                    <a:pt x="15214" y="10401"/>
                  </a:lnTo>
                  <a:lnTo>
                    <a:pt x="117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1"/>
            <p:cNvSpPr/>
            <p:nvPr/>
          </p:nvSpPr>
          <p:spPr>
            <a:xfrm>
              <a:off x="3426635" y="2448204"/>
              <a:ext cx="525149" cy="413554"/>
            </a:xfrm>
            <a:custGeom>
              <a:rect b="b" l="l" r="r" t="t"/>
              <a:pathLst>
                <a:path extrusionOk="0" h="11981" w="15214">
                  <a:moveTo>
                    <a:pt x="11730" y="0"/>
                  </a:moveTo>
                  <a:lnTo>
                    <a:pt x="0" y="226"/>
                  </a:lnTo>
                  <a:lnTo>
                    <a:pt x="3484" y="11980"/>
                  </a:lnTo>
                  <a:lnTo>
                    <a:pt x="15213" y="10401"/>
                  </a:lnTo>
                  <a:lnTo>
                    <a:pt x="11730"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1"/>
            <p:cNvSpPr/>
            <p:nvPr/>
          </p:nvSpPr>
          <p:spPr>
            <a:xfrm>
              <a:off x="3575433" y="2514510"/>
              <a:ext cx="230819" cy="239103"/>
            </a:xfrm>
            <a:custGeom>
              <a:rect b="b" l="l" r="r" t="t"/>
              <a:pathLst>
                <a:path extrusionOk="0" h="6927" w="6687">
                  <a:moveTo>
                    <a:pt x="2878" y="1"/>
                  </a:moveTo>
                  <a:cubicBezTo>
                    <a:pt x="2702" y="1"/>
                    <a:pt x="2527" y="122"/>
                    <a:pt x="2481" y="335"/>
                  </a:cubicBezTo>
                  <a:lnTo>
                    <a:pt x="2055" y="2164"/>
                  </a:lnTo>
                  <a:lnTo>
                    <a:pt x="351" y="2866"/>
                  </a:lnTo>
                  <a:cubicBezTo>
                    <a:pt x="50" y="2991"/>
                    <a:pt x="0" y="3443"/>
                    <a:pt x="276" y="3618"/>
                  </a:cubicBezTo>
                  <a:lnTo>
                    <a:pt x="1830" y="4620"/>
                  </a:lnTo>
                  <a:lnTo>
                    <a:pt x="1930" y="6525"/>
                  </a:lnTo>
                  <a:cubicBezTo>
                    <a:pt x="1930" y="6768"/>
                    <a:pt x="2122" y="6927"/>
                    <a:pt x="2323" y="6927"/>
                  </a:cubicBezTo>
                  <a:cubicBezTo>
                    <a:pt x="2413" y="6927"/>
                    <a:pt x="2504" y="6895"/>
                    <a:pt x="2582" y="6826"/>
                  </a:cubicBezTo>
                  <a:lnTo>
                    <a:pt x="3985" y="5598"/>
                  </a:lnTo>
                  <a:lnTo>
                    <a:pt x="5714" y="6099"/>
                  </a:lnTo>
                  <a:cubicBezTo>
                    <a:pt x="5747" y="6107"/>
                    <a:pt x="5778" y="6110"/>
                    <a:pt x="5810" y="6110"/>
                  </a:cubicBezTo>
                  <a:cubicBezTo>
                    <a:pt x="6095" y="6110"/>
                    <a:pt x="6329" y="5816"/>
                    <a:pt x="6216" y="5523"/>
                  </a:cubicBezTo>
                  <a:lnTo>
                    <a:pt x="5514" y="3743"/>
                  </a:lnTo>
                  <a:lnTo>
                    <a:pt x="6516" y="2164"/>
                  </a:lnTo>
                  <a:cubicBezTo>
                    <a:pt x="6687" y="1873"/>
                    <a:pt x="6480" y="1487"/>
                    <a:pt x="6170" y="1487"/>
                  </a:cubicBezTo>
                  <a:cubicBezTo>
                    <a:pt x="6160" y="1487"/>
                    <a:pt x="6150" y="1487"/>
                    <a:pt x="6141" y="1488"/>
                  </a:cubicBezTo>
                  <a:lnTo>
                    <a:pt x="4336" y="1638"/>
                  </a:lnTo>
                  <a:lnTo>
                    <a:pt x="3183" y="159"/>
                  </a:lnTo>
                  <a:cubicBezTo>
                    <a:pt x="3104" y="51"/>
                    <a:pt x="2991" y="1"/>
                    <a:pt x="2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1"/>
            <p:cNvSpPr/>
            <p:nvPr/>
          </p:nvSpPr>
          <p:spPr>
            <a:xfrm>
              <a:off x="3656752" y="2617747"/>
              <a:ext cx="23368" cy="24266"/>
            </a:xfrm>
            <a:custGeom>
              <a:rect b="b" l="l" r="r" t="t"/>
              <a:pathLst>
                <a:path extrusionOk="0" h="703" w="677">
                  <a:moveTo>
                    <a:pt x="351" y="0"/>
                  </a:moveTo>
                  <a:cubicBezTo>
                    <a:pt x="150" y="0"/>
                    <a:pt x="0" y="151"/>
                    <a:pt x="0" y="351"/>
                  </a:cubicBezTo>
                  <a:cubicBezTo>
                    <a:pt x="0" y="527"/>
                    <a:pt x="125" y="702"/>
                    <a:pt x="326" y="702"/>
                  </a:cubicBezTo>
                  <a:cubicBezTo>
                    <a:pt x="501" y="702"/>
                    <a:pt x="652" y="552"/>
                    <a:pt x="652" y="376"/>
                  </a:cubicBezTo>
                  <a:cubicBezTo>
                    <a:pt x="677" y="176"/>
                    <a:pt x="526" y="25"/>
                    <a:pt x="3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1"/>
            <p:cNvSpPr/>
            <p:nvPr/>
          </p:nvSpPr>
          <p:spPr>
            <a:xfrm>
              <a:off x="3713842" y="2605632"/>
              <a:ext cx="23368" cy="24266"/>
            </a:xfrm>
            <a:custGeom>
              <a:rect b="b" l="l" r="r" t="t"/>
              <a:pathLst>
                <a:path extrusionOk="0" h="703" w="677">
                  <a:moveTo>
                    <a:pt x="351" y="1"/>
                  </a:moveTo>
                  <a:cubicBezTo>
                    <a:pt x="176" y="1"/>
                    <a:pt x="25" y="151"/>
                    <a:pt x="0" y="351"/>
                  </a:cubicBezTo>
                  <a:cubicBezTo>
                    <a:pt x="0" y="527"/>
                    <a:pt x="151" y="702"/>
                    <a:pt x="326" y="702"/>
                  </a:cubicBezTo>
                  <a:cubicBezTo>
                    <a:pt x="501" y="702"/>
                    <a:pt x="677" y="552"/>
                    <a:pt x="677" y="376"/>
                  </a:cubicBezTo>
                  <a:cubicBezTo>
                    <a:pt x="677" y="176"/>
                    <a:pt x="527" y="1"/>
                    <a:pt x="3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1"/>
            <p:cNvSpPr/>
            <p:nvPr/>
          </p:nvSpPr>
          <p:spPr>
            <a:xfrm>
              <a:off x="3685297" y="2625513"/>
              <a:ext cx="30306" cy="28615"/>
            </a:xfrm>
            <a:custGeom>
              <a:rect b="b" l="l" r="r" t="t"/>
              <a:pathLst>
                <a:path extrusionOk="0" h="829" w="878">
                  <a:moveTo>
                    <a:pt x="677" y="1"/>
                  </a:moveTo>
                  <a:cubicBezTo>
                    <a:pt x="627" y="26"/>
                    <a:pt x="602" y="51"/>
                    <a:pt x="627" y="76"/>
                  </a:cubicBezTo>
                  <a:cubicBezTo>
                    <a:pt x="652" y="227"/>
                    <a:pt x="702" y="653"/>
                    <a:pt x="526" y="703"/>
                  </a:cubicBezTo>
                  <a:cubicBezTo>
                    <a:pt x="517" y="705"/>
                    <a:pt x="507" y="707"/>
                    <a:pt x="498" y="707"/>
                  </a:cubicBezTo>
                  <a:cubicBezTo>
                    <a:pt x="332" y="707"/>
                    <a:pt x="173" y="319"/>
                    <a:pt x="125" y="176"/>
                  </a:cubicBezTo>
                  <a:cubicBezTo>
                    <a:pt x="100" y="151"/>
                    <a:pt x="75" y="126"/>
                    <a:pt x="50" y="126"/>
                  </a:cubicBezTo>
                  <a:cubicBezTo>
                    <a:pt x="0" y="151"/>
                    <a:pt x="0" y="176"/>
                    <a:pt x="0" y="201"/>
                  </a:cubicBezTo>
                  <a:cubicBezTo>
                    <a:pt x="25" y="277"/>
                    <a:pt x="201" y="828"/>
                    <a:pt x="501" y="828"/>
                  </a:cubicBezTo>
                  <a:lnTo>
                    <a:pt x="552" y="828"/>
                  </a:lnTo>
                  <a:cubicBezTo>
                    <a:pt x="877" y="728"/>
                    <a:pt x="752" y="126"/>
                    <a:pt x="752" y="51"/>
                  </a:cubicBezTo>
                  <a:cubicBezTo>
                    <a:pt x="727" y="26"/>
                    <a:pt x="702" y="1"/>
                    <a:pt x="677"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1"/>
            <p:cNvSpPr/>
            <p:nvPr/>
          </p:nvSpPr>
          <p:spPr>
            <a:xfrm>
              <a:off x="3546888" y="2448204"/>
              <a:ext cx="404890" cy="413554"/>
            </a:xfrm>
            <a:custGeom>
              <a:rect b="b" l="l" r="r" t="t"/>
              <a:pathLst>
                <a:path extrusionOk="0" h="11981" w="11730">
                  <a:moveTo>
                    <a:pt x="8246" y="0"/>
                  </a:moveTo>
                  <a:lnTo>
                    <a:pt x="0" y="11980"/>
                  </a:lnTo>
                  <a:lnTo>
                    <a:pt x="0" y="11980"/>
                  </a:lnTo>
                  <a:lnTo>
                    <a:pt x="11729" y="10401"/>
                  </a:lnTo>
                  <a:lnTo>
                    <a:pt x="8246"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1"/>
            <p:cNvSpPr/>
            <p:nvPr/>
          </p:nvSpPr>
          <p:spPr>
            <a:xfrm>
              <a:off x="3932707" y="2425631"/>
              <a:ext cx="161784" cy="110836"/>
            </a:xfrm>
            <a:custGeom>
              <a:rect b="b" l="l" r="r" t="t"/>
              <a:pathLst>
                <a:path extrusionOk="0" h="3211" w="4687">
                  <a:moveTo>
                    <a:pt x="3559" y="1"/>
                  </a:moveTo>
                  <a:cubicBezTo>
                    <a:pt x="3542" y="1"/>
                    <a:pt x="3526" y="1"/>
                    <a:pt x="3509" y="2"/>
                  </a:cubicBezTo>
                  <a:cubicBezTo>
                    <a:pt x="3283" y="28"/>
                    <a:pt x="3058" y="153"/>
                    <a:pt x="2907" y="303"/>
                  </a:cubicBezTo>
                  <a:cubicBezTo>
                    <a:pt x="2256" y="880"/>
                    <a:pt x="2055" y="1807"/>
                    <a:pt x="1880" y="2659"/>
                  </a:cubicBezTo>
                  <a:cubicBezTo>
                    <a:pt x="1830" y="2283"/>
                    <a:pt x="1704" y="1932"/>
                    <a:pt x="1529" y="1581"/>
                  </a:cubicBezTo>
                  <a:cubicBezTo>
                    <a:pt x="1454" y="1406"/>
                    <a:pt x="1328" y="1180"/>
                    <a:pt x="1103" y="1130"/>
                  </a:cubicBezTo>
                  <a:cubicBezTo>
                    <a:pt x="1064" y="1118"/>
                    <a:pt x="1026" y="1113"/>
                    <a:pt x="988" y="1113"/>
                  </a:cubicBezTo>
                  <a:cubicBezTo>
                    <a:pt x="708" y="1113"/>
                    <a:pt x="458" y="1420"/>
                    <a:pt x="326" y="1707"/>
                  </a:cubicBezTo>
                  <a:cubicBezTo>
                    <a:pt x="125" y="2183"/>
                    <a:pt x="25" y="2684"/>
                    <a:pt x="0" y="3210"/>
                  </a:cubicBezTo>
                  <a:lnTo>
                    <a:pt x="4662" y="3210"/>
                  </a:lnTo>
                  <a:cubicBezTo>
                    <a:pt x="4687" y="2609"/>
                    <a:pt x="4687" y="2007"/>
                    <a:pt x="4612" y="1431"/>
                  </a:cubicBezTo>
                  <a:cubicBezTo>
                    <a:pt x="4562" y="1105"/>
                    <a:pt x="4486" y="754"/>
                    <a:pt x="4311" y="479"/>
                  </a:cubicBezTo>
                  <a:cubicBezTo>
                    <a:pt x="4144" y="217"/>
                    <a:pt x="3865" y="1"/>
                    <a:pt x="3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1"/>
            <p:cNvSpPr/>
            <p:nvPr/>
          </p:nvSpPr>
          <p:spPr>
            <a:xfrm>
              <a:off x="3380797" y="3012231"/>
              <a:ext cx="160921" cy="110767"/>
            </a:xfrm>
            <a:custGeom>
              <a:rect b="b" l="l" r="r" t="t"/>
              <a:pathLst>
                <a:path extrusionOk="0" h="3209" w="4662">
                  <a:moveTo>
                    <a:pt x="3484" y="0"/>
                  </a:moveTo>
                  <a:cubicBezTo>
                    <a:pt x="3258" y="25"/>
                    <a:pt x="3058" y="150"/>
                    <a:pt x="2882" y="301"/>
                  </a:cubicBezTo>
                  <a:cubicBezTo>
                    <a:pt x="2231" y="877"/>
                    <a:pt x="2030" y="1805"/>
                    <a:pt x="1880" y="2657"/>
                  </a:cubicBezTo>
                  <a:cubicBezTo>
                    <a:pt x="1805" y="2281"/>
                    <a:pt x="1679" y="1930"/>
                    <a:pt x="1529" y="1604"/>
                  </a:cubicBezTo>
                  <a:cubicBezTo>
                    <a:pt x="1429" y="1404"/>
                    <a:pt x="1303" y="1203"/>
                    <a:pt x="1103" y="1128"/>
                  </a:cubicBezTo>
                  <a:cubicBezTo>
                    <a:pt x="1070" y="1121"/>
                    <a:pt x="1038" y="1118"/>
                    <a:pt x="1007" y="1118"/>
                  </a:cubicBezTo>
                  <a:cubicBezTo>
                    <a:pt x="698" y="1118"/>
                    <a:pt x="440" y="1434"/>
                    <a:pt x="326" y="1729"/>
                  </a:cubicBezTo>
                  <a:cubicBezTo>
                    <a:pt x="100" y="2180"/>
                    <a:pt x="0" y="2707"/>
                    <a:pt x="0" y="3208"/>
                  </a:cubicBezTo>
                  <a:lnTo>
                    <a:pt x="4637" y="3208"/>
                  </a:lnTo>
                  <a:cubicBezTo>
                    <a:pt x="4662" y="2607"/>
                    <a:pt x="4662" y="2030"/>
                    <a:pt x="4587" y="1429"/>
                  </a:cubicBezTo>
                  <a:cubicBezTo>
                    <a:pt x="4536" y="1103"/>
                    <a:pt x="4486" y="777"/>
                    <a:pt x="4311" y="476"/>
                  </a:cubicBezTo>
                  <a:cubicBezTo>
                    <a:pt x="4135" y="201"/>
                    <a:pt x="3810" y="0"/>
                    <a:pt x="34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1"/>
          <p:cNvGrpSpPr/>
          <p:nvPr/>
        </p:nvGrpSpPr>
        <p:grpSpPr>
          <a:xfrm>
            <a:off x="1898985" y="3330983"/>
            <a:ext cx="1118480" cy="1203499"/>
            <a:chOff x="2043375" y="3398915"/>
            <a:chExt cx="1058065" cy="1138491"/>
          </a:xfrm>
        </p:grpSpPr>
        <p:sp>
          <p:nvSpPr>
            <p:cNvPr id="3860" name="Google Shape;3860;p61"/>
            <p:cNvSpPr/>
            <p:nvPr/>
          </p:nvSpPr>
          <p:spPr>
            <a:xfrm>
              <a:off x="2043375" y="3398915"/>
              <a:ext cx="1058065" cy="1138491"/>
            </a:xfrm>
            <a:custGeom>
              <a:rect b="b" l="l" r="r" t="t"/>
              <a:pathLst>
                <a:path extrusionOk="0" h="32983" w="30653">
                  <a:moveTo>
                    <a:pt x="15841" y="0"/>
                  </a:moveTo>
                  <a:cubicBezTo>
                    <a:pt x="7670" y="0"/>
                    <a:pt x="1003" y="6642"/>
                    <a:pt x="1003" y="14812"/>
                  </a:cubicBezTo>
                  <a:lnTo>
                    <a:pt x="1003" y="16065"/>
                  </a:lnTo>
                  <a:cubicBezTo>
                    <a:pt x="778" y="16266"/>
                    <a:pt x="577" y="16542"/>
                    <a:pt x="452" y="16867"/>
                  </a:cubicBezTo>
                  <a:cubicBezTo>
                    <a:pt x="176" y="17494"/>
                    <a:pt x="26" y="18171"/>
                    <a:pt x="1" y="18847"/>
                  </a:cubicBezTo>
                  <a:cubicBezTo>
                    <a:pt x="1" y="19123"/>
                    <a:pt x="101" y="19374"/>
                    <a:pt x="302" y="19549"/>
                  </a:cubicBezTo>
                  <a:cubicBezTo>
                    <a:pt x="477" y="19750"/>
                    <a:pt x="728" y="19850"/>
                    <a:pt x="1003" y="19850"/>
                  </a:cubicBezTo>
                  <a:lnTo>
                    <a:pt x="1003" y="32005"/>
                  </a:lnTo>
                  <a:cubicBezTo>
                    <a:pt x="1003" y="32557"/>
                    <a:pt x="1455" y="32983"/>
                    <a:pt x="2006" y="32983"/>
                  </a:cubicBezTo>
                  <a:lnTo>
                    <a:pt x="29675" y="32983"/>
                  </a:lnTo>
                  <a:cubicBezTo>
                    <a:pt x="30227" y="32983"/>
                    <a:pt x="30653" y="32557"/>
                    <a:pt x="30653" y="32005"/>
                  </a:cubicBezTo>
                  <a:lnTo>
                    <a:pt x="30653" y="14812"/>
                  </a:lnTo>
                  <a:cubicBezTo>
                    <a:pt x="30653" y="13910"/>
                    <a:pt x="30578" y="12983"/>
                    <a:pt x="30402" y="12080"/>
                  </a:cubicBezTo>
                  <a:cubicBezTo>
                    <a:pt x="29851" y="9148"/>
                    <a:pt x="28447" y="6466"/>
                    <a:pt x="26317" y="4336"/>
                  </a:cubicBezTo>
                  <a:cubicBezTo>
                    <a:pt x="23510" y="1529"/>
                    <a:pt x="19801" y="0"/>
                    <a:pt x="15841"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1"/>
            <p:cNvSpPr/>
            <p:nvPr/>
          </p:nvSpPr>
          <p:spPr>
            <a:xfrm>
              <a:off x="2116065" y="3432637"/>
              <a:ext cx="955962" cy="1071044"/>
            </a:xfrm>
            <a:custGeom>
              <a:rect b="b" l="l" r="r" t="t"/>
              <a:pathLst>
                <a:path extrusionOk="0" h="31029" w="27695">
                  <a:moveTo>
                    <a:pt x="13860" y="1"/>
                  </a:moveTo>
                  <a:cubicBezTo>
                    <a:pt x="6216" y="1"/>
                    <a:pt x="0" y="6191"/>
                    <a:pt x="0" y="13835"/>
                  </a:cubicBezTo>
                  <a:lnTo>
                    <a:pt x="0" y="31028"/>
                  </a:lnTo>
                  <a:lnTo>
                    <a:pt x="27695" y="31028"/>
                  </a:lnTo>
                  <a:lnTo>
                    <a:pt x="27695" y="13835"/>
                  </a:lnTo>
                  <a:cubicBezTo>
                    <a:pt x="27695" y="12983"/>
                    <a:pt x="27619" y="12106"/>
                    <a:pt x="27444" y="11279"/>
                  </a:cubicBezTo>
                  <a:cubicBezTo>
                    <a:pt x="26943" y="8497"/>
                    <a:pt x="25564" y="5991"/>
                    <a:pt x="23634" y="4061"/>
                  </a:cubicBezTo>
                  <a:cubicBezTo>
                    <a:pt x="21128" y="1554"/>
                    <a:pt x="17669" y="1"/>
                    <a:pt x="138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1"/>
            <p:cNvSpPr/>
            <p:nvPr/>
          </p:nvSpPr>
          <p:spPr>
            <a:xfrm>
              <a:off x="2405861" y="3654058"/>
              <a:ext cx="53675" cy="30203"/>
            </a:xfrm>
            <a:custGeom>
              <a:rect b="b" l="l" r="r" t="t"/>
              <a:pathLst>
                <a:path extrusionOk="0" h="875" w="1555">
                  <a:moveTo>
                    <a:pt x="148" y="1"/>
                  </a:moveTo>
                  <a:cubicBezTo>
                    <a:pt x="104" y="1"/>
                    <a:pt x="67" y="28"/>
                    <a:pt x="50" y="77"/>
                  </a:cubicBezTo>
                  <a:cubicBezTo>
                    <a:pt x="0" y="152"/>
                    <a:pt x="50" y="227"/>
                    <a:pt x="101" y="252"/>
                  </a:cubicBezTo>
                  <a:lnTo>
                    <a:pt x="1329" y="854"/>
                  </a:lnTo>
                  <a:cubicBezTo>
                    <a:pt x="1351" y="868"/>
                    <a:pt x="1373" y="875"/>
                    <a:pt x="1394" y="875"/>
                  </a:cubicBezTo>
                  <a:cubicBezTo>
                    <a:pt x="1446" y="875"/>
                    <a:pt x="1494" y="839"/>
                    <a:pt x="1529" y="804"/>
                  </a:cubicBezTo>
                  <a:cubicBezTo>
                    <a:pt x="1554" y="728"/>
                    <a:pt x="1529" y="653"/>
                    <a:pt x="1454" y="603"/>
                  </a:cubicBezTo>
                  <a:lnTo>
                    <a:pt x="226" y="27"/>
                  </a:lnTo>
                  <a:cubicBezTo>
                    <a:pt x="199" y="9"/>
                    <a:pt x="173" y="1"/>
                    <a:pt x="14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1"/>
            <p:cNvSpPr/>
            <p:nvPr/>
          </p:nvSpPr>
          <p:spPr>
            <a:xfrm>
              <a:off x="2447383" y="3587131"/>
              <a:ext cx="52812" cy="30134"/>
            </a:xfrm>
            <a:custGeom>
              <a:rect b="b" l="l" r="r" t="t"/>
              <a:pathLst>
                <a:path extrusionOk="0" h="873" w="1530">
                  <a:moveTo>
                    <a:pt x="141" y="1"/>
                  </a:moveTo>
                  <a:cubicBezTo>
                    <a:pt x="89" y="1"/>
                    <a:pt x="44" y="24"/>
                    <a:pt x="25" y="61"/>
                  </a:cubicBezTo>
                  <a:cubicBezTo>
                    <a:pt x="0" y="136"/>
                    <a:pt x="25" y="211"/>
                    <a:pt x="75" y="261"/>
                  </a:cubicBezTo>
                  <a:lnTo>
                    <a:pt x="1304" y="863"/>
                  </a:lnTo>
                  <a:cubicBezTo>
                    <a:pt x="1322" y="869"/>
                    <a:pt x="1341" y="872"/>
                    <a:pt x="1360" y="872"/>
                  </a:cubicBezTo>
                  <a:cubicBezTo>
                    <a:pt x="1415" y="872"/>
                    <a:pt x="1466" y="844"/>
                    <a:pt x="1504" y="788"/>
                  </a:cubicBezTo>
                  <a:cubicBezTo>
                    <a:pt x="1529" y="713"/>
                    <a:pt x="1504" y="637"/>
                    <a:pt x="1429" y="612"/>
                  </a:cubicBezTo>
                  <a:lnTo>
                    <a:pt x="201" y="11"/>
                  </a:lnTo>
                  <a:cubicBezTo>
                    <a:pt x="181" y="4"/>
                    <a:pt x="160" y="1"/>
                    <a:pt x="141"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1"/>
            <p:cNvSpPr/>
            <p:nvPr/>
          </p:nvSpPr>
          <p:spPr>
            <a:xfrm>
              <a:off x="2378179" y="3550924"/>
              <a:ext cx="26855" cy="54123"/>
            </a:xfrm>
            <a:custGeom>
              <a:rect b="b" l="l" r="r" t="t"/>
              <a:pathLst>
                <a:path extrusionOk="0" h="1568" w="778">
                  <a:moveTo>
                    <a:pt x="140" y="1"/>
                  </a:moveTo>
                  <a:cubicBezTo>
                    <a:pt x="127" y="1"/>
                    <a:pt x="114" y="3"/>
                    <a:pt x="100" y="7"/>
                  </a:cubicBezTo>
                  <a:cubicBezTo>
                    <a:pt x="25" y="32"/>
                    <a:pt x="0" y="132"/>
                    <a:pt x="25" y="183"/>
                  </a:cubicBezTo>
                  <a:lnTo>
                    <a:pt x="502" y="1486"/>
                  </a:lnTo>
                  <a:cubicBezTo>
                    <a:pt x="522" y="1527"/>
                    <a:pt x="576" y="1568"/>
                    <a:pt x="636" y="1568"/>
                  </a:cubicBezTo>
                  <a:cubicBezTo>
                    <a:pt x="649" y="1568"/>
                    <a:pt x="663" y="1566"/>
                    <a:pt x="677" y="1561"/>
                  </a:cubicBezTo>
                  <a:cubicBezTo>
                    <a:pt x="752" y="1536"/>
                    <a:pt x="777" y="1461"/>
                    <a:pt x="752" y="1386"/>
                  </a:cubicBezTo>
                  <a:lnTo>
                    <a:pt x="276" y="107"/>
                  </a:lnTo>
                  <a:cubicBezTo>
                    <a:pt x="255" y="46"/>
                    <a:pt x="201" y="1"/>
                    <a:pt x="14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1"/>
            <p:cNvSpPr/>
            <p:nvPr/>
          </p:nvSpPr>
          <p:spPr>
            <a:xfrm>
              <a:off x="2497535" y="3513646"/>
              <a:ext cx="26855" cy="53433"/>
            </a:xfrm>
            <a:custGeom>
              <a:rect b="b" l="l" r="r" t="t"/>
              <a:pathLst>
                <a:path extrusionOk="0" h="1548" w="778">
                  <a:moveTo>
                    <a:pt x="157" y="0"/>
                  </a:moveTo>
                  <a:cubicBezTo>
                    <a:pt x="139" y="0"/>
                    <a:pt x="120" y="3"/>
                    <a:pt x="101" y="9"/>
                  </a:cubicBezTo>
                  <a:cubicBezTo>
                    <a:pt x="26" y="35"/>
                    <a:pt x="1" y="110"/>
                    <a:pt x="26" y="185"/>
                  </a:cubicBezTo>
                  <a:lnTo>
                    <a:pt x="502" y="1463"/>
                  </a:lnTo>
                  <a:cubicBezTo>
                    <a:pt x="521" y="1519"/>
                    <a:pt x="568" y="1548"/>
                    <a:pt x="622" y="1548"/>
                  </a:cubicBezTo>
                  <a:cubicBezTo>
                    <a:pt x="640" y="1548"/>
                    <a:pt x="659" y="1545"/>
                    <a:pt x="678" y="1538"/>
                  </a:cubicBezTo>
                  <a:cubicBezTo>
                    <a:pt x="753" y="1513"/>
                    <a:pt x="778" y="1438"/>
                    <a:pt x="753" y="1363"/>
                  </a:cubicBezTo>
                  <a:lnTo>
                    <a:pt x="277" y="85"/>
                  </a:lnTo>
                  <a:cubicBezTo>
                    <a:pt x="258" y="28"/>
                    <a:pt x="211" y="0"/>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1"/>
            <p:cNvSpPr/>
            <p:nvPr/>
          </p:nvSpPr>
          <p:spPr>
            <a:xfrm>
              <a:off x="2603948" y="3620025"/>
              <a:ext cx="27718" cy="53468"/>
            </a:xfrm>
            <a:custGeom>
              <a:rect b="b" l="l" r="r" t="t"/>
              <a:pathLst>
                <a:path extrusionOk="0" h="1549" w="803">
                  <a:moveTo>
                    <a:pt x="171" y="1"/>
                  </a:moveTo>
                  <a:cubicBezTo>
                    <a:pt x="154" y="1"/>
                    <a:pt x="138" y="4"/>
                    <a:pt x="126" y="10"/>
                  </a:cubicBezTo>
                  <a:cubicBezTo>
                    <a:pt x="51" y="35"/>
                    <a:pt x="1" y="110"/>
                    <a:pt x="26" y="186"/>
                  </a:cubicBezTo>
                  <a:lnTo>
                    <a:pt x="502" y="1464"/>
                  </a:lnTo>
                  <a:cubicBezTo>
                    <a:pt x="521" y="1520"/>
                    <a:pt x="568" y="1548"/>
                    <a:pt x="622" y="1548"/>
                  </a:cubicBezTo>
                  <a:cubicBezTo>
                    <a:pt x="640" y="1548"/>
                    <a:pt x="659" y="1545"/>
                    <a:pt x="677" y="1539"/>
                  </a:cubicBezTo>
                  <a:cubicBezTo>
                    <a:pt x="753" y="1514"/>
                    <a:pt x="803" y="1439"/>
                    <a:pt x="753" y="1364"/>
                  </a:cubicBezTo>
                  <a:lnTo>
                    <a:pt x="301" y="85"/>
                  </a:lnTo>
                  <a:cubicBezTo>
                    <a:pt x="283" y="29"/>
                    <a:pt x="222" y="1"/>
                    <a:pt x="171"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1"/>
            <p:cNvSpPr/>
            <p:nvPr/>
          </p:nvSpPr>
          <p:spPr>
            <a:xfrm>
              <a:off x="2332307" y="3494007"/>
              <a:ext cx="51086" cy="32999"/>
            </a:xfrm>
            <a:custGeom>
              <a:rect b="b" l="l" r="r" t="t"/>
              <a:pathLst>
                <a:path extrusionOk="0" h="956" w="1480">
                  <a:moveTo>
                    <a:pt x="1333" y="1"/>
                  </a:moveTo>
                  <a:cubicBezTo>
                    <a:pt x="1307" y="1"/>
                    <a:pt x="1281" y="9"/>
                    <a:pt x="1254" y="27"/>
                  </a:cubicBezTo>
                  <a:lnTo>
                    <a:pt x="76" y="704"/>
                  </a:lnTo>
                  <a:cubicBezTo>
                    <a:pt x="26" y="729"/>
                    <a:pt x="1" y="829"/>
                    <a:pt x="26" y="879"/>
                  </a:cubicBezTo>
                  <a:cubicBezTo>
                    <a:pt x="58" y="928"/>
                    <a:pt x="101" y="955"/>
                    <a:pt x="148" y="955"/>
                  </a:cubicBezTo>
                  <a:cubicBezTo>
                    <a:pt x="173" y="955"/>
                    <a:pt x="200" y="947"/>
                    <a:pt x="226" y="929"/>
                  </a:cubicBezTo>
                  <a:lnTo>
                    <a:pt x="1404" y="253"/>
                  </a:lnTo>
                  <a:cubicBezTo>
                    <a:pt x="1480" y="228"/>
                    <a:pt x="1480" y="127"/>
                    <a:pt x="1455" y="77"/>
                  </a:cubicBezTo>
                  <a:cubicBezTo>
                    <a:pt x="1422" y="29"/>
                    <a:pt x="1379" y="1"/>
                    <a:pt x="1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1"/>
            <p:cNvSpPr/>
            <p:nvPr/>
          </p:nvSpPr>
          <p:spPr>
            <a:xfrm>
              <a:off x="2454287" y="3454796"/>
              <a:ext cx="51949" cy="33275"/>
            </a:xfrm>
            <a:custGeom>
              <a:rect b="b" l="l" r="r" t="t"/>
              <a:pathLst>
                <a:path extrusionOk="0" h="964" w="1505">
                  <a:moveTo>
                    <a:pt x="1328" y="0"/>
                  </a:moveTo>
                  <a:cubicBezTo>
                    <a:pt x="1309" y="0"/>
                    <a:pt x="1292" y="3"/>
                    <a:pt x="1279" y="10"/>
                  </a:cubicBezTo>
                  <a:lnTo>
                    <a:pt x="76" y="712"/>
                  </a:lnTo>
                  <a:cubicBezTo>
                    <a:pt x="26" y="737"/>
                    <a:pt x="1" y="837"/>
                    <a:pt x="26" y="887"/>
                  </a:cubicBezTo>
                  <a:cubicBezTo>
                    <a:pt x="58" y="936"/>
                    <a:pt x="101" y="964"/>
                    <a:pt x="148" y="964"/>
                  </a:cubicBezTo>
                  <a:cubicBezTo>
                    <a:pt x="173" y="964"/>
                    <a:pt x="200" y="955"/>
                    <a:pt x="226" y="938"/>
                  </a:cubicBezTo>
                  <a:lnTo>
                    <a:pt x="1404" y="261"/>
                  </a:lnTo>
                  <a:cubicBezTo>
                    <a:pt x="1479" y="211"/>
                    <a:pt x="1505" y="135"/>
                    <a:pt x="1454" y="60"/>
                  </a:cubicBezTo>
                  <a:cubicBezTo>
                    <a:pt x="1436" y="24"/>
                    <a:pt x="1377" y="0"/>
                    <a:pt x="1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1"/>
            <p:cNvSpPr/>
            <p:nvPr/>
          </p:nvSpPr>
          <p:spPr>
            <a:xfrm>
              <a:off x="2526977" y="3612224"/>
              <a:ext cx="51914" cy="32895"/>
            </a:xfrm>
            <a:custGeom>
              <a:rect b="b" l="l" r="r" t="t"/>
              <a:pathLst>
                <a:path extrusionOk="0" h="953" w="1504">
                  <a:moveTo>
                    <a:pt x="1338" y="1"/>
                  </a:moveTo>
                  <a:cubicBezTo>
                    <a:pt x="1319" y="1"/>
                    <a:pt x="1298" y="4"/>
                    <a:pt x="1278" y="11"/>
                  </a:cubicBezTo>
                  <a:lnTo>
                    <a:pt x="100" y="687"/>
                  </a:lnTo>
                  <a:cubicBezTo>
                    <a:pt x="25" y="737"/>
                    <a:pt x="0" y="813"/>
                    <a:pt x="50" y="888"/>
                  </a:cubicBezTo>
                  <a:cubicBezTo>
                    <a:pt x="66" y="935"/>
                    <a:pt x="102" y="953"/>
                    <a:pt x="146" y="953"/>
                  </a:cubicBezTo>
                  <a:cubicBezTo>
                    <a:pt x="171" y="953"/>
                    <a:pt x="198" y="947"/>
                    <a:pt x="226" y="938"/>
                  </a:cubicBezTo>
                  <a:lnTo>
                    <a:pt x="1404" y="261"/>
                  </a:lnTo>
                  <a:cubicBezTo>
                    <a:pt x="1479" y="211"/>
                    <a:pt x="1504" y="136"/>
                    <a:pt x="1454" y="61"/>
                  </a:cubicBezTo>
                  <a:cubicBezTo>
                    <a:pt x="1435" y="24"/>
                    <a:pt x="1390" y="1"/>
                    <a:pt x="133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1"/>
            <p:cNvSpPr/>
            <p:nvPr/>
          </p:nvSpPr>
          <p:spPr>
            <a:xfrm>
              <a:off x="2558973" y="3454796"/>
              <a:ext cx="51949" cy="33275"/>
            </a:xfrm>
            <a:custGeom>
              <a:rect b="b" l="l" r="r" t="t"/>
              <a:pathLst>
                <a:path extrusionOk="0" h="964" w="1505">
                  <a:moveTo>
                    <a:pt x="1327" y="0"/>
                  </a:moveTo>
                  <a:cubicBezTo>
                    <a:pt x="1309" y="0"/>
                    <a:pt x="1292" y="3"/>
                    <a:pt x="1279" y="10"/>
                  </a:cubicBezTo>
                  <a:lnTo>
                    <a:pt x="76" y="712"/>
                  </a:lnTo>
                  <a:cubicBezTo>
                    <a:pt x="25" y="737"/>
                    <a:pt x="0" y="837"/>
                    <a:pt x="25" y="887"/>
                  </a:cubicBezTo>
                  <a:cubicBezTo>
                    <a:pt x="58" y="936"/>
                    <a:pt x="101" y="964"/>
                    <a:pt x="147" y="964"/>
                  </a:cubicBezTo>
                  <a:cubicBezTo>
                    <a:pt x="173" y="964"/>
                    <a:pt x="199" y="955"/>
                    <a:pt x="226" y="938"/>
                  </a:cubicBezTo>
                  <a:lnTo>
                    <a:pt x="1404" y="261"/>
                  </a:lnTo>
                  <a:cubicBezTo>
                    <a:pt x="1479" y="211"/>
                    <a:pt x="1504" y="135"/>
                    <a:pt x="1454" y="60"/>
                  </a:cubicBezTo>
                  <a:cubicBezTo>
                    <a:pt x="1436" y="24"/>
                    <a:pt x="1377" y="0"/>
                    <a:pt x="13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1"/>
            <p:cNvSpPr/>
            <p:nvPr/>
          </p:nvSpPr>
          <p:spPr>
            <a:xfrm>
              <a:off x="2411901" y="3525209"/>
              <a:ext cx="57126" cy="12150"/>
            </a:xfrm>
            <a:custGeom>
              <a:rect b="b" l="l" r="r" t="t"/>
              <a:pathLst>
                <a:path extrusionOk="0" h="352" w="1655">
                  <a:moveTo>
                    <a:pt x="151" y="0"/>
                  </a:moveTo>
                  <a:cubicBezTo>
                    <a:pt x="76" y="0"/>
                    <a:pt x="1" y="75"/>
                    <a:pt x="1" y="151"/>
                  </a:cubicBezTo>
                  <a:cubicBezTo>
                    <a:pt x="1" y="226"/>
                    <a:pt x="51" y="276"/>
                    <a:pt x="126" y="276"/>
                  </a:cubicBezTo>
                  <a:lnTo>
                    <a:pt x="1504" y="351"/>
                  </a:lnTo>
                  <a:cubicBezTo>
                    <a:pt x="1580" y="351"/>
                    <a:pt x="1630" y="301"/>
                    <a:pt x="1630" y="226"/>
                  </a:cubicBezTo>
                  <a:cubicBezTo>
                    <a:pt x="1655" y="151"/>
                    <a:pt x="1580" y="75"/>
                    <a:pt x="1504" y="75"/>
                  </a:cubicBez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1"/>
            <p:cNvSpPr/>
            <p:nvPr/>
          </p:nvSpPr>
          <p:spPr>
            <a:xfrm>
              <a:off x="2481105" y="3683500"/>
              <a:ext cx="57126" cy="12150"/>
            </a:xfrm>
            <a:custGeom>
              <a:rect b="b" l="l" r="r" t="t"/>
              <a:pathLst>
                <a:path extrusionOk="0" h="352" w="1655">
                  <a:moveTo>
                    <a:pt x="151" y="1"/>
                  </a:moveTo>
                  <a:cubicBezTo>
                    <a:pt x="76" y="1"/>
                    <a:pt x="1" y="76"/>
                    <a:pt x="1" y="151"/>
                  </a:cubicBezTo>
                  <a:cubicBezTo>
                    <a:pt x="1" y="226"/>
                    <a:pt x="51" y="276"/>
                    <a:pt x="126" y="276"/>
                  </a:cubicBezTo>
                  <a:lnTo>
                    <a:pt x="1504" y="352"/>
                  </a:lnTo>
                  <a:cubicBezTo>
                    <a:pt x="1580" y="352"/>
                    <a:pt x="1630" y="302"/>
                    <a:pt x="1630" y="226"/>
                  </a:cubicBezTo>
                  <a:cubicBezTo>
                    <a:pt x="1655" y="151"/>
                    <a:pt x="1580" y="76"/>
                    <a:pt x="1504" y="76"/>
                  </a:cubicBezTo>
                  <a:lnTo>
                    <a:pt x="151"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1"/>
            <p:cNvSpPr/>
            <p:nvPr/>
          </p:nvSpPr>
          <p:spPr>
            <a:xfrm>
              <a:off x="2562425" y="3558068"/>
              <a:ext cx="57126" cy="11460"/>
            </a:xfrm>
            <a:custGeom>
              <a:rect b="b" l="l" r="r" t="t"/>
              <a:pathLst>
                <a:path extrusionOk="0" h="332" w="1655">
                  <a:moveTo>
                    <a:pt x="151" y="1"/>
                  </a:moveTo>
                  <a:cubicBezTo>
                    <a:pt x="76" y="1"/>
                    <a:pt x="1" y="51"/>
                    <a:pt x="1" y="126"/>
                  </a:cubicBezTo>
                  <a:cubicBezTo>
                    <a:pt x="1" y="201"/>
                    <a:pt x="51" y="276"/>
                    <a:pt x="126" y="276"/>
                  </a:cubicBezTo>
                  <a:lnTo>
                    <a:pt x="1504" y="326"/>
                  </a:lnTo>
                  <a:cubicBezTo>
                    <a:pt x="1514" y="330"/>
                    <a:pt x="1524" y="331"/>
                    <a:pt x="1533" y="331"/>
                  </a:cubicBezTo>
                  <a:cubicBezTo>
                    <a:pt x="1592" y="331"/>
                    <a:pt x="1630" y="266"/>
                    <a:pt x="1630" y="201"/>
                  </a:cubicBezTo>
                  <a:cubicBezTo>
                    <a:pt x="1655" y="126"/>
                    <a:pt x="1580" y="76"/>
                    <a:pt x="1504" y="76"/>
                  </a:cubicBezTo>
                  <a:lnTo>
                    <a:pt x="151"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1"/>
            <p:cNvSpPr/>
            <p:nvPr/>
          </p:nvSpPr>
          <p:spPr>
            <a:xfrm>
              <a:off x="2317604" y="3619507"/>
              <a:ext cx="57126" cy="12116"/>
            </a:xfrm>
            <a:custGeom>
              <a:rect b="b" l="l" r="r" t="t"/>
              <a:pathLst>
                <a:path extrusionOk="0" h="351" w="1655">
                  <a:moveTo>
                    <a:pt x="151" y="0"/>
                  </a:moveTo>
                  <a:cubicBezTo>
                    <a:pt x="76" y="0"/>
                    <a:pt x="1" y="75"/>
                    <a:pt x="1" y="150"/>
                  </a:cubicBezTo>
                  <a:cubicBezTo>
                    <a:pt x="1" y="226"/>
                    <a:pt x="51" y="276"/>
                    <a:pt x="126" y="276"/>
                  </a:cubicBezTo>
                  <a:lnTo>
                    <a:pt x="1505" y="351"/>
                  </a:lnTo>
                  <a:cubicBezTo>
                    <a:pt x="1580" y="351"/>
                    <a:pt x="1630" y="301"/>
                    <a:pt x="1655" y="226"/>
                  </a:cubicBezTo>
                  <a:cubicBezTo>
                    <a:pt x="1655" y="150"/>
                    <a:pt x="1580" y="75"/>
                    <a:pt x="1505" y="75"/>
                  </a:cubicBezTo>
                  <a:lnTo>
                    <a:pt x="151"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1"/>
            <p:cNvSpPr/>
            <p:nvPr/>
          </p:nvSpPr>
          <p:spPr>
            <a:xfrm>
              <a:off x="2768312" y="3920211"/>
              <a:ext cx="52812" cy="30099"/>
            </a:xfrm>
            <a:custGeom>
              <a:rect b="b" l="l" r="r" t="t"/>
              <a:pathLst>
                <a:path extrusionOk="0" h="872" w="1530">
                  <a:moveTo>
                    <a:pt x="152" y="0"/>
                  </a:moveTo>
                  <a:cubicBezTo>
                    <a:pt x="103" y="0"/>
                    <a:pt x="44" y="23"/>
                    <a:pt x="26" y="60"/>
                  </a:cubicBezTo>
                  <a:cubicBezTo>
                    <a:pt x="1" y="135"/>
                    <a:pt x="26" y="210"/>
                    <a:pt x="101" y="261"/>
                  </a:cubicBezTo>
                  <a:lnTo>
                    <a:pt x="1329" y="862"/>
                  </a:lnTo>
                  <a:cubicBezTo>
                    <a:pt x="1341" y="868"/>
                    <a:pt x="1357" y="871"/>
                    <a:pt x="1374" y="871"/>
                  </a:cubicBezTo>
                  <a:cubicBezTo>
                    <a:pt x="1424" y="871"/>
                    <a:pt x="1486" y="843"/>
                    <a:pt x="1504" y="787"/>
                  </a:cubicBezTo>
                  <a:cubicBezTo>
                    <a:pt x="1529" y="712"/>
                    <a:pt x="1504" y="637"/>
                    <a:pt x="1429" y="611"/>
                  </a:cubicBezTo>
                  <a:lnTo>
                    <a:pt x="201" y="10"/>
                  </a:lnTo>
                  <a:cubicBezTo>
                    <a:pt x="188" y="3"/>
                    <a:pt x="171" y="0"/>
                    <a:pt x="152"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1"/>
            <p:cNvSpPr/>
            <p:nvPr/>
          </p:nvSpPr>
          <p:spPr>
            <a:xfrm>
              <a:off x="2808972" y="4142529"/>
              <a:ext cx="53675" cy="30099"/>
            </a:xfrm>
            <a:custGeom>
              <a:rect b="b" l="l" r="r" t="t"/>
              <a:pathLst>
                <a:path extrusionOk="0" h="872" w="1555">
                  <a:moveTo>
                    <a:pt x="170" y="1"/>
                  </a:moveTo>
                  <a:cubicBezTo>
                    <a:pt x="116" y="1"/>
                    <a:pt x="69" y="29"/>
                    <a:pt x="51" y="85"/>
                  </a:cubicBezTo>
                  <a:cubicBezTo>
                    <a:pt x="1" y="135"/>
                    <a:pt x="26" y="236"/>
                    <a:pt x="101" y="261"/>
                  </a:cubicBezTo>
                  <a:lnTo>
                    <a:pt x="1329" y="862"/>
                  </a:lnTo>
                  <a:cubicBezTo>
                    <a:pt x="1348" y="869"/>
                    <a:pt x="1366" y="872"/>
                    <a:pt x="1384" y="872"/>
                  </a:cubicBezTo>
                  <a:cubicBezTo>
                    <a:pt x="1438" y="872"/>
                    <a:pt x="1485" y="843"/>
                    <a:pt x="1504" y="787"/>
                  </a:cubicBezTo>
                  <a:cubicBezTo>
                    <a:pt x="1554" y="737"/>
                    <a:pt x="1529" y="637"/>
                    <a:pt x="1454" y="612"/>
                  </a:cubicBezTo>
                  <a:lnTo>
                    <a:pt x="226" y="10"/>
                  </a:lnTo>
                  <a:cubicBezTo>
                    <a:pt x="207" y="4"/>
                    <a:pt x="188" y="1"/>
                    <a:pt x="17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1"/>
            <p:cNvSpPr/>
            <p:nvPr/>
          </p:nvSpPr>
          <p:spPr>
            <a:xfrm>
              <a:off x="2849632" y="4075361"/>
              <a:ext cx="53675" cy="30375"/>
            </a:xfrm>
            <a:custGeom>
              <a:rect b="b" l="l" r="r" t="t"/>
              <a:pathLst>
                <a:path extrusionOk="0" h="880" w="1555">
                  <a:moveTo>
                    <a:pt x="148" y="0"/>
                  </a:moveTo>
                  <a:cubicBezTo>
                    <a:pt x="104" y="0"/>
                    <a:pt x="67" y="28"/>
                    <a:pt x="51" y="76"/>
                  </a:cubicBezTo>
                  <a:cubicBezTo>
                    <a:pt x="0" y="152"/>
                    <a:pt x="51" y="227"/>
                    <a:pt x="101" y="252"/>
                  </a:cubicBezTo>
                  <a:lnTo>
                    <a:pt x="1329" y="853"/>
                  </a:lnTo>
                  <a:cubicBezTo>
                    <a:pt x="1355" y="871"/>
                    <a:pt x="1382" y="879"/>
                    <a:pt x="1408" y="879"/>
                  </a:cubicBezTo>
                  <a:cubicBezTo>
                    <a:pt x="1454" y="879"/>
                    <a:pt x="1497" y="852"/>
                    <a:pt x="1529" y="803"/>
                  </a:cubicBezTo>
                  <a:cubicBezTo>
                    <a:pt x="1554" y="728"/>
                    <a:pt x="1529" y="653"/>
                    <a:pt x="1454" y="628"/>
                  </a:cubicBezTo>
                  <a:lnTo>
                    <a:pt x="226" y="26"/>
                  </a:lnTo>
                  <a:cubicBezTo>
                    <a:pt x="199" y="9"/>
                    <a:pt x="173" y="0"/>
                    <a:pt x="14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1"/>
            <p:cNvSpPr/>
            <p:nvPr/>
          </p:nvSpPr>
          <p:spPr>
            <a:xfrm>
              <a:off x="2781290" y="4039602"/>
              <a:ext cx="26855" cy="54227"/>
            </a:xfrm>
            <a:custGeom>
              <a:rect b="b" l="l" r="r" t="t"/>
              <a:pathLst>
                <a:path extrusionOk="0" h="1571" w="778">
                  <a:moveTo>
                    <a:pt x="156" y="0"/>
                  </a:moveTo>
                  <a:cubicBezTo>
                    <a:pt x="138" y="0"/>
                    <a:pt x="120" y="3"/>
                    <a:pt x="101" y="10"/>
                  </a:cubicBezTo>
                  <a:cubicBezTo>
                    <a:pt x="26" y="35"/>
                    <a:pt x="1" y="110"/>
                    <a:pt x="26" y="185"/>
                  </a:cubicBezTo>
                  <a:lnTo>
                    <a:pt x="502" y="1463"/>
                  </a:lnTo>
                  <a:cubicBezTo>
                    <a:pt x="522" y="1525"/>
                    <a:pt x="577" y="1570"/>
                    <a:pt x="638" y="1570"/>
                  </a:cubicBezTo>
                  <a:cubicBezTo>
                    <a:pt x="651" y="1570"/>
                    <a:pt x="664" y="1568"/>
                    <a:pt x="677" y="1564"/>
                  </a:cubicBezTo>
                  <a:cubicBezTo>
                    <a:pt x="752" y="1538"/>
                    <a:pt x="777" y="1438"/>
                    <a:pt x="752" y="1388"/>
                  </a:cubicBezTo>
                  <a:lnTo>
                    <a:pt x="276" y="85"/>
                  </a:lnTo>
                  <a:cubicBezTo>
                    <a:pt x="257" y="28"/>
                    <a:pt x="210" y="0"/>
                    <a:pt x="1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1"/>
            <p:cNvSpPr/>
            <p:nvPr/>
          </p:nvSpPr>
          <p:spPr>
            <a:xfrm>
              <a:off x="2900681" y="4001634"/>
              <a:ext cx="26855" cy="54123"/>
            </a:xfrm>
            <a:custGeom>
              <a:rect b="b" l="l" r="r" t="t"/>
              <a:pathLst>
                <a:path extrusionOk="0" h="1568" w="778">
                  <a:moveTo>
                    <a:pt x="140" y="0"/>
                  </a:moveTo>
                  <a:cubicBezTo>
                    <a:pt x="127" y="0"/>
                    <a:pt x="114" y="2"/>
                    <a:pt x="100" y="7"/>
                  </a:cubicBezTo>
                  <a:cubicBezTo>
                    <a:pt x="25" y="32"/>
                    <a:pt x="0" y="132"/>
                    <a:pt x="25" y="182"/>
                  </a:cubicBezTo>
                  <a:lnTo>
                    <a:pt x="501" y="1486"/>
                  </a:lnTo>
                  <a:cubicBezTo>
                    <a:pt x="522" y="1526"/>
                    <a:pt x="576" y="1567"/>
                    <a:pt x="636" y="1567"/>
                  </a:cubicBezTo>
                  <a:cubicBezTo>
                    <a:pt x="649" y="1567"/>
                    <a:pt x="663" y="1565"/>
                    <a:pt x="677" y="1561"/>
                  </a:cubicBezTo>
                  <a:cubicBezTo>
                    <a:pt x="752" y="1536"/>
                    <a:pt x="777" y="1461"/>
                    <a:pt x="752" y="1385"/>
                  </a:cubicBezTo>
                  <a:lnTo>
                    <a:pt x="276" y="107"/>
                  </a:lnTo>
                  <a:cubicBezTo>
                    <a:pt x="255" y="45"/>
                    <a:pt x="201" y="0"/>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1"/>
            <p:cNvSpPr/>
            <p:nvPr/>
          </p:nvSpPr>
          <p:spPr>
            <a:xfrm>
              <a:off x="3007059" y="4108807"/>
              <a:ext cx="26855" cy="53433"/>
            </a:xfrm>
            <a:custGeom>
              <a:rect b="b" l="l" r="r" t="t"/>
              <a:pathLst>
                <a:path extrusionOk="0" h="1548" w="778">
                  <a:moveTo>
                    <a:pt x="157" y="0"/>
                  </a:moveTo>
                  <a:cubicBezTo>
                    <a:pt x="139" y="0"/>
                    <a:pt x="120" y="3"/>
                    <a:pt x="101" y="10"/>
                  </a:cubicBezTo>
                  <a:cubicBezTo>
                    <a:pt x="51" y="35"/>
                    <a:pt x="1" y="110"/>
                    <a:pt x="26" y="185"/>
                  </a:cubicBezTo>
                  <a:lnTo>
                    <a:pt x="502" y="1463"/>
                  </a:lnTo>
                  <a:cubicBezTo>
                    <a:pt x="521" y="1520"/>
                    <a:pt x="568" y="1548"/>
                    <a:pt x="622" y="1548"/>
                  </a:cubicBezTo>
                  <a:cubicBezTo>
                    <a:pt x="640" y="1548"/>
                    <a:pt x="659" y="1545"/>
                    <a:pt x="678" y="1538"/>
                  </a:cubicBezTo>
                  <a:cubicBezTo>
                    <a:pt x="753" y="1513"/>
                    <a:pt x="778" y="1438"/>
                    <a:pt x="753" y="1363"/>
                  </a:cubicBezTo>
                  <a:lnTo>
                    <a:pt x="277" y="85"/>
                  </a:lnTo>
                  <a:cubicBezTo>
                    <a:pt x="258" y="28"/>
                    <a:pt x="211" y="0"/>
                    <a:pt x="157"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1"/>
            <p:cNvSpPr/>
            <p:nvPr/>
          </p:nvSpPr>
          <p:spPr>
            <a:xfrm>
              <a:off x="2735453" y="3982478"/>
              <a:ext cx="51051" cy="33275"/>
            </a:xfrm>
            <a:custGeom>
              <a:rect b="b" l="l" r="r" t="t"/>
              <a:pathLst>
                <a:path extrusionOk="0" h="964" w="1479">
                  <a:moveTo>
                    <a:pt x="1313" y="1"/>
                  </a:moveTo>
                  <a:cubicBezTo>
                    <a:pt x="1294" y="1"/>
                    <a:pt x="1273" y="4"/>
                    <a:pt x="1253" y="10"/>
                  </a:cubicBezTo>
                  <a:lnTo>
                    <a:pt x="75" y="712"/>
                  </a:lnTo>
                  <a:cubicBezTo>
                    <a:pt x="0" y="737"/>
                    <a:pt x="0" y="838"/>
                    <a:pt x="25" y="888"/>
                  </a:cubicBezTo>
                  <a:cubicBezTo>
                    <a:pt x="58" y="936"/>
                    <a:pt x="100" y="964"/>
                    <a:pt x="147" y="964"/>
                  </a:cubicBezTo>
                  <a:cubicBezTo>
                    <a:pt x="172" y="964"/>
                    <a:pt x="199" y="956"/>
                    <a:pt x="226" y="938"/>
                  </a:cubicBezTo>
                  <a:lnTo>
                    <a:pt x="1404" y="261"/>
                  </a:lnTo>
                  <a:cubicBezTo>
                    <a:pt x="1454" y="211"/>
                    <a:pt x="1479" y="136"/>
                    <a:pt x="1454" y="61"/>
                  </a:cubicBezTo>
                  <a:cubicBezTo>
                    <a:pt x="1417" y="24"/>
                    <a:pt x="1367" y="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1"/>
            <p:cNvSpPr/>
            <p:nvPr/>
          </p:nvSpPr>
          <p:spPr>
            <a:xfrm>
              <a:off x="2857433" y="3943544"/>
              <a:ext cx="51914" cy="32895"/>
            </a:xfrm>
            <a:custGeom>
              <a:rect b="b" l="l" r="r" t="t"/>
              <a:pathLst>
                <a:path extrusionOk="0" h="953" w="1504">
                  <a:moveTo>
                    <a:pt x="1327" y="1"/>
                  </a:moveTo>
                  <a:cubicBezTo>
                    <a:pt x="1309" y="1"/>
                    <a:pt x="1292" y="4"/>
                    <a:pt x="1278" y="11"/>
                  </a:cubicBezTo>
                  <a:lnTo>
                    <a:pt x="75" y="687"/>
                  </a:lnTo>
                  <a:cubicBezTo>
                    <a:pt x="25" y="737"/>
                    <a:pt x="0" y="813"/>
                    <a:pt x="25" y="888"/>
                  </a:cubicBezTo>
                  <a:cubicBezTo>
                    <a:pt x="57" y="936"/>
                    <a:pt x="99" y="953"/>
                    <a:pt x="144" y="953"/>
                  </a:cubicBezTo>
                  <a:cubicBezTo>
                    <a:pt x="171" y="953"/>
                    <a:pt x="198" y="947"/>
                    <a:pt x="226" y="938"/>
                  </a:cubicBezTo>
                  <a:lnTo>
                    <a:pt x="1404" y="261"/>
                  </a:lnTo>
                  <a:cubicBezTo>
                    <a:pt x="1479" y="211"/>
                    <a:pt x="1504" y="136"/>
                    <a:pt x="1454" y="61"/>
                  </a:cubicBezTo>
                  <a:cubicBezTo>
                    <a:pt x="1435" y="24"/>
                    <a:pt x="1377" y="1"/>
                    <a:pt x="1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1"/>
            <p:cNvSpPr/>
            <p:nvPr/>
          </p:nvSpPr>
          <p:spPr>
            <a:xfrm>
              <a:off x="2930089" y="4100454"/>
              <a:ext cx="51949" cy="33275"/>
            </a:xfrm>
            <a:custGeom>
              <a:rect b="b" l="l" r="r" t="t"/>
              <a:pathLst>
                <a:path extrusionOk="0" h="964" w="1505">
                  <a:moveTo>
                    <a:pt x="1345" y="0"/>
                  </a:moveTo>
                  <a:cubicBezTo>
                    <a:pt x="1320" y="0"/>
                    <a:pt x="1296" y="8"/>
                    <a:pt x="1279" y="26"/>
                  </a:cubicBezTo>
                  <a:lnTo>
                    <a:pt x="101" y="703"/>
                  </a:lnTo>
                  <a:cubicBezTo>
                    <a:pt x="25" y="753"/>
                    <a:pt x="0" y="828"/>
                    <a:pt x="50" y="903"/>
                  </a:cubicBezTo>
                  <a:cubicBezTo>
                    <a:pt x="69" y="940"/>
                    <a:pt x="114" y="963"/>
                    <a:pt x="166" y="963"/>
                  </a:cubicBezTo>
                  <a:cubicBezTo>
                    <a:pt x="186" y="963"/>
                    <a:pt x="206" y="960"/>
                    <a:pt x="226" y="953"/>
                  </a:cubicBezTo>
                  <a:lnTo>
                    <a:pt x="1404" y="252"/>
                  </a:lnTo>
                  <a:cubicBezTo>
                    <a:pt x="1479" y="227"/>
                    <a:pt x="1504" y="151"/>
                    <a:pt x="1454" y="76"/>
                  </a:cubicBezTo>
                  <a:cubicBezTo>
                    <a:pt x="1438" y="28"/>
                    <a:pt x="1390" y="0"/>
                    <a:pt x="1345"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1"/>
            <p:cNvSpPr/>
            <p:nvPr/>
          </p:nvSpPr>
          <p:spPr>
            <a:xfrm>
              <a:off x="2962085" y="3943544"/>
              <a:ext cx="51086" cy="32895"/>
            </a:xfrm>
            <a:custGeom>
              <a:rect b="b" l="l" r="r" t="t"/>
              <a:pathLst>
                <a:path extrusionOk="0" h="953" w="1480">
                  <a:moveTo>
                    <a:pt x="1314" y="1"/>
                  </a:moveTo>
                  <a:cubicBezTo>
                    <a:pt x="1294" y="1"/>
                    <a:pt x="1274" y="4"/>
                    <a:pt x="1254" y="11"/>
                  </a:cubicBezTo>
                  <a:lnTo>
                    <a:pt x="76" y="687"/>
                  </a:lnTo>
                  <a:cubicBezTo>
                    <a:pt x="26" y="737"/>
                    <a:pt x="1" y="813"/>
                    <a:pt x="26" y="888"/>
                  </a:cubicBezTo>
                  <a:cubicBezTo>
                    <a:pt x="57" y="936"/>
                    <a:pt x="99" y="953"/>
                    <a:pt x="145" y="953"/>
                  </a:cubicBezTo>
                  <a:cubicBezTo>
                    <a:pt x="171" y="953"/>
                    <a:pt x="199" y="947"/>
                    <a:pt x="226" y="938"/>
                  </a:cubicBezTo>
                  <a:lnTo>
                    <a:pt x="1404" y="261"/>
                  </a:lnTo>
                  <a:cubicBezTo>
                    <a:pt x="1479" y="211"/>
                    <a:pt x="1479" y="136"/>
                    <a:pt x="1454" y="61"/>
                  </a:cubicBezTo>
                  <a:cubicBezTo>
                    <a:pt x="1418" y="24"/>
                    <a:pt x="1367" y="1"/>
                    <a:pt x="13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1"/>
            <p:cNvSpPr/>
            <p:nvPr/>
          </p:nvSpPr>
          <p:spPr>
            <a:xfrm>
              <a:off x="2815012" y="4013957"/>
              <a:ext cx="56298" cy="12150"/>
            </a:xfrm>
            <a:custGeom>
              <a:rect b="b" l="l" r="r" t="t"/>
              <a:pathLst>
                <a:path extrusionOk="0" h="352" w="1631">
                  <a:moveTo>
                    <a:pt x="151" y="1"/>
                  </a:moveTo>
                  <a:cubicBezTo>
                    <a:pt x="76" y="1"/>
                    <a:pt x="1" y="51"/>
                    <a:pt x="1" y="126"/>
                  </a:cubicBezTo>
                  <a:cubicBezTo>
                    <a:pt x="1" y="201"/>
                    <a:pt x="51" y="276"/>
                    <a:pt x="126" y="276"/>
                  </a:cubicBezTo>
                  <a:lnTo>
                    <a:pt x="1505" y="352"/>
                  </a:lnTo>
                  <a:cubicBezTo>
                    <a:pt x="1580" y="352"/>
                    <a:pt x="1630" y="301"/>
                    <a:pt x="1630" y="226"/>
                  </a:cubicBezTo>
                  <a:cubicBezTo>
                    <a:pt x="1630" y="151"/>
                    <a:pt x="1580" y="76"/>
                    <a:pt x="1505" y="76"/>
                  </a:cubicBezTo>
                  <a:lnTo>
                    <a:pt x="1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1"/>
            <p:cNvSpPr/>
            <p:nvPr/>
          </p:nvSpPr>
          <p:spPr>
            <a:xfrm>
              <a:off x="2884217" y="4172282"/>
              <a:ext cx="56298" cy="12150"/>
            </a:xfrm>
            <a:custGeom>
              <a:rect b="b" l="l" r="r" t="t"/>
              <a:pathLst>
                <a:path extrusionOk="0" h="352" w="1631">
                  <a:moveTo>
                    <a:pt x="151" y="0"/>
                  </a:moveTo>
                  <a:cubicBezTo>
                    <a:pt x="76" y="0"/>
                    <a:pt x="1" y="50"/>
                    <a:pt x="1" y="126"/>
                  </a:cubicBezTo>
                  <a:cubicBezTo>
                    <a:pt x="1" y="201"/>
                    <a:pt x="51" y="276"/>
                    <a:pt x="126" y="276"/>
                  </a:cubicBezTo>
                  <a:lnTo>
                    <a:pt x="1505" y="351"/>
                  </a:lnTo>
                  <a:cubicBezTo>
                    <a:pt x="1580" y="351"/>
                    <a:pt x="1630" y="276"/>
                    <a:pt x="1630" y="201"/>
                  </a:cubicBezTo>
                  <a:cubicBezTo>
                    <a:pt x="1630" y="126"/>
                    <a:pt x="1580" y="75"/>
                    <a:pt x="1505" y="75"/>
                  </a:cubicBezTo>
                  <a:lnTo>
                    <a:pt x="151"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1"/>
            <p:cNvSpPr/>
            <p:nvPr/>
          </p:nvSpPr>
          <p:spPr>
            <a:xfrm>
              <a:off x="2965536" y="4046850"/>
              <a:ext cx="56264" cy="11253"/>
            </a:xfrm>
            <a:custGeom>
              <a:rect b="b" l="l" r="r" t="t"/>
              <a:pathLst>
                <a:path extrusionOk="0" h="326" w="1630">
                  <a:moveTo>
                    <a:pt x="151" y="0"/>
                  </a:moveTo>
                  <a:cubicBezTo>
                    <a:pt x="76" y="0"/>
                    <a:pt x="1" y="50"/>
                    <a:pt x="1" y="125"/>
                  </a:cubicBezTo>
                  <a:cubicBezTo>
                    <a:pt x="1" y="201"/>
                    <a:pt x="51" y="251"/>
                    <a:pt x="126" y="276"/>
                  </a:cubicBezTo>
                  <a:lnTo>
                    <a:pt x="1505" y="326"/>
                  </a:lnTo>
                  <a:cubicBezTo>
                    <a:pt x="1580" y="326"/>
                    <a:pt x="1630" y="276"/>
                    <a:pt x="1630" y="201"/>
                  </a:cubicBezTo>
                  <a:cubicBezTo>
                    <a:pt x="1630" y="125"/>
                    <a:pt x="1580" y="50"/>
                    <a:pt x="1505" y="50"/>
                  </a:cubicBez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1"/>
            <p:cNvSpPr/>
            <p:nvPr/>
          </p:nvSpPr>
          <p:spPr>
            <a:xfrm>
              <a:off x="2720750" y="4108254"/>
              <a:ext cx="57126" cy="12150"/>
            </a:xfrm>
            <a:custGeom>
              <a:rect b="b" l="l" r="r" t="t"/>
              <a:pathLst>
                <a:path extrusionOk="0" h="352" w="1655">
                  <a:moveTo>
                    <a:pt x="150" y="1"/>
                  </a:moveTo>
                  <a:cubicBezTo>
                    <a:pt x="75" y="1"/>
                    <a:pt x="0" y="51"/>
                    <a:pt x="0" y="126"/>
                  </a:cubicBezTo>
                  <a:cubicBezTo>
                    <a:pt x="0" y="201"/>
                    <a:pt x="50" y="276"/>
                    <a:pt x="125" y="276"/>
                  </a:cubicBezTo>
                  <a:lnTo>
                    <a:pt x="1504" y="351"/>
                  </a:lnTo>
                  <a:cubicBezTo>
                    <a:pt x="1579" y="351"/>
                    <a:pt x="1629" y="276"/>
                    <a:pt x="1654" y="201"/>
                  </a:cubicBezTo>
                  <a:cubicBezTo>
                    <a:pt x="1654" y="126"/>
                    <a:pt x="1579" y="76"/>
                    <a:pt x="1504" y="76"/>
                  </a:cubicBezTo>
                  <a:lnTo>
                    <a:pt x="150"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1"/>
            <p:cNvSpPr/>
            <p:nvPr/>
          </p:nvSpPr>
          <p:spPr>
            <a:xfrm>
              <a:off x="2116065" y="4169693"/>
              <a:ext cx="46737" cy="29443"/>
            </a:xfrm>
            <a:custGeom>
              <a:rect b="b" l="l" r="r" t="t"/>
              <a:pathLst>
                <a:path extrusionOk="0" h="853" w="1354">
                  <a:moveTo>
                    <a:pt x="0" y="0"/>
                  </a:moveTo>
                  <a:lnTo>
                    <a:pt x="0" y="301"/>
                  </a:lnTo>
                  <a:lnTo>
                    <a:pt x="1128" y="827"/>
                  </a:lnTo>
                  <a:cubicBezTo>
                    <a:pt x="1153" y="852"/>
                    <a:pt x="1178" y="852"/>
                    <a:pt x="1178" y="852"/>
                  </a:cubicBezTo>
                  <a:cubicBezTo>
                    <a:pt x="1228" y="852"/>
                    <a:pt x="1278" y="827"/>
                    <a:pt x="1303" y="777"/>
                  </a:cubicBezTo>
                  <a:cubicBezTo>
                    <a:pt x="1354" y="702"/>
                    <a:pt x="1303" y="627"/>
                    <a:pt x="1253" y="602"/>
                  </a:cubicBezTo>
                  <a:lnTo>
                    <a:pt x="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1"/>
            <p:cNvSpPr/>
            <p:nvPr/>
          </p:nvSpPr>
          <p:spPr>
            <a:xfrm>
              <a:off x="2150650" y="4391666"/>
              <a:ext cx="52812" cy="30099"/>
            </a:xfrm>
            <a:custGeom>
              <a:rect b="b" l="l" r="r" t="t"/>
              <a:pathLst>
                <a:path extrusionOk="0" h="872" w="1530">
                  <a:moveTo>
                    <a:pt x="156" y="1"/>
                  </a:moveTo>
                  <a:cubicBezTo>
                    <a:pt x="106" y="1"/>
                    <a:pt x="45" y="29"/>
                    <a:pt x="26" y="85"/>
                  </a:cubicBezTo>
                  <a:cubicBezTo>
                    <a:pt x="1" y="135"/>
                    <a:pt x="26" y="236"/>
                    <a:pt x="76" y="261"/>
                  </a:cubicBezTo>
                  <a:lnTo>
                    <a:pt x="1329" y="862"/>
                  </a:lnTo>
                  <a:cubicBezTo>
                    <a:pt x="1342" y="869"/>
                    <a:pt x="1357" y="872"/>
                    <a:pt x="1374" y="872"/>
                  </a:cubicBezTo>
                  <a:cubicBezTo>
                    <a:pt x="1425" y="872"/>
                    <a:pt x="1486" y="844"/>
                    <a:pt x="1504" y="787"/>
                  </a:cubicBezTo>
                  <a:cubicBezTo>
                    <a:pt x="1530" y="737"/>
                    <a:pt x="1504" y="637"/>
                    <a:pt x="1429" y="612"/>
                  </a:cubicBezTo>
                  <a:lnTo>
                    <a:pt x="201" y="10"/>
                  </a:lnTo>
                  <a:cubicBezTo>
                    <a:pt x="189" y="4"/>
                    <a:pt x="173" y="1"/>
                    <a:pt x="156"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1"/>
            <p:cNvSpPr/>
            <p:nvPr/>
          </p:nvSpPr>
          <p:spPr>
            <a:xfrm>
              <a:off x="2191310" y="4324187"/>
              <a:ext cx="52812" cy="30513"/>
            </a:xfrm>
            <a:custGeom>
              <a:rect b="b" l="l" r="r" t="t"/>
              <a:pathLst>
                <a:path extrusionOk="0" h="884" w="1530">
                  <a:moveTo>
                    <a:pt x="156" y="1"/>
                  </a:moveTo>
                  <a:cubicBezTo>
                    <a:pt x="106" y="1"/>
                    <a:pt x="45" y="29"/>
                    <a:pt x="26" y="85"/>
                  </a:cubicBezTo>
                  <a:cubicBezTo>
                    <a:pt x="1" y="161"/>
                    <a:pt x="26" y="236"/>
                    <a:pt x="101" y="261"/>
                  </a:cubicBezTo>
                  <a:lnTo>
                    <a:pt x="1329" y="862"/>
                  </a:lnTo>
                  <a:cubicBezTo>
                    <a:pt x="1344" y="877"/>
                    <a:pt x="1363" y="883"/>
                    <a:pt x="1383" y="883"/>
                  </a:cubicBezTo>
                  <a:cubicBezTo>
                    <a:pt x="1431" y="883"/>
                    <a:pt x="1487" y="848"/>
                    <a:pt x="1504" y="812"/>
                  </a:cubicBezTo>
                  <a:cubicBezTo>
                    <a:pt x="1530" y="737"/>
                    <a:pt x="1504" y="662"/>
                    <a:pt x="1454" y="612"/>
                  </a:cubicBezTo>
                  <a:lnTo>
                    <a:pt x="201" y="10"/>
                  </a:lnTo>
                  <a:cubicBezTo>
                    <a:pt x="189" y="4"/>
                    <a:pt x="173" y="1"/>
                    <a:pt x="156"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1"/>
            <p:cNvSpPr/>
            <p:nvPr/>
          </p:nvSpPr>
          <p:spPr>
            <a:xfrm>
              <a:off x="2122105" y="4288739"/>
              <a:ext cx="26855" cy="53433"/>
            </a:xfrm>
            <a:custGeom>
              <a:rect b="b" l="l" r="r" t="t"/>
              <a:pathLst>
                <a:path extrusionOk="0" h="1548" w="778">
                  <a:moveTo>
                    <a:pt x="157" y="0"/>
                  </a:moveTo>
                  <a:cubicBezTo>
                    <a:pt x="139" y="0"/>
                    <a:pt x="120" y="3"/>
                    <a:pt x="101" y="10"/>
                  </a:cubicBezTo>
                  <a:cubicBezTo>
                    <a:pt x="51" y="35"/>
                    <a:pt x="1" y="110"/>
                    <a:pt x="26" y="185"/>
                  </a:cubicBezTo>
                  <a:lnTo>
                    <a:pt x="502" y="1463"/>
                  </a:lnTo>
                  <a:cubicBezTo>
                    <a:pt x="521" y="1520"/>
                    <a:pt x="568" y="1548"/>
                    <a:pt x="622" y="1548"/>
                  </a:cubicBezTo>
                  <a:cubicBezTo>
                    <a:pt x="640" y="1548"/>
                    <a:pt x="659" y="1545"/>
                    <a:pt x="677" y="1539"/>
                  </a:cubicBezTo>
                  <a:cubicBezTo>
                    <a:pt x="753" y="1513"/>
                    <a:pt x="778" y="1438"/>
                    <a:pt x="753" y="1363"/>
                  </a:cubicBezTo>
                  <a:lnTo>
                    <a:pt x="276" y="85"/>
                  </a:lnTo>
                  <a:cubicBezTo>
                    <a:pt x="258" y="29"/>
                    <a:pt x="211" y="0"/>
                    <a:pt x="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1"/>
            <p:cNvSpPr/>
            <p:nvPr/>
          </p:nvSpPr>
          <p:spPr>
            <a:xfrm>
              <a:off x="2241496" y="4250771"/>
              <a:ext cx="27718" cy="54123"/>
            </a:xfrm>
            <a:custGeom>
              <a:rect b="b" l="l" r="r" t="t"/>
              <a:pathLst>
                <a:path extrusionOk="0" h="1568" w="803">
                  <a:moveTo>
                    <a:pt x="158" y="0"/>
                  </a:moveTo>
                  <a:cubicBezTo>
                    <a:pt x="146" y="0"/>
                    <a:pt x="135" y="2"/>
                    <a:pt x="126" y="7"/>
                  </a:cubicBezTo>
                  <a:cubicBezTo>
                    <a:pt x="50" y="32"/>
                    <a:pt x="0" y="107"/>
                    <a:pt x="25" y="182"/>
                  </a:cubicBezTo>
                  <a:lnTo>
                    <a:pt x="502" y="1461"/>
                  </a:lnTo>
                  <a:cubicBezTo>
                    <a:pt x="522" y="1522"/>
                    <a:pt x="577" y="1567"/>
                    <a:pt x="637" y="1567"/>
                  </a:cubicBezTo>
                  <a:cubicBezTo>
                    <a:pt x="650" y="1567"/>
                    <a:pt x="664" y="1565"/>
                    <a:pt x="677" y="1561"/>
                  </a:cubicBezTo>
                  <a:cubicBezTo>
                    <a:pt x="752" y="1536"/>
                    <a:pt x="802" y="1461"/>
                    <a:pt x="752" y="1385"/>
                  </a:cubicBezTo>
                  <a:lnTo>
                    <a:pt x="301" y="82"/>
                  </a:lnTo>
                  <a:cubicBezTo>
                    <a:pt x="281" y="41"/>
                    <a:pt x="210" y="0"/>
                    <a:pt x="158"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1"/>
            <p:cNvSpPr/>
            <p:nvPr/>
          </p:nvSpPr>
          <p:spPr>
            <a:xfrm>
              <a:off x="2348771" y="4357184"/>
              <a:ext cx="26855" cy="54192"/>
            </a:xfrm>
            <a:custGeom>
              <a:rect b="b" l="l" r="r" t="t"/>
              <a:pathLst>
                <a:path extrusionOk="0" h="1570" w="778">
                  <a:moveTo>
                    <a:pt x="140" y="0"/>
                  </a:moveTo>
                  <a:cubicBezTo>
                    <a:pt x="127" y="0"/>
                    <a:pt x="114" y="2"/>
                    <a:pt x="100" y="7"/>
                  </a:cubicBezTo>
                  <a:cubicBezTo>
                    <a:pt x="25" y="57"/>
                    <a:pt x="0" y="132"/>
                    <a:pt x="25" y="207"/>
                  </a:cubicBezTo>
                  <a:lnTo>
                    <a:pt x="476" y="1485"/>
                  </a:lnTo>
                  <a:cubicBezTo>
                    <a:pt x="514" y="1542"/>
                    <a:pt x="566" y="1570"/>
                    <a:pt x="610" y="1570"/>
                  </a:cubicBezTo>
                  <a:cubicBezTo>
                    <a:pt x="625" y="1570"/>
                    <a:pt x="639" y="1567"/>
                    <a:pt x="652" y="1561"/>
                  </a:cubicBezTo>
                  <a:cubicBezTo>
                    <a:pt x="727" y="1536"/>
                    <a:pt x="777" y="1460"/>
                    <a:pt x="752" y="1385"/>
                  </a:cubicBezTo>
                  <a:lnTo>
                    <a:pt x="276" y="107"/>
                  </a:lnTo>
                  <a:cubicBezTo>
                    <a:pt x="255" y="45"/>
                    <a:pt x="201" y="0"/>
                    <a:pt x="140"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1"/>
            <p:cNvSpPr/>
            <p:nvPr/>
          </p:nvSpPr>
          <p:spPr>
            <a:xfrm>
              <a:off x="2116065" y="4231615"/>
              <a:ext cx="11287" cy="13358"/>
            </a:xfrm>
            <a:custGeom>
              <a:rect b="b" l="l" r="r" t="t"/>
              <a:pathLst>
                <a:path extrusionOk="0" h="387" w="327">
                  <a:moveTo>
                    <a:pt x="174" y="1"/>
                  </a:moveTo>
                  <a:cubicBezTo>
                    <a:pt x="156" y="1"/>
                    <a:pt x="139" y="4"/>
                    <a:pt x="126" y="11"/>
                  </a:cubicBezTo>
                  <a:lnTo>
                    <a:pt x="0" y="86"/>
                  </a:lnTo>
                  <a:lnTo>
                    <a:pt x="0" y="387"/>
                  </a:lnTo>
                  <a:lnTo>
                    <a:pt x="251" y="261"/>
                  </a:lnTo>
                  <a:cubicBezTo>
                    <a:pt x="301" y="236"/>
                    <a:pt x="326" y="186"/>
                    <a:pt x="326" y="136"/>
                  </a:cubicBezTo>
                  <a:cubicBezTo>
                    <a:pt x="326" y="111"/>
                    <a:pt x="326" y="86"/>
                    <a:pt x="301" y="61"/>
                  </a:cubicBezTo>
                  <a:cubicBezTo>
                    <a:pt x="283" y="24"/>
                    <a:pt x="224"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1"/>
            <p:cNvSpPr/>
            <p:nvPr/>
          </p:nvSpPr>
          <p:spPr>
            <a:xfrm>
              <a:off x="2198248" y="4192508"/>
              <a:ext cx="51914" cy="32895"/>
            </a:xfrm>
            <a:custGeom>
              <a:rect b="b" l="l" r="r" t="t"/>
              <a:pathLst>
                <a:path extrusionOk="0" h="953" w="1504">
                  <a:moveTo>
                    <a:pt x="1358" y="1"/>
                  </a:moveTo>
                  <a:cubicBezTo>
                    <a:pt x="1333" y="1"/>
                    <a:pt x="1306" y="7"/>
                    <a:pt x="1278" y="16"/>
                  </a:cubicBezTo>
                  <a:lnTo>
                    <a:pt x="100" y="692"/>
                  </a:lnTo>
                  <a:cubicBezTo>
                    <a:pt x="25" y="743"/>
                    <a:pt x="0" y="818"/>
                    <a:pt x="50" y="893"/>
                  </a:cubicBezTo>
                  <a:cubicBezTo>
                    <a:pt x="69" y="930"/>
                    <a:pt x="114" y="953"/>
                    <a:pt x="166" y="953"/>
                  </a:cubicBezTo>
                  <a:cubicBezTo>
                    <a:pt x="185" y="953"/>
                    <a:pt x="206" y="950"/>
                    <a:pt x="226" y="943"/>
                  </a:cubicBezTo>
                  <a:lnTo>
                    <a:pt x="1404" y="241"/>
                  </a:lnTo>
                  <a:cubicBezTo>
                    <a:pt x="1479" y="216"/>
                    <a:pt x="1504" y="141"/>
                    <a:pt x="1454" y="66"/>
                  </a:cubicBezTo>
                  <a:cubicBezTo>
                    <a:pt x="1438" y="18"/>
                    <a:pt x="1402" y="1"/>
                    <a:pt x="135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1"/>
            <p:cNvSpPr/>
            <p:nvPr/>
          </p:nvSpPr>
          <p:spPr>
            <a:xfrm>
              <a:off x="2270904" y="4349591"/>
              <a:ext cx="51949" cy="33275"/>
            </a:xfrm>
            <a:custGeom>
              <a:rect b="b" l="l" r="r" t="t"/>
              <a:pathLst>
                <a:path extrusionOk="0" h="964" w="1505">
                  <a:moveTo>
                    <a:pt x="1357" y="0"/>
                  </a:moveTo>
                  <a:cubicBezTo>
                    <a:pt x="1332" y="0"/>
                    <a:pt x="1305" y="8"/>
                    <a:pt x="1279" y="26"/>
                  </a:cubicBezTo>
                  <a:lnTo>
                    <a:pt x="101" y="703"/>
                  </a:lnTo>
                  <a:cubicBezTo>
                    <a:pt x="26" y="753"/>
                    <a:pt x="0" y="828"/>
                    <a:pt x="51" y="903"/>
                  </a:cubicBezTo>
                  <a:cubicBezTo>
                    <a:pt x="69" y="940"/>
                    <a:pt x="128" y="963"/>
                    <a:pt x="177" y="963"/>
                  </a:cubicBezTo>
                  <a:cubicBezTo>
                    <a:pt x="196" y="963"/>
                    <a:pt x="213" y="960"/>
                    <a:pt x="226" y="953"/>
                  </a:cubicBezTo>
                  <a:lnTo>
                    <a:pt x="1429" y="252"/>
                  </a:lnTo>
                  <a:cubicBezTo>
                    <a:pt x="1479" y="227"/>
                    <a:pt x="1504" y="126"/>
                    <a:pt x="1479" y="76"/>
                  </a:cubicBezTo>
                  <a:cubicBezTo>
                    <a:pt x="1447" y="28"/>
                    <a:pt x="1404" y="0"/>
                    <a:pt x="1357"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1"/>
            <p:cNvSpPr/>
            <p:nvPr/>
          </p:nvSpPr>
          <p:spPr>
            <a:xfrm>
              <a:off x="2302900" y="4192508"/>
              <a:ext cx="51949" cy="32895"/>
            </a:xfrm>
            <a:custGeom>
              <a:rect b="b" l="l" r="r" t="t"/>
              <a:pathLst>
                <a:path extrusionOk="0" h="953" w="1505">
                  <a:moveTo>
                    <a:pt x="1348" y="1"/>
                  </a:moveTo>
                  <a:cubicBezTo>
                    <a:pt x="1322" y="1"/>
                    <a:pt x="1297" y="7"/>
                    <a:pt x="1279" y="16"/>
                  </a:cubicBezTo>
                  <a:lnTo>
                    <a:pt x="101" y="692"/>
                  </a:lnTo>
                  <a:cubicBezTo>
                    <a:pt x="26" y="743"/>
                    <a:pt x="1" y="818"/>
                    <a:pt x="51" y="893"/>
                  </a:cubicBezTo>
                  <a:cubicBezTo>
                    <a:pt x="69" y="930"/>
                    <a:pt x="114" y="953"/>
                    <a:pt x="167" y="953"/>
                  </a:cubicBezTo>
                  <a:cubicBezTo>
                    <a:pt x="186" y="953"/>
                    <a:pt x="206" y="950"/>
                    <a:pt x="226" y="943"/>
                  </a:cubicBezTo>
                  <a:lnTo>
                    <a:pt x="1404" y="241"/>
                  </a:lnTo>
                  <a:cubicBezTo>
                    <a:pt x="1479" y="216"/>
                    <a:pt x="1505" y="141"/>
                    <a:pt x="1454" y="66"/>
                  </a:cubicBezTo>
                  <a:cubicBezTo>
                    <a:pt x="1439" y="18"/>
                    <a:pt x="1392" y="1"/>
                    <a:pt x="1348"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1"/>
            <p:cNvSpPr/>
            <p:nvPr/>
          </p:nvSpPr>
          <p:spPr>
            <a:xfrm>
              <a:off x="2155862" y="4263094"/>
              <a:ext cx="57126" cy="12150"/>
            </a:xfrm>
            <a:custGeom>
              <a:rect b="b" l="l" r="r" t="t"/>
              <a:pathLst>
                <a:path extrusionOk="0" h="352" w="1655">
                  <a:moveTo>
                    <a:pt x="150" y="1"/>
                  </a:moveTo>
                  <a:cubicBezTo>
                    <a:pt x="75" y="1"/>
                    <a:pt x="0" y="51"/>
                    <a:pt x="0" y="126"/>
                  </a:cubicBezTo>
                  <a:cubicBezTo>
                    <a:pt x="0" y="201"/>
                    <a:pt x="50" y="277"/>
                    <a:pt x="125" y="277"/>
                  </a:cubicBezTo>
                  <a:lnTo>
                    <a:pt x="1504" y="352"/>
                  </a:lnTo>
                  <a:cubicBezTo>
                    <a:pt x="1579" y="352"/>
                    <a:pt x="1654" y="277"/>
                    <a:pt x="1654" y="201"/>
                  </a:cubicBezTo>
                  <a:cubicBezTo>
                    <a:pt x="1654" y="126"/>
                    <a:pt x="1604" y="76"/>
                    <a:pt x="1529" y="76"/>
                  </a:cubicBezTo>
                  <a:lnTo>
                    <a:pt x="1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1"/>
            <p:cNvSpPr/>
            <p:nvPr/>
          </p:nvSpPr>
          <p:spPr>
            <a:xfrm>
              <a:off x="2306386" y="4295815"/>
              <a:ext cx="57126" cy="11460"/>
            </a:xfrm>
            <a:custGeom>
              <a:rect b="b" l="l" r="r" t="t"/>
              <a:pathLst>
                <a:path extrusionOk="0" h="332" w="1655">
                  <a:moveTo>
                    <a:pt x="120" y="0"/>
                  </a:moveTo>
                  <a:cubicBezTo>
                    <a:pt x="56" y="0"/>
                    <a:pt x="0" y="65"/>
                    <a:pt x="0" y="131"/>
                  </a:cubicBezTo>
                  <a:cubicBezTo>
                    <a:pt x="0" y="206"/>
                    <a:pt x="50" y="256"/>
                    <a:pt x="125" y="256"/>
                  </a:cubicBezTo>
                  <a:lnTo>
                    <a:pt x="1504" y="331"/>
                  </a:lnTo>
                  <a:cubicBezTo>
                    <a:pt x="1579" y="331"/>
                    <a:pt x="1654" y="281"/>
                    <a:pt x="1654" y="206"/>
                  </a:cubicBezTo>
                  <a:cubicBezTo>
                    <a:pt x="1654" y="131"/>
                    <a:pt x="1579" y="55"/>
                    <a:pt x="1504" y="55"/>
                  </a:cubicBezTo>
                  <a:lnTo>
                    <a:pt x="150" y="5"/>
                  </a:lnTo>
                  <a:cubicBezTo>
                    <a:pt x="140" y="2"/>
                    <a:pt x="130" y="0"/>
                    <a:pt x="120" y="0"/>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1"/>
            <p:cNvSpPr/>
            <p:nvPr/>
          </p:nvSpPr>
          <p:spPr>
            <a:xfrm>
              <a:off x="2116065" y="4359980"/>
              <a:ext cx="2623" cy="7835"/>
            </a:xfrm>
            <a:custGeom>
              <a:rect b="b" l="l" r="r" t="t"/>
              <a:pathLst>
                <a:path extrusionOk="0" h="227" w="76">
                  <a:moveTo>
                    <a:pt x="0" y="1"/>
                  </a:moveTo>
                  <a:lnTo>
                    <a:pt x="0" y="226"/>
                  </a:lnTo>
                  <a:cubicBezTo>
                    <a:pt x="50" y="201"/>
                    <a:pt x="75" y="176"/>
                    <a:pt x="75" y="126"/>
                  </a:cubicBezTo>
                  <a:cubicBezTo>
                    <a:pt x="75" y="76"/>
                    <a:pt x="50" y="26"/>
                    <a:pt x="0" y="1"/>
                  </a:cubicBez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1"/>
            <p:cNvSpPr/>
            <p:nvPr/>
          </p:nvSpPr>
          <p:spPr>
            <a:xfrm>
              <a:off x="2968160" y="3821909"/>
              <a:ext cx="103829" cy="95199"/>
            </a:xfrm>
            <a:custGeom>
              <a:rect b="b" l="l" r="r" t="t"/>
              <a:pathLst>
                <a:path extrusionOk="0" h="2758" w="3008">
                  <a:moveTo>
                    <a:pt x="2757" y="1"/>
                  </a:moveTo>
                  <a:cubicBezTo>
                    <a:pt x="2331" y="602"/>
                    <a:pt x="2155" y="1404"/>
                    <a:pt x="2005" y="2156"/>
                  </a:cubicBezTo>
                  <a:cubicBezTo>
                    <a:pt x="1930" y="1780"/>
                    <a:pt x="1805" y="1379"/>
                    <a:pt x="1629" y="1028"/>
                  </a:cubicBezTo>
                  <a:cubicBezTo>
                    <a:pt x="1529" y="828"/>
                    <a:pt x="1404" y="602"/>
                    <a:pt x="1178" y="552"/>
                  </a:cubicBezTo>
                  <a:cubicBezTo>
                    <a:pt x="1136" y="541"/>
                    <a:pt x="1095" y="536"/>
                    <a:pt x="1055" y="536"/>
                  </a:cubicBezTo>
                  <a:cubicBezTo>
                    <a:pt x="737" y="536"/>
                    <a:pt x="485" y="867"/>
                    <a:pt x="351" y="1179"/>
                  </a:cubicBezTo>
                  <a:cubicBezTo>
                    <a:pt x="125" y="1655"/>
                    <a:pt x="0" y="2206"/>
                    <a:pt x="0" y="2758"/>
                  </a:cubicBezTo>
                  <a:lnTo>
                    <a:pt x="3008" y="2758"/>
                  </a:lnTo>
                  <a:lnTo>
                    <a:pt x="3008" y="2557"/>
                  </a:lnTo>
                  <a:cubicBezTo>
                    <a:pt x="3008" y="1705"/>
                    <a:pt x="2932" y="828"/>
                    <a:pt x="2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1"/>
            <p:cNvSpPr/>
            <p:nvPr/>
          </p:nvSpPr>
          <p:spPr>
            <a:xfrm>
              <a:off x="2082309" y="3931705"/>
              <a:ext cx="173071" cy="118637"/>
            </a:xfrm>
            <a:custGeom>
              <a:rect b="b" l="l" r="r" t="t"/>
              <a:pathLst>
                <a:path extrusionOk="0" h="3437" w="5014">
                  <a:moveTo>
                    <a:pt x="3789" y="1"/>
                  </a:moveTo>
                  <a:cubicBezTo>
                    <a:pt x="3771" y="1"/>
                    <a:pt x="3753" y="2"/>
                    <a:pt x="3735" y="3"/>
                  </a:cubicBezTo>
                  <a:cubicBezTo>
                    <a:pt x="3484" y="28"/>
                    <a:pt x="3259" y="153"/>
                    <a:pt x="3083" y="329"/>
                  </a:cubicBezTo>
                  <a:cubicBezTo>
                    <a:pt x="2382" y="930"/>
                    <a:pt x="2181" y="1908"/>
                    <a:pt x="2006" y="2835"/>
                  </a:cubicBezTo>
                  <a:cubicBezTo>
                    <a:pt x="1931" y="2434"/>
                    <a:pt x="1805" y="2058"/>
                    <a:pt x="1630" y="1682"/>
                  </a:cubicBezTo>
                  <a:cubicBezTo>
                    <a:pt x="1530" y="1481"/>
                    <a:pt x="1404" y="1281"/>
                    <a:pt x="1179" y="1206"/>
                  </a:cubicBezTo>
                  <a:cubicBezTo>
                    <a:pt x="1137" y="1195"/>
                    <a:pt x="1095" y="1189"/>
                    <a:pt x="1055" y="1189"/>
                  </a:cubicBezTo>
                  <a:cubicBezTo>
                    <a:pt x="732" y="1189"/>
                    <a:pt x="460" y="1521"/>
                    <a:pt x="327" y="1832"/>
                  </a:cubicBezTo>
                  <a:cubicBezTo>
                    <a:pt x="126" y="2334"/>
                    <a:pt x="1" y="2885"/>
                    <a:pt x="1" y="3436"/>
                  </a:cubicBezTo>
                  <a:lnTo>
                    <a:pt x="4963" y="3436"/>
                  </a:lnTo>
                  <a:cubicBezTo>
                    <a:pt x="5013" y="2785"/>
                    <a:pt x="4988" y="2158"/>
                    <a:pt x="4913" y="1532"/>
                  </a:cubicBezTo>
                  <a:cubicBezTo>
                    <a:pt x="4863" y="1181"/>
                    <a:pt x="4788" y="805"/>
                    <a:pt x="4612" y="504"/>
                  </a:cubicBezTo>
                  <a:cubicBezTo>
                    <a:pt x="4422" y="219"/>
                    <a:pt x="4119" y="1"/>
                    <a:pt x="3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1"/>
            <p:cNvSpPr/>
            <p:nvPr/>
          </p:nvSpPr>
          <p:spPr>
            <a:xfrm>
              <a:off x="2435268" y="3716152"/>
              <a:ext cx="591768" cy="359293"/>
            </a:xfrm>
            <a:custGeom>
              <a:rect b="b" l="l" r="r" t="t"/>
              <a:pathLst>
                <a:path extrusionOk="0" h="10409" w="17144">
                  <a:moveTo>
                    <a:pt x="14612" y="2864"/>
                  </a:moveTo>
                  <a:cubicBezTo>
                    <a:pt x="14938" y="2864"/>
                    <a:pt x="15289" y="2914"/>
                    <a:pt x="15589" y="3065"/>
                  </a:cubicBezTo>
                  <a:cubicBezTo>
                    <a:pt x="15640" y="3090"/>
                    <a:pt x="15690" y="3115"/>
                    <a:pt x="15740" y="3140"/>
                  </a:cubicBezTo>
                  <a:cubicBezTo>
                    <a:pt x="15740" y="3366"/>
                    <a:pt x="15715" y="3591"/>
                    <a:pt x="15690" y="3842"/>
                  </a:cubicBezTo>
                  <a:cubicBezTo>
                    <a:pt x="15564" y="4443"/>
                    <a:pt x="15138" y="5095"/>
                    <a:pt x="14487" y="5195"/>
                  </a:cubicBezTo>
                  <a:cubicBezTo>
                    <a:pt x="14425" y="5207"/>
                    <a:pt x="14362" y="5212"/>
                    <a:pt x="14298" y="5212"/>
                  </a:cubicBezTo>
                  <a:cubicBezTo>
                    <a:pt x="13944" y="5212"/>
                    <a:pt x="13563" y="5041"/>
                    <a:pt x="13309" y="4744"/>
                  </a:cubicBezTo>
                  <a:cubicBezTo>
                    <a:pt x="13083" y="4493"/>
                    <a:pt x="12908" y="4092"/>
                    <a:pt x="13008" y="3716"/>
                  </a:cubicBezTo>
                  <a:cubicBezTo>
                    <a:pt x="13108" y="3416"/>
                    <a:pt x="13409" y="3140"/>
                    <a:pt x="13810" y="2990"/>
                  </a:cubicBezTo>
                  <a:cubicBezTo>
                    <a:pt x="14061" y="2889"/>
                    <a:pt x="14336" y="2864"/>
                    <a:pt x="14612" y="2864"/>
                  </a:cubicBezTo>
                  <a:close/>
                  <a:moveTo>
                    <a:pt x="12094" y="0"/>
                  </a:moveTo>
                  <a:cubicBezTo>
                    <a:pt x="11504" y="0"/>
                    <a:pt x="10888" y="101"/>
                    <a:pt x="10276" y="308"/>
                  </a:cubicBezTo>
                  <a:lnTo>
                    <a:pt x="10326" y="458"/>
                  </a:lnTo>
                  <a:cubicBezTo>
                    <a:pt x="10927" y="258"/>
                    <a:pt x="11537" y="160"/>
                    <a:pt x="12119" y="160"/>
                  </a:cubicBezTo>
                  <a:cubicBezTo>
                    <a:pt x="12919" y="160"/>
                    <a:pt x="13666" y="346"/>
                    <a:pt x="14261" y="709"/>
                  </a:cubicBezTo>
                  <a:cubicBezTo>
                    <a:pt x="15088" y="1210"/>
                    <a:pt x="15615" y="2062"/>
                    <a:pt x="15715" y="2939"/>
                  </a:cubicBezTo>
                  <a:cubicBezTo>
                    <a:pt x="15690" y="2939"/>
                    <a:pt x="15665" y="2914"/>
                    <a:pt x="15640" y="2914"/>
                  </a:cubicBezTo>
                  <a:cubicBezTo>
                    <a:pt x="15323" y="2763"/>
                    <a:pt x="14968" y="2687"/>
                    <a:pt x="14612" y="2687"/>
                  </a:cubicBezTo>
                  <a:cubicBezTo>
                    <a:pt x="14322" y="2687"/>
                    <a:pt x="14031" y="2738"/>
                    <a:pt x="13760" y="2839"/>
                  </a:cubicBezTo>
                  <a:cubicBezTo>
                    <a:pt x="13284" y="3015"/>
                    <a:pt x="12958" y="3315"/>
                    <a:pt x="12858" y="3666"/>
                  </a:cubicBezTo>
                  <a:cubicBezTo>
                    <a:pt x="12732" y="4042"/>
                    <a:pt x="12858" y="4493"/>
                    <a:pt x="13183" y="4844"/>
                  </a:cubicBezTo>
                  <a:cubicBezTo>
                    <a:pt x="13486" y="5190"/>
                    <a:pt x="13918" y="5386"/>
                    <a:pt x="14320" y="5386"/>
                  </a:cubicBezTo>
                  <a:cubicBezTo>
                    <a:pt x="14385" y="5386"/>
                    <a:pt x="14449" y="5381"/>
                    <a:pt x="14512" y="5371"/>
                  </a:cubicBezTo>
                  <a:cubicBezTo>
                    <a:pt x="15239" y="5245"/>
                    <a:pt x="15690" y="4518"/>
                    <a:pt x="15840" y="3867"/>
                  </a:cubicBezTo>
                  <a:cubicBezTo>
                    <a:pt x="15890" y="3666"/>
                    <a:pt x="15890" y="3441"/>
                    <a:pt x="15890" y="3240"/>
                  </a:cubicBezTo>
                  <a:cubicBezTo>
                    <a:pt x="16542" y="3691"/>
                    <a:pt x="16968" y="4493"/>
                    <a:pt x="16968" y="5295"/>
                  </a:cubicBezTo>
                  <a:cubicBezTo>
                    <a:pt x="16993" y="5897"/>
                    <a:pt x="16792" y="6523"/>
                    <a:pt x="16391" y="7200"/>
                  </a:cubicBezTo>
                  <a:cubicBezTo>
                    <a:pt x="15965" y="7902"/>
                    <a:pt x="15414" y="8453"/>
                    <a:pt x="14813" y="8804"/>
                  </a:cubicBezTo>
                  <a:cubicBezTo>
                    <a:pt x="13899" y="9320"/>
                    <a:pt x="12813" y="9463"/>
                    <a:pt x="11701" y="9463"/>
                  </a:cubicBezTo>
                  <a:cubicBezTo>
                    <a:pt x="10921" y="9463"/>
                    <a:pt x="10128" y="9393"/>
                    <a:pt x="9374" y="9331"/>
                  </a:cubicBezTo>
                  <a:cubicBezTo>
                    <a:pt x="9123" y="9305"/>
                    <a:pt x="8873" y="9280"/>
                    <a:pt x="8647" y="9255"/>
                  </a:cubicBezTo>
                  <a:cubicBezTo>
                    <a:pt x="8346" y="9230"/>
                    <a:pt x="8020" y="9205"/>
                    <a:pt x="7720" y="9180"/>
                  </a:cubicBezTo>
                  <a:cubicBezTo>
                    <a:pt x="6445" y="9078"/>
                    <a:pt x="5136" y="8965"/>
                    <a:pt x="3831" y="8965"/>
                  </a:cubicBezTo>
                  <a:cubicBezTo>
                    <a:pt x="3212" y="8965"/>
                    <a:pt x="2594" y="8990"/>
                    <a:pt x="1980" y="9055"/>
                  </a:cubicBezTo>
                  <a:cubicBezTo>
                    <a:pt x="1855" y="9055"/>
                    <a:pt x="1705" y="9080"/>
                    <a:pt x="1579" y="9080"/>
                  </a:cubicBezTo>
                  <a:cubicBezTo>
                    <a:pt x="1254" y="9130"/>
                    <a:pt x="928" y="9180"/>
                    <a:pt x="627" y="9356"/>
                  </a:cubicBezTo>
                  <a:cubicBezTo>
                    <a:pt x="301" y="9556"/>
                    <a:pt x="0" y="9982"/>
                    <a:pt x="76" y="10408"/>
                  </a:cubicBezTo>
                  <a:lnTo>
                    <a:pt x="251" y="10383"/>
                  </a:lnTo>
                  <a:cubicBezTo>
                    <a:pt x="176" y="10032"/>
                    <a:pt x="426" y="9656"/>
                    <a:pt x="702" y="9506"/>
                  </a:cubicBezTo>
                  <a:cubicBezTo>
                    <a:pt x="978" y="9356"/>
                    <a:pt x="1304" y="9305"/>
                    <a:pt x="1604" y="9255"/>
                  </a:cubicBezTo>
                  <a:cubicBezTo>
                    <a:pt x="1730" y="9230"/>
                    <a:pt x="1855" y="9230"/>
                    <a:pt x="2005" y="9205"/>
                  </a:cubicBezTo>
                  <a:cubicBezTo>
                    <a:pt x="2598" y="9150"/>
                    <a:pt x="3195" y="9127"/>
                    <a:pt x="3794" y="9127"/>
                  </a:cubicBezTo>
                  <a:cubicBezTo>
                    <a:pt x="5096" y="9127"/>
                    <a:pt x="6407" y="9235"/>
                    <a:pt x="7695" y="9356"/>
                  </a:cubicBezTo>
                  <a:cubicBezTo>
                    <a:pt x="8020" y="9381"/>
                    <a:pt x="8321" y="9406"/>
                    <a:pt x="8622" y="9431"/>
                  </a:cubicBezTo>
                  <a:cubicBezTo>
                    <a:pt x="8873" y="9431"/>
                    <a:pt x="9123" y="9456"/>
                    <a:pt x="9349" y="9481"/>
                  </a:cubicBezTo>
                  <a:cubicBezTo>
                    <a:pt x="10114" y="9553"/>
                    <a:pt x="10917" y="9630"/>
                    <a:pt x="11709" y="9630"/>
                  </a:cubicBezTo>
                  <a:cubicBezTo>
                    <a:pt x="12838" y="9630"/>
                    <a:pt x="13945" y="9474"/>
                    <a:pt x="14888" y="8929"/>
                  </a:cubicBezTo>
                  <a:cubicBezTo>
                    <a:pt x="15514" y="8579"/>
                    <a:pt x="16091" y="8002"/>
                    <a:pt x="16517" y="7275"/>
                  </a:cubicBezTo>
                  <a:cubicBezTo>
                    <a:pt x="16943" y="6599"/>
                    <a:pt x="17143" y="5922"/>
                    <a:pt x="17143" y="5295"/>
                  </a:cubicBezTo>
                  <a:cubicBezTo>
                    <a:pt x="17118" y="4393"/>
                    <a:pt x="16617" y="3491"/>
                    <a:pt x="15890" y="3040"/>
                  </a:cubicBezTo>
                  <a:cubicBezTo>
                    <a:pt x="15815" y="2062"/>
                    <a:pt x="15239" y="1110"/>
                    <a:pt x="14361" y="584"/>
                  </a:cubicBezTo>
                  <a:cubicBezTo>
                    <a:pt x="13715" y="202"/>
                    <a:pt x="12930" y="0"/>
                    <a:pt x="120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1"/>
            <p:cNvSpPr/>
            <p:nvPr/>
          </p:nvSpPr>
          <p:spPr>
            <a:xfrm>
              <a:off x="2212088" y="3541639"/>
              <a:ext cx="661839" cy="463743"/>
            </a:xfrm>
            <a:custGeom>
              <a:rect b="b" l="l" r="r" t="t"/>
              <a:pathLst>
                <a:path extrusionOk="0" h="13435" w="19174">
                  <a:moveTo>
                    <a:pt x="2832" y="0"/>
                  </a:moveTo>
                  <a:lnTo>
                    <a:pt x="1003" y="6893"/>
                  </a:lnTo>
                  <a:lnTo>
                    <a:pt x="953" y="7018"/>
                  </a:lnTo>
                  <a:lnTo>
                    <a:pt x="376" y="9224"/>
                  </a:lnTo>
                  <a:lnTo>
                    <a:pt x="351" y="9324"/>
                  </a:lnTo>
                  <a:lnTo>
                    <a:pt x="0" y="10652"/>
                  </a:lnTo>
                  <a:lnTo>
                    <a:pt x="25" y="10752"/>
                  </a:lnTo>
                  <a:lnTo>
                    <a:pt x="1153" y="13434"/>
                  </a:lnTo>
                  <a:lnTo>
                    <a:pt x="18497" y="13434"/>
                  </a:lnTo>
                  <a:lnTo>
                    <a:pt x="19173" y="10752"/>
                  </a:lnTo>
                  <a:lnTo>
                    <a:pt x="18797" y="9224"/>
                  </a:lnTo>
                  <a:lnTo>
                    <a:pt x="18747" y="9098"/>
                  </a:lnTo>
                  <a:lnTo>
                    <a:pt x="18221" y="6918"/>
                  </a:lnTo>
                  <a:lnTo>
                    <a:pt x="18196" y="6792"/>
                  </a:lnTo>
                  <a:lnTo>
                    <a:pt x="16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1"/>
            <p:cNvSpPr/>
            <p:nvPr/>
          </p:nvSpPr>
          <p:spPr>
            <a:xfrm>
              <a:off x="2212951" y="3912755"/>
              <a:ext cx="660976" cy="92610"/>
            </a:xfrm>
            <a:custGeom>
              <a:rect b="b" l="l" r="r" t="t"/>
              <a:pathLst>
                <a:path extrusionOk="0" h="2683" w="19149">
                  <a:moveTo>
                    <a:pt x="0" y="0"/>
                  </a:moveTo>
                  <a:lnTo>
                    <a:pt x="1128" y="2682"/>
                  </a:lnTo>
                  <a:lnTo>
                    <a:pt x="18472" y="2682"/>
                  </a:lnTo>
                  <a:lnTo>
                    <a:pt x="191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1"/>
            <p:cNvSpPr/>
            <p:nvPr/>
          </p:nvSpPr>
          <p:spPr>
            <a:xfrm>
              <a:off x="2224203" y="3855666"/>
              <a:ext cx="636744" cy="7801"/>
            </a:xfrm>
            <a:custGeom>
              <a:rect b="b" l="l" r="r" t="t"/>
              <a:pathLst>
                <a:path extrusionOk="0" h="226" w="18447">
                  <a:moveTo>
                    <a:pt x="18396" y="0"/>
                  </a:moveTo>
                  <a:lnTo>
                    <a:pt x="17018" y="25"/>
                  </a:lnTo>
                  <a:lnTo>
                    <a:pt x="13384" y="25"/>
                  </a:lnTo>
                  <a:lnTo>
                    <a:pt x="11729" y="50"/>
                  </a:lnTo>
                  <a:lnTo>
                    <a:pt x="9850" y="50"/>
                  </a:lnTo>
                  <a:lnTo>
                    <a:pt x="8196" y="75"/>
                  </a:lnTo>
                  <a:lnTo>
                    <a:pt x="4511" y="75"/>
                  </a:lnTo>
                  <a:lnTo>
                    <a:pt x="2857" y="101"/>
                  </a:lnTo>
                  <a:lnTo>
                    <a:pt x="952" y="101"/>
                  </a:lnTo>
                  <a:lnTo>
                    <a:pt x="25" y="126"/>
                  </a:lnTo>
                  <a:lnTo>
                    <a:pt x="0" y="226"/>
                  </a:lnTo>
                  <a:lnTo>
                    <a:pt x="2832" y="226"/>
                  </a:lnTo>
                  <a:lnTo>
                    <a:pt x="4486" y="201"/>
                  </a:lnTo>
                  <a:lnTo>
                    <a:pt x="8196" y="201"/>
                  </a:lnTo>
                  <a:lnTo>
                    <a:pt x="9850" y="176"/>
                  </a:lnTo>
                  <a:lnTo>
                    <a:pt x="11729" y="176"/>
                  </a:lnTo>
                  <a:lnTo>
                    <a:pt x="13384" y="151"/>
                  </a:lnTo>
                  <a:lnTo>
                    <a:pt x="15288" y="151"/>
                  </a:lnTo>
                  <a:lnTo>
                    <a:pt x="16917" y="126"/>
                  </a:lnTo>
                  <a:lnTo>
                    <a:pt x="18446" y="126"/>
                  </a:lnTo>
                  <a:lnTo>
                    <a:pt x="183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1"/>
            <p:cNvSpPr/>
            <p:nvPr/>
          </p:nvSpPr>
          <p:spPr>
            <a:xfrm>
              <a:off x="2244948" y="3776072"/>
              <a:ext cx="596083" cy="7835"/>
            </a:xfrm>
            <a:custGeom>
              <a:rect b="b" l="l" r="r" t="t"/>
              <a:pathLst>
                <a:path extrusionOk="0" h="227" w="17269">
                  <a:moveTo>
                    <a:pt x="15865" y="0"/>
                  </a:moveTo>
                  <a:lnTo>
                    <a:pt x="14336" y="26"/>
                  </a:lnTo>
                  <a:lnTo>
                    <a:pt x="11028" y="26"/>
                  </a:lnTo>
                  <a:lnTo>
                    <a:pt x="10903" y="51"/>
                  </a:lnTo>
                  <a:lnTo>
                    <a:pt x="7595" y="51"/>
                  </a:lnTo>
                  <a:lnTo>
                    <a:pt x="6041" y="76"/>
                  </a:lnTo>
                  <a:lnTo>
                    <a:pt x="2607" y="76"/>
                  </a:lnTo>
                  <a:lnTo>
                    <a:pt x="1053" y="101"/>
                  </a:lnTo>
                  <a:lnTo>
                    <a:pt x="51" y="101"/>
                  </a:lnTo>
                  <a:lnTo>
                    <a:pt x="1" y="226"/>
                  </a:lnTo>
                  <a:lnTo>
                    <a:pt x="1028" y="226"/>
                  </a:lnTo>
                  <a:lnTo>
                    <a:pt x="2582" y="201"/>
                  </a:lnTo>
                  <a:lnTo>
                    <a:pt x="6041" y="201"/>
                  </a:lnTo>
                  <a:lnTo>
                    <a:pt x="7570" y="176"/>
                  </a:lnTo>
                  <a:lnTo>
                    <a:pt x="9374" y="176"/>
                  </a:lnTo>
                  <a:lnTo>
                    <a:pt x="10903" y="151"/>
                  </a:lnTo>
                  <a:lnTo>
                    <a:pt x="14362" y="151"/>
                  </a:lnTo>
                  <a:lnTo>
                    <a:pt x="15890" y="126"/>
                  </a:lnTo>
                  <a:lnTo>
                    <a:pt x="17269" y="126"/>
                  </a:lnTo>
                  <a:lnTo>
                    <a:pt x="172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1"/>
            <p:cNvSpPr/>
            <p:nvPr/>
          </p:nvSpPr>
          <p:spPr>
            <a:xfrm>
              <a:off x="2255337" y="3779523"/>
              <a:ext cx="25992" cy="83947"/>
            </a:xfrm>
            <a:custGeom>
              <a:rect b="b" l="l" r="r" t="t"/>
              <a:pathLst>
                <a:path extrusionOk="0" h="2432" w="753">
                  <a:moveTo>
                    <a:pt x="627" y="1"/>
                  </a:moveTo>
                  <a:lnTo>
                    <a:pt x="602" y="126"/>
                  </a:lnTo>
                  <a:lnTo>
                    <a:pt x="50" y="2307"/>
                  </a:lnTo>
                  <a:lnTo>
                    <a:pt x="0" y="2432"/>
                  </a:lnTo>
                  <a:lnTo>
                    <a:pt x="126" y="2432"/>
                  </a:lnTo>
                  <a:lnTo>
                    <a:pt x="176" y="2307"/>
                  </a:lnTo>
                  <a:lnTo>
                    <a:pt x="727" y="126"/>
                  </a:lnTo>
                  <a:lnTo>
                    <a:pt x="7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1"/>
            <p:cNvSpPr/>
            <p:nvPr/>
          </p:nvSpPr>
          <p:spPr>
            <a:xfrm>
              <a:off x="2317604" y="3778661"/>
              <a:ext cx="20814" cy="84809"/>
            </a:xfrm>
            <a:custGeom>
              <a:rect b="b" l="l" r="r" t="t"/>
              <a:pathLst>
                <a:path extrusionOk="0" h="2457" w="603">
                  <a:moveTo>
                    <a:pt x="502" y="1"/>
                  </a:moveTo>
                  <a:lnTo>
                    <a:pt x="477" y="126"/>
                  </a:lnTo>
                  <a:lnTo>
                    <a:pt x="26" y="2332"/>
                  </a:lnTo>
                  <a:lnTo>
                    <a:pt x="1" y="2457"/>
                  </a:lnTo>
                  <a:lnTo>
                    <a:pt x="126" y="2457"/>
                  </a:lnTo>
                  <a:lnTo>
                    <a:pt x="151" y="2332"/>
                  </a:lnTo>
                  <a:lnTo>
                    <a:pt x="602" y="126"/>
                  </a:lnTo>
                  <a:lnTo>
                    <a:pt x="6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1"/>
            <p:cNvSpPr/>
            <p:nvPr/>
          </p:nvSpPr>
          <p:spPr>
            <a:xfrm>
              <a:off x="2379042" y="3778661"/>
              <a:ext cx="17328" cy="83947"/>
            </a:xfrm>
            <a:custGeom>
              <a:rect b="b" l="l" r="r" t="t"/>
              <a:pathLst>
                <a:path extrusionOk="0" h="2432" w="502">
                  <a:moveTo>
                    <a:pt x="376" y="1"/>
                  </a:moveTo>
                  <a:lnTo>
                    <a:pt x="351" y="126"/>
                  </a:lnTo>
                  <a:lnTo>
                    <a:pt x="25" y="2332"/>
                  </a:lnTo>
                  <a:lnTo>
                    <a:pt x="0" y="2432"/>
                  </a:lnTo>
                  <a:lnTo>
                    <a:pt x="126" y="2432"/>
                  </a:lnTo>
                  <a:lnTo>
                    <a:pt x="151" y="2306"/>
                  </a:lnTo>
                  <a:lnTo>
                    <a:pt x="477" y="126"/>
                  </a:lnTo>
                  <a:lnTo>
                    <a:pt x="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1"/>
            <p:cNvSpPr/>
            <p:nvPr/>
          </p:nvSpPr>
          <p:spPr>
            <a:xfrm>
              <a:off x="2441309" y="3778661"/>
              <a:ext cx="12150" cy="83947"/>
            </a:xfrm>
            <a:custGeom>
              <a:rect b="b" l="l" r="r" t="t"/>
              <a:pathLst>
                <a:path extrusionOk="0" h="2432" w="352">
                  <a:moveTo>
                    <a:pt x="226" y="1"/>
                  </a:moveTo>
                  <a:lnTo>
                    <a:pt x="226" y="126"/>
                  </a:lnTo>
                  <a:lnTo>
                    <a:pt x="1" y="2306"/>
                  </a:lnTo>
                  <a:lnTo>
                    <a:pt x="1" y="2432"/>
                  </a:lnTo>
                  <a:lnTo>
                    <a:pt x="126" y="2432"/>
                  </a:lnTo>
                  <a:lnTo>
                    <a:pt x="126" y="2306"/>
                  </a:lnTo>
                  <a:lnTo>
                    <a:pt x="352" y="126"/>
                  </a:lnTo>
                  <a:lnTo>
                    <a:pt x="3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1"/>
            <p:cNvSpPr/>
            <p:nvPr/>
          </p:nvSpPr>
          <p:spPr>
            <a:xfrm>
              <a:off x="2502747" y="3777798"/>
              <a:ext cx="8664" cy="84809"/>
            </a:xfrm>
            <a:custGeom>
              <a:rect b="b" l="l" r="r" t="t"/>
              <a:pathLst>
                <a:path extrusionOk="0" h="2457" w="251">
                  <a:moveTo>
                    <a:pt x="126" y="1"/>
                  </a:moveTo>
                  <a:lnTo>
                    <a:pt x="101" y="126"/>
                  </a:lnTo>
                  <a:lnTo>
                    <a:pt x="0" y="2331"/>
                  </a:lnTo>
                  <a:lnTo>
                    <a:pt x="0" y="2457"/>
                  </a:lnTo>
                  <a:lnTo>
                    <a:pt x="126" y="2457"/>
                  </a:lnTo>
                  <a:lnTo>
                    <a:pt x="126" y="2331"/>
                  </a:lnTo>
                  <a:lnTo>
                    <a:pt x="226" y="126"/>
                  </a:lnTo>
                  <a:lnTo>
                    <a:pt x="2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1"/>
            <p:cNvSpPr/>
            <p:nvPr/>
          </p:nvSpPr>
          <p:spPr>
            <a:xfrm>
              <a:off x="2564151" y="3777798"/>
              <a:ext cx="4384" cy="83947"/>
            </a:xfrm>
            <a:custGeom>
              <a:rect b="b" l="l" r="r" t="t"/>
              <a:pathLst>
                <a:path extrusionOk="0" h="2432" w="127">
                  <a:moveTo>
                    <a:pt x="1" y="1"/>
                  </a:moveTo>
                  <a:lnTo>
                    <a:pt x="1" y="126"/>
                  </a:lnTo>
                  <a:lnTo>
                    <a:pt x="1" y="2306"/>
                  </a:lnTo>
                  <a:lnTo>
                    <a:pt x="1" y="2432"/>
                  </a:lnTo>
                  <a:lnTo>
                    <a:pt x="126" y="2432"/>
                  </a:lnTo>
                  <a:lnTo>
                    <a:pt x="126" y="2306"/>
                  </a:lnTo>
                  <a:lnTo>
                    <a:pt x="126" y="126"/>
                  </a:lnTo>
                  <a:lnTo>
                    <a:pt x="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1"/>
            <p:cNvSpPr/>
            <p:nvPr/>
          </p:nvSpPr>
          <p:spPr>
            <a:xfrm>
              <a:off x="2621240" y="3776935"/>
              <a:ext cx="7835" cy="84809"/>
            </a:xfrm>
            <a:custGeom>
              <a:rect b="b" l="l" r="r" t="t"/>
              <a:pathLst>
                <a:path extrusionOk="0" h="2457" w="227">
                  <a:moveTo>
                    <a:pt x="126" y="1"/>
                  </a:moveTo>
                  <a:lnTo>
                    <a:pt x="1" y="26"/>
                  </a:lnTo>
                  <a:lnTo>
                    <a:pt x="1" y="126"/>
                  </a:lnTo>
                  <a:lnTo>
                    <a:pt x="101" y="2331"/>
                  </a:lnTo>
                  <a:lnTo>
                    <a:pt x="126" y="2457"/>
                  </a:lnTo>
                  <a:lnTo>
                    <a:pt x="226" y="2457"/>
                  </a:lnTo>
                  <a:lnTo>
                    <a:pt x="226" y="2331"/>
                  </a:lnTo>
                  <a:lnTo>
                    <a:pt x="126" y="126"/>
                  </a:lnTo>
                  <a:lnTo>
                    <a:pt x="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1"/>
            <p:cNvSpPr/>
            <p:nvPr/>
          </p:nvSpPr>
          <p:spPr>
            <a:xfrm>
              <a:off x="2678364" y="3776935"/>
              <a:ext cx="12116" cy="83947"/>
            </a:xfrm>
            <a:custGeom>
              <a:rect b="b" l="l" r="r" t="t"/>
              <a:pathLst>
                <a:path extrusionOk="0" h="2432" w="351">
                  <a:moveTo>
                    <a:pt x="0" y="1"/>
                  </a:moveTo>
                  <a:lnTo>
                    <a:pt x="25" y="126"/>
                  </a:lnTo>
                  <a:lnTo>
                    <a:pt x="226" y="2306"/>
                  </a:lnTo>
                  <a:lnTo>
                    <a:pt x="226" y="2432"/>
                  </a:lnTo>
                  <a:lnTo>
                    <a:pt x="351" y="2432"/>
                  </a:lnTo>
                  <a:lnTo>
                    <a:pt x="351" y="2306"/>
                  </a:lnTo>
                  <a:lnTo>
                    <a:pt x="125" y="126"/>
                  </a:lnTo>
                  <a:lnTo>
                    <a:pt x="1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1"/>
            <p:cNvSpPr/>
            <p:nvPr/>
          </p:nvSpPr>
          <p:spPr>
            <a:xfrm>
              <a:off x="2735453" y="3776935"/>
              <a:ext cx="16465" cy="83947"/>
            </a:xfrm>
            <a:custGeom>
              <a:rect b="b" l="l" r="r" t="t"/>
              <a:pathLst>
                <a:path extrusionOk="0" h="2432" w="477">
                  <a:moveTo>
                    <a:pt x="0" y="1"/>
                  </a:moveTo>
                  <a:lnTo>
                    <a:pt x="25" y="126"/>
                  </a:lnTo>
                  <a:lnTo>
                    <a:pt x="326" y="2306"/>
                  </a:lnTo>
                  <a:lnTo>
                    <a:pt x="351" y="2432"/>
                  </a:lnTo>
                  <a:lnTo>
                    <a:pt x="476" y="2432"/>
                  </a:lnTo>
                  <a:lnTo>
                    <a:pt x="451" y="2306"/>
                  </a:lnTo>
                  <a:lnTo>
                    <a:pt x="151" y="126"/>
                  </a:lnTo>
                  <a:lnTo>
                    <a:pt x="1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1"/>
            <p:cNvSpPr/>
            <p:nvPr/>
          </p:nvSpPr>
          <p:spPr>
            <a:xfrm>
              <a:off x="2792543" y="3776072"/>
              <a:ext cx="19917" cy="83947"/>
            </a:xfrm>
            <a:custGeom>
              <a:rect b="b" l="l" r="r" t="t"/>
              <a:pathLst>
                <a:path extrusionOk="0" h="2432" w="577">
                  <a:moveTo>
                    <a:pt x="0" y="0"/>
                  </a:moveTo>
                  <a:lnTo>
                    <a:pt x="25" y="126"/>
                  </a:lnTo>
                  <a:lnTo>
                    <a:pt x="426" y="2331"/>
                  </a:lnTo>
                  <a:lnTo>
                    <a:pt x="451" y="2432"/>
                  </a:lnTo>
                  <a:lnTo>
                    <a:pt x="577" y="2432"/>
                  </a:lnTo>
                  <a:lnTo>
                    <a:pt x="552" y="2331"/>
                  </a:lnTo>
                  <a:lnTo>
                    <a:pt x="151" y="126"/>
                  </a:lnTo>
                  <a:lnTo>
                    <a:pt x="1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1"/>
            <p:cNvSpPr/>
            <p:nvPr/>
          </p:nvSpPr>
          <p:spPr>
            <a:xfrm>
              <a:off x="2248399" y="3947341"/>
              <a:ext cx="164407" cy="61476"/>
            </a:xfrm>
            <a:custGeom>
              <a:rect b="b" l="l" r="r" t="t"/>
              <a:pathLst>
                <a:path extrusionOk="0" h="1781" w="4763">
                  <a:moveTo>
                    <a:pt x="26" y="1"/>
                  </a:moveTo>
                  <a:cubicBezTo>
                    <a:pt x="1" y="26"/>
                    <a:pt x="1" y="26"/>
                    <a:pt x="26" y="51"/>
                  </a:cubicBezTo>
                  <a:lnTo>
                    <a:pt x="527" y="1680"/>
                  </a:lnTo>
                  <a:cubicBezTo>
                    <a:pt x="527" y="1705"/>
                    <a:pt x="552" y="1730"/>
                    <a:pt x="577" y="1730"/>
                  </a:cubicBezTo>
                  <a:cubicBezTo>
                    <a:pt x="577" y="1705"/>
                    <a:pt x="602" y="1680"/>
                    <a:pt x="602" y="1680"/>
                  </a:cubicBezTo>
                  <a:lnTo>
                    <a:pt x="101" y="76"/>
                  </a:lnTo>
                  <a:lnTo>
                    <a:pt x="4612" y="76"/>
                  </a:lnTo>
                  <a:lnTo>
                    <a:pt x="4663" y="1730"/>
                  </a:lnTo>
                  <a:cubicBezTo>
                    <a:pt x="4663" y="1755"/>
                    <a:pt x="4688" y="1780"/>
                    <a:pt x="4713" y="1780"/>
                  </a:cubicBezTo>
                  <a:cubicBezTo>
                    <a:pt x="4738" y="1780"/>
                    <a:pt x="4763" y="1755"/>
                    <a:pt x="4738" y="1730"/>
                  </a:cubicBezTo>
                  <a:lnTo>
                    <a:pt x="4688" y="26"/>
                  </a:lnTo>
                  <a:cubicBezTo>
                    <a:pt x="4688" y="1"/>
                    <a:pt x="4688" y="1"/>
                    <a:pt x="4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1"/>
            <p:cNvSpPr/>
            <p:nvPr/>
          </p:nvSpPr>
          <p:spPr>
            <a:xfrm>
              <a:off x="2219854" y="3930911"/>
              <a:ext cx="649723" cy="2623"/>
            </a:xfrm>
            <a:custGeom>
              <a:rect b="b" l="l" r="r" t="t"/>
              <a:pathLst>
                <a:path extrusionOk="0" h="76" w="18823">
                  <a:moveTo>
                    <a:pt x="51" y="1"/>
                  </a:moveTo>
                  <a:cubicBezTo>
                    <a:pt x="26" y="1"/>
                    <a:pt x="1" y="26"/>
                    <a:pt x="1" y="26"/>
                  </a:cubicBezTo>
                  <a:cubicBezTo>
                    <a:pt x="1" y="51"/>
                    <a:pt x="26" y="76"/>
                    <a:pt x="51" y="76"/>
                  </a:cubicBezTo>
                  <a:lnTo>
                    <a:pt x="18773" y="76"/>
                  </a:lnTo>
                  <a:cubicBezTo>
                    <a:pt x="18798" y="76"/>
                    <a:pt x="18823" y="51"/>
                    <a:pt x="18823" y="26"/>
                  </a:cubicBezTo>
                  <a:cubicBezTo>
                    <a:pt x="18823" y="26"/>
                    <a:pt x="18798" y="1"/>
                    <a:pt x="187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1"/>
            <p:cNvSpPr/>
            <p:nvPr/>
          </p:nvSpPr>
          <p:spPr>
            <a:xfrm>
              <a:off x="2178332" y="4068457"/>
              <a:ext cx="867735" cy="399713"/>
            </a:xfrm>
            <a:custGeom>
              <a:rect b="b" l="l" r="r" t="t"/>
              <a:pathLst>
                <a:path extrusionOk="0" h="11580" w="25139">
                  <a:moveTo>
                    <a:pt x="602" y="1"/>
                  </a:moveTo>
                  <a:cubicBezTo>
                    <a:pt x="402" y="1"/>
                    <a:pt x="251" y="151"/>
                    <a:pt x="251" y="352"/>
                  </a:cubicBezTo>
                  <a:lnTo>
                    <a:pt x="201" y="1956"/>
                  </a:lnTo>
                  <a:lnTo>
                    <a:pt x="51" y="8422"/>
                  </a:lnTo>
                  <a:lnTo>
                    <a:pt x="1" y="11580"/>
                  </a:lnTo>
                  <a:lnTo>
                    <a:pt x="25139" y="11580"/>
                  </a:lnTo>
                  <a:lnTo>
                    <a:pt x="25139" y="728"/>
                  </a:lnTo>
                  <a:cubicBezTo>
                    <a:pt x="25139" y="627"/>
                    <a:pt x="25139" y="552"/>
                    <a:pt x="25139" y="477"/>
                  </a:cubicBezTo>
                  <a:cubicBezTo>
                    <a:pt x="25139" y="276"/>
                    <a:pt x="24988" y="126"/>
                    <a:pt x="24788" y="126"/>
                  </a:cubicBezTo>
                  <a:cubicBezTo>
                    <a:pt x="22858" y="126"/>
                    <a:pt x="18472" y="76"/>
                    <a:pt x="13911" y="51"/>
                  </a:cubicBezTo>
                  <a:lnTo>
                    <a:pt x="12683" y="51"/>
                  </a:lnTo>
                  <a:cubicBezTo>
                    <a:pt x="8447" y="26"/>
                    <a:pt x="4286" y="1"/>
                    <a:pt x="20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1"/>
            <p:cNvSpPr/>
            <p:nvPr/>
          </p:nvSpPr>
          <p:spPr>
            <a:xfrm>
              <a:off x="2234558" y="4105321"/>
              <a:ext cx="762215" cy="313557"/>
            </a:xfrm>
            <a:custGeom>
              <a:rect b="b" l="l" r="r" t="t"/>
              <a:pathLst>
                <a:path extrusionOk="0" h="9084" w="22082">
                  <a:moveTo>
                    <a:pt x="1429" y="0"/>
                  </a:moveTo>
                  <a:cubicBezTo>
                    <a:pt x="666" y="0"/>
                    <a:pt x="223" y="3"/>
                    <a:pt x="226" y="10"/>
                  </a:cubicBezTo>
                  <a:lnTo>
                    <a:pt x="1" y="9083"/>
                  </a:lnTo>
                  <a:lnTo>
                    <a:pt x="22081" y="9083"/>
                  </a:lnTo>
                  <a:lnTo>
                    <a:pt x="22081" y="111"/>
                  </a:lnTo>
                  <a:cubicBezTo>
                    <a:pt x="22081" y="111"/>
                    <a:pt x="6006" y="0"/>
                    <a:pt x="1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1"/>
            <p:cNvSpPr/>
            <p:nvPr/>
          </p:nvSpPr>
          <p:spPr>
            <a:xfrm>
              <a:off x="2506199" y="4156715"/>
              <a:ext cx="48497" cy="13013"/>
            </a:xfrm>
            <a:custGeom>
              <a:rect b="b" l="l" r="r" t="t"/>
              <a:pathLst>
                <a:path extrusionOk="0" h="377" w="1405">
                  <a:moveTo>
                    <a:pt x="176" y="0"/>
                  </a:moveTo>
                  <a:cubicBezTo>
                    <a:pt x="76" y="0"/>
                    <a:pt x="1" y="100"/>
                    <a:pt x="1" y="201"/>
                  </a:cubicBezTo>
                  <a:cubicBezTo>
                    <a:pt x="1" y="301"/>
                    <a:pt x="76" y="376"/>
                    <a:pt x="176" y="376"/>
                  </a:cubicBezTo>
                  <a:lnTo>
                    <a:pt x="1229" y="376"/>
                  </a:lnTo>
                  <a:cubicBezTo>
                    <a:pt x="1329" y="376"/>
                    <a:pt x="1404" y="301"/>
                    <a:pt x="1404" y="201"/>
                  </a:cubicBezTo>
                  <a:cubicBezTo>
                    <a:pt x="1404" y="100"/>
                    <a:pt x="1329" y="0"/>
                    <a:pt x="1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1"/>
            <p:cNvSpPr/>
            <p:nvPr/>
          </p:nvSpPr>
          <p:spPr>
            <a:xfrm>
              <a:off x="2599633" y="4156715"/>
              <a:ext cx="48463" cy="13013"/>
            </a:xfrm>
            <a:custGeom>
              <a:rect b="b" l="l" r="r" t="t"/>
              <a:pathLst>
                <a:path extrusionOk="0" h="377" w="1404">
                  <a:moveTo>
                    <a:pt x="176" y="0"/>
                  </a:moveTo>
                  <a:cubicBezTo>
                    <a:pt x="76" y="0"/>
                    <a:pt x="0" y="100"/>
                    <a:pt x="0" y="201"/>
                  </a:cubicBezTo>
                  <a:cubicBezTo>
                    <a:pt x="0" y="301"/>
                    <a:pt x="76" y="376"/>
                    <a:pt x="176" y="376"/>
                  </a:cubicBezTo>
                  <a:lnTo>
                    <a:pt x="1228" y="376"/>
                  </a:lnTo>
                  <a:cubicBezTo>
                    <a:pt x="1329" y="376"/>
                    <a:pt x="1404" y="301"/>
                    <a:pt x="1404" y="201"/>
                  </a:cubicBezTo>
                  <a:cubicBezTo>
                    <a:pt x="1404" y="100"/>
                    <a:pt x="1329" y="0"/>
                    <a:pt x="1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1"/>
            <p:cNvSpPr/>
            <p:nvPr/>
          </p:nvSpPr>
          <p:spPr>
            <a:xfrm>
              <a:off x="2693068" y="4156715"/>
              <a:ext cx="48463" cy="13013"/>
            </a:xfrm>
            <a:custGeom>
              <a:rect b="b" l="l" r="r" t="t"/>
              <a:pathLst>
                <a:path extrusionOk="0" h="377" w="1404">
                  <a:moveTo>
                    <a:pt x="176" y="0"/>
                  </a:moveTo>
                  <a:cubicBezTo>
                    <a:pt x="75" y="0"/>
                    <a:pt x="0" y="100"/>
                    <a:pt x="0" y="201"/>
                  </a:cubicBezTo>
                  <a:cubicBezTo>
                    <a:pt x="0" y="301"/>
                    <a:pt x="75" y="376"/>
                    <a:pt x="176" y="376"/>
                  </a:cubicBezTo>
                  <a:lnTo>
                    <a:pt x="1228" y="376"/>
                  </a:lnTo>
                  <a:cubicBezTo>
                    <a:pt x="1328" y="376"/>
                    <a:pt x="1404" y="301"/>
                    <a:pt x="1404" y="201"/>
                  </a:cubicBezTo>
                  <a:cubicBezTo>
                    <a:pt x="1404" y="100"/>
                    <a:pt x="1328" y="0"/>
                    <a:pt x="12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1"/>
            <p:cNvSpPr/>
            <p:nvPr/>
          </p:nvSpPr>
          <p:spPr>
            <a:xfrm>
              <a:off x="2507061" y="4209456"/>
              <a:ext cx="235340" cy="40696"/>
            </a:xfrm>
            <a:custGeom>
              <a:rect b="b" l="l" r="r" t="t"/>
              <a:pathLst>
                <a:path extrusionOk="0" h="1179" w="6818">
                  <a:moveTo>
                    <a:pt x="1" y="1"/>
                  </a:moveTo>
                  <a:lnTo>
                    <a:pt x="1" y="1179"/>
                  </a:lnTo>
                  <a:lnTo>
                    <a:pt x="6818" y="1179"/>
                  </a:lnTo>
                  <a:lnTo>
                    <a:pt x="68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1"/>
            <p:cNvSpPr/>
            <p:nvPr/>
          </p:nvSpPr>
          <p:spPr>
            <a:xfrm>
              <a:off x="2337519" y="4174870"/>
              <a:ext cx="57989" cy="168722"/>
            </a:xfrm>
            <a:custGeom>
              <a:rect b="b" l="l" r="r" t="t"/>
              <a:pathLst>
                <a:path extrusionOk="0" h="4888" w="1680">
                  <a:moveTo>
                    <a:pt x="476" y="0"/>
                  </a:moveTo>
                  <a:cubicBezTo>
                    <a:pt x="226" y="0"/>
                    <a:pt x="0" y="226"/>
                    <a:pt x="0" y="477"/>
                  </a:cubicBezTo>
                  <a:lnTo>
                    <a:pt x="0" y="4411"/>
                  </a:lnTo>
                  <a:cubicBezTo>
                    <a:pt x="0" y="4687"/>
                    <a:pt x="226" y="4888"/>
                    <a:pt x="476" y="4888"/>
                  </a:cubicBezTo>
                  <a:lnTo>
                    <a:pt x="1178" y="4888"/>
                  </a:lnTo>
                  <a:cubicBezTo>
                    <a:pt x="1454" y="4888"/>
                    <a:pt x="1680" y="4687"/>
                    <a:pt x="1680" y="4411"/>
                  </a:cubicBezTo>
                  <a:lnTo>
                    <a:pt x="1680" y="477"/>
                  </a:lnTo>
                  <a:cubicBezTo>
                    <a:pt x="1680" y="226"/>
                    <a:pt x="1454" y="0"/>
                    <a:pt x="11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1"/>
            <p:cNvSpPr/>
            <p:nvPr/>
          </p:nvSpPr>
          <p:spPr>
            <a:xfrm>
              <a:off x="2282156" y="4230234"/>
              <a:ext cx="168722" cy="57989"/>
            </a:xfrm>
            <a:custGeom>
              <a:rect b="b" l="l" r="r" t="t"/>
              <a:pathLst>
                <a:path extrusionOk="0" h="1680" w="4888">
                  <a:moveTo>
                    <a:pt x="802" y="0"/>
                  </a:moveTo>
                  <a:cubicBezTo>
                    <a:pt x="351" y="0"/>
                    <a:pt x="0" y="376"/>
                    <a:pt x="0" y="828"/>
                  </a:cubicBezTo>
                  <a:lnTo>
                    <a:pt x="0" y="878"/>
                  </a:lnTo>
                  <a:cubicBezTo>
                    <a:pt x="0" y="1329"/>
                    <a:pt x="351" y="1680"/>
                    <a:pt x="802" y="1680"/>
                  </a:cubicBezTo>
                  <a:lnTo>
                    <a:pt x="4086" y="1680"/>
                  </a:lnTo>
                  <a:cubicBezTo>
                    <a:pt x="4537" y="1680"/>
                    <a:pt x="4888" y="1329"/>
                    <a:pt x="4888" y="878"/>
                  </a:cubicBezTo>
                  <a:lnTo>
                    <a:pt x="4888" y="828"/>
                  </a:lnTo>
                  <a:cubicBezTo>
                    <a:pt x="4888" y="376"/>
                    <a:pt x="4537" y="0"/>
                    <a:pt x="4086"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1"/>
            <p:cNvSpPr/>
            <p:nvPr/>
          </p:nvSpPr>
          <p:spPr>
            <a:xfrm>
              <a:off x="2588381" y="4288187"/>
              <a:ext cx="64064" cy="64064"/>
            </a:xfrm>
            <a:custGeom>
              <a:rect b="b" l="l" r="r" t="t"/>
              <a:pathLst>
                <a:path extrusionOk="0" h="1856" w="1856">
                  <a:moveTo>
                    <a:pt x="928" y="1"/>
                  </a:moveTo>
                  <a:cubicBezTo>
                    <a:pt x="427" y="1"/>
                    <a:pt x="1" y="427"/>
                    <a:pt x="1" y="928"/>
                  </a:cubicBezTo>
                  <a:cubicBezTo>
                    <a:pt x="1" y="1454"/>
                    <a:pt x="427" y="1855"/>
                    <a:pt x="928" y="1855"/>
                  </a:cubicBezTo>
                  <a:cubicBezTo>
                    <a:pt x="1429" y="1855"/>
                    <a:pt x="1855" y="1454"/>
                    <a:pt x="1855" y="928"/>
                  </a:cubicBezTo>
                  <a:cubicBezTo>
                    <a:pt x="1855" y="427"/>
                    <a:pt x="1429"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1"/>
            <p:cNvSpPr/>
            <p:nvPr/>
          </p:nvSpPr>
          <p:spPr>
            <a:xfrm>
              <a:off x="2588381" y="4283872"/>
              <a:ext cx="64064" cy="64030"/>
            </a:xfrm>
            <a:custGeom>
              <a:rect b="b" l="l" r="r" t="t"/>
              <a:pathLst>
                <a:path extrusionOk="0" h="1855" w="1856">
                  <a:moveTo>
                    <a:pt x="928" y="0"/>
                  </a:moveTo>
                  <a:cubicBezTo>
                    <a:pt x="427" y="0"/>
                    <a:pt x="1" y="426"/>
                    <a:pt x="1" y="928"/>
                  </a:cubicBezTo>
                  <a:cubicBezTo>
                    <a:pt x="1" y="1454"/>
                    <a:pt x="427" y="1855"/>
                    <a:pt x="928" y="1855"/>
                  </a:cubicBezTo>
                  <a:cubicBezTo>
                    <a:pt x="1429" y="1855"/>
                    <a:pt x="1855" y="1454"/>
                    <a:pt x="1855" y="928"/>
                  </a:cubicBezTo>
                  <a:cubicBezTo>
                    <a:pt x="1855" y="426"/>
                    <a:pt x="1429"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1"/>
            <p:cNvSpPr/>
            <p:nvPr/>
          </p:nvSpPr>
          <p:spPr>
            <a:xfrm>
              <a:off x="2496672" y="4288187"/>
              <a:ext cx="64064" cy="64064"/>
            </a:xfrm>
            <a:custGeom>
              <a:rect b="b" l="l" r="r" t="t"/>
              <a:pathLst>
                <a:path extrusionOk="0" h="1856" w="1856">
                  <a:moveTo>
                    <a:pt x="928" y="1"/>
                  </a:moveTo>
                  <a:cubicBezTo>
                    <a:pt x="427" y="1"/>
                    <a:pt x="1" y="427"/>
                    <a:pt x="1" y="928"/>
                  </a:cubicBezTo>
                  <a:cubicBezTo>
                    <a:pt x="1" y="1454"/>
                    <a:pt x="427" y="1855"/>
                    <a:pt x="928" y="1855"/>
                  </a:cubicBezTo>
                  <a:cubicBezTo>
                    <a:pt x="1429" y="1855"/>
                    <a:pt x="1855" y="1454"/>
                    <a:pt x="1855" y="928"/>
                  </a:cubicBezTo>
                  <a:cubicBezTo>
                    <a:pt x="1855" y="427"/>
                    <a:pt x="1429"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1"/>
            <p:cNvSpPr/>
            <p:nvPr/>
          </p:nvSpPr>
          <p:spPr>
            <a:xfrm>
              <a:off x="2496672" y="4283872"/>
              <a:ext cx="64064" cy="64030"/>
            </a:xfrm>
            <a:custGeom>
              <a:rect b="b" l="l" r="r" t="t"/>
              <a:pathLst>
                <a:path extrusionOk="0" h="1855" w="1856">
                  <a:moveTo>
                    <a:pt x="928" y="0"/>
                  </a:moveTo>
                  <a:cubicBezTo>
                    <a:pt x="427" y="0"/>
                    <a:pt x="1" y="426"/>
                    <a:pt x="1" y="928"/>
                  </a:cubicBezTo>
                  <a:cubicBezTo>
                    <a:pt x="1" y="1454"/>
                    <a:pt x="427" y="1855"/>
                    <a:pt x="928" y="1855"/>
                  </a:cubicBezTo>
                  <a:cubicBezTo>
                    <a:pt x="1429" y="1855"/>
                    <a:pt x="1855" y="1454"/>
                    <a:pt x="1855" y="928"/>
                  </a:cubicBezTo>
                  <a:cubicBezTo>
                    <a:pt x="1855" y="426"/>
                    <a:pt x="1429"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1"/>
            <p:cNvSpPr/>
            <p:nvPr/>
          </p:nvSpPr>
          <p:spPr>
            <a:xfrm>
              <a:off x="2682678" y="4288187"/>
              <a:ext cx="64030" cy="64064"/>
            </a:xfrm>
            <a:custGeom>
              <a:rect b="b" l="l" r="r" t="t"/>
              <a:pathLst>
                <a:path extrusionOk="0" h="1856" w="1855">
                  <a:moveTo>
                    <a:pt x="928" y="1"/>
                  </a:moveTo>
                  <a:cubicBezTo>
                    <a:pt x="426" y="1"/>
                    <a:pt x="0" y="427"/>
                    <a:pt x="0" y="928"/>
                  </a:cubicBezTo>
                  <a:cubicBezTo>
                    <a:pt x="0" y="1454"/>
                    <a:pt x="426" y="1855"/>
                    <a:pt x="928" y="1855"/>
                  </a:cubicBezTo>
                  <a:cubicBezTo>
                    <a:pt x="1454" y="1855"/>
                    <a:pt x="1855" y="1454"/>
                    <a:pt x="1855" y="928"/>
                  </a:cubicBezTo>
                  <a:cubicBezTo>
                    <a:pt x="1855" y="427"/>
                    <a:pt x="1454" y="1"/>
                    <a:pt x="9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1"/>
            <p:cNvSpPr/>
            <p:nvPr/>
          </p:nvSpPr>
          <p:spPr>
            <a:xfrm>
              <a:off x="2682678" y="4284735"/>
              <a:ext cx="64030" cy="64064"/>
            </a:xfrm>
            <a:custGeom>
              <a:rect b="b" l="l" r="r" t="t"/>
              <a:pathLst>
                <a:path extrusionOk="0" h="1856" w="1855">
                  <a:moveTo>
                    <a:pt x="928" y="0"/>
                  </a:moveTo>
                  <a:cubicBezTo>
                    <a:pt x="426" y="0"/>
                    <a:pt x="0" y="426"/>
                    <a:pt x="0" y="928"/>
                  </a:cubicBezTo>
                  <a:cubicBezTo>
                    <a:pt x="0" y="1429"/>
                    <a:pt x="426" y="1855"/>
                    <a:pt x="928" y="1855"/>
                  </a:cubicBezTo>
                  <a:cubicBezTo>
                    <a:pt x="1454" y="1855"/>
                    <a:pt x="1855" y="1429"/>
                    <a:pt x="1855" y="928"/>
                  </a:cubicBezTo>
                  <a:cubicBezTo>
                    <a:pt x="1855" y="426"/>
                    <a:pt x="1454" y="0"/>
                    <a:pt x="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1"/>
            <p:cNvSpPr/>
            <p:nvPr/>
          </p:nvSpPr>
          <p:spPr>
            <a:xfrm>
              <a:off x="2337519" y="4166207"/>
              <a:ext cx="57989" cy="169619"/>
            </a:xfrm>
            <a:custGeom>
              <a:rect b="b" l="l" r="r" t="t"/>
              <a:pathLst>
                <a:path extrusionOk="0" h="4914" w="1680">
                  <a:moveTo>
                    <a:pt x="151" y="1"/>
                  </a:moveTo>
                  <a:cubicBezTo>
                    <a:pt x="75" y="1"/>
                    <a:pt x="0" y="76"/>
                    <a:pt x="0" y="176"/>
                  </a:cubicBezTo>
                  <a:lnTo>
                    <a:pt x="0" y="4763"/>
                  </a:lnTo>
                  <a:cubicBezTo>
                    <a:pt x="0" y="4838"/>
                    <a:pt x="75" y="4913"/>
                    <a:pt x="151" y="4913"/>
                  </a:cubicBezTo>
                  <a:lnTo>
                    <a:pt x="1504" y="4913"/>
                  </a:lnTo>
                  <a:cubicBezTo>
                    <a:pt x="1604" y="4913"/>
                    <a:pt x="1680" y="4838"/>
                    <a:pt x="1680" y="4763"/>
                  </a:cubicBezTo>
                  <a:lnTo>
                    <a:pt x="1680" y="176"/>
                  </a:lnTo>
                  <a:cubicBezTo>
                    <a:pt x="1680" y="76"/>
                    <a:pt x="1604" y="1"/>
                    <a:pt x="15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1"/>
            <p:cNvSpPr/>
            <p:nvPr/>
          </p:nvSpPr>
          <p:spPr>
            <a:xfrm>
              <a:off x="2282156" y="4222434"/>
              <a:ext cx="168722" cy="58024"/>
            </a:xfrm>
            <a:custGeom>
              <a:rect b="b" l="l" r="r" t="t"/>
              <a:pathLst>
                <a:path extrusionOk="0" h="1681" w="4888">
                  <a:moveTo>
                    <a:pt x="451" y="1"/>
                  </a:moveTo>
                  <a:cubicBezTo>
                    <a:pt x="201" y="1"/>
                    <a:pt x="0" y="201"/>
                    <a:pt x="0" y="452"/>
                  </a:cubicBezTo>
                  <a:lnTo>
                    <a:pt x="0" y="1204"/>
                  </a:lnTo>
                  <a:cubicBezTo>
                    <a:pt x="0" y="1455"/>
                    <a:pt x="201" y="1680"/>
                    <a:pt x="451" y="1680"/>
                  </a:cubicBezTo>
                  <a:lnTo>
                    <a:pt x="4436" y="1680"/>
                  </a:lnTo>
                  <a:cubicBezTo>
                    <a:pt x="4687" y="1680"/>
                    <a:pt x="4888" y="1455"/>
                    <a:pt x="4888" y="1204"/>
                  </a:cubicBezTo>
                  <a:lnTo>
                    <a:pt x="4888" y="452"/>
                  </a:lnTo>
                  <a:cubicBezTo>
                    <a:pt x="4888" y="201"/>
                    <a:pt x="4687" y="1"/>
                    <a:pt x="4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1"/>
            <p:cNvSpPr/>
            <p:nvPr/>
          </p:nvSpPr>
          <p:spPr>
            <a:xfrm>
              <a:off x="2849632" y="4166207"/>
              <a:ext cx="57126" cy="42422"/>
            </a:xfrm>
            <a:custGeom>
              <a:rect b="b" l="l" r="r" t="t"/>
              <a:pathLst>
                <a:path extrusionOk="0" h="1229" w="1655">
                  <a:moveTo>
                    <a:pt x="51" y="1"/>
                  </a:moveTo>
                  <a:cubicBezTo>
                    <a:pt x="26" y="1"/>
                    <a:pt x="0" y="26"/>
                    <a:pt x="0" y="76"/>
                  </a:cubicBezTo>
                  <a:lnTo>
                    <a:pt x="0" y="1229"/>
                  </a:lnTo>
                  <a:lnTo>
                    <a:pt x="1655" y="1229"/>
                  </a:lnTo>
                  <a:lnTo>
                    <a:pt x="1655" y="76"/>
                  </a:lnTo>
                  <a:cubicBezTo>
                    <a:pt x="1655" y="26"/>
                    <a:pt x="1630" y="1"/>
                    <a:pt x="16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1"/>
            <p:cNvSpPr/>
            <p:nvPr/>
          </p:nvSpPr>
          <p:spPr>
            <a:xfrm>
              <a:off x="2849632" y="4221571"/>
              <a:ext cx="57126" cy="58887"/>
            </a:xfrm>
            <a:custGeom>
              <a:rect b="b" l="l" r="r" t="t"/>
              <a:pathLst>
                <a:path extrusionOk="0" h="1706" w="1655">
                  <a:moveTo>
                    <a:pt x="0" y="1"/>
                  </a:moveTo>
                  <a:lnTo>
                    <a:pt x="0" y="1705"/>
                  </a:lnTo>
                  <a:lnTo>
                    <a:pt x="1655" y="1705"/>
                  </a:lnTo>
                  <a:lnTo>
                    <a:pt x="1655" y="1"/>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1"/>
            <p:cNvSpPr/>
            <p:nvPr/>
          </p:nvSpPr>
          <p:spPr>
            <a:xfrm>
              <a:off x="2849632" y="4293399"/>
              <a:ext cx="57126" cy="42422"/>
            </a:xfrm>
            <a:custGeom>
              <a:rect b="b" l="l" r="r" t="t"/>
              <a:pathLst>
                <a:path extrusionOk="0" h="1229" w="1655">
                  <a:moveTo>
                    <a:pt x="0" y="0"/>
                  </a:moveTo>
                  <a:lnTo>
                    <a:pt x="0" y="1178"/>
                  </a:lnTo>
                  <a:cubicBezTo>
                    <a:pt x="0" y="1203"/>
                    <a:pt x="26" y="1228"/>
                    <a:pt x="51" y="1228"/>
                  </a:cubicBezTo>
                  <a:lnTo>
                    <a:pt x="1604" y="1228"/>
                  </a:lnTo>
                  <a:cubicBezTo>
                    <a:pt x="1630" y="1228"/>
                    <a:pt x="1655" y="1203"/>
                    <a:pt x="1655" y="1178"/>
                  </a:cubicBezTo>
                  <a:lnTo>
                    <a:pt x="16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1"/>
            <p:cNvSpPr/>
            <p:nvPr/>
          </p:nvSpPr>
          <p:spPr>
            <a:xfrm>
              <a:off x="2793406" y="4222434"/>
              <a:ext cx="48463" cy="58024"/>
            </a:xfrm>
            <a:custGeom>
              <a:rect b="b" l="l" r="r" t="t"/>
              <a:pathLst>
                <a:path extrusionOk="0" h="1681" w="1404">
                  <a:moveTo>
                    <a:pt x="176" y="1"/>
                  </a:moveTo>
                  <a:cubicBezTo>
                    <a:pt x="76" y="1"/>
                    <a:pt x="0" y="76"/>
                    <a:pt x="0" y="151"/>
                  </a:cubicBezTo>
                  <a:lnTo>
                    <a:pt x="0" y="1505"/>
                  </a:lnTo>
                  <a:cubicBezTo>
                    <a:pt x="0" y="1605"/>
                    <a:pt x="76" y="1680"/>
                    <a:pt x="176" y="1680"/>
                  </a:cubicBezTo>
                  <a:lnTo>
                    <a:pt x="1404" y="1680"/>
                  </a:lnTo>
                  <a:lnTo>
                    <a:pt x="1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1"/>
            <p:cNvSpPr/>
            <p:nvPr/>
          </p:nvSpPr>
          <p:spPr>
            <a:xfrm>
              <a:off x="2849632" y="4222434"/>
              <a:ext cx="57989" cy="58024"/>
            </a:xfrm>
            <a:custGeom>
              <a:rect b="b" l="l" r="r" t="t"/>
              <a:pathLst>
                <a:path extrusionOk="0" h="1681" w="1680">
                  <a:moveTo>
                    <a:pt x="0" y="1"/>
                  </a:moveTo>
                  <a:lnTo>
                    <a:pt x="0" y="1680"/>
                  </a:lnTo>
                  <a:lnTo>
                    <a:pt x="1680" y="1680"/>
                  </a:lnTo>
                  <a:lnTo>
                    <a:pt x="1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1"/>
            <p:cNvSpPr/>
            <p:nvPr/>
          </p:nvSpPr>
          <p:spPr>
            <a:xfrm>
              <a:off x="2916248" y="4222434"/>
              <a:ext cx="46737" cy="58024"/>
            </a:xfrm>
            <a:custGeom>
              <a:rect b="b" l="l" r="r" t="t"/>
              <a:pathLst>
                <a:path extrusionOk="0" h="1681" w="1354">
                  <a:moveTo>
                    <a:pt x="0" y="1"/>
                  </a:moveTo>
                  <a:lnTo>
                    <a:pt x="0" y="1680"/>
                  </a:lnTo>
                  <a:lnTo>
                    <a:pt x="1178" y="1680"/>
                  </a:lnTo>
                  <a:cubicBezTo>
                    <a:pt x="1279" y="1680"/>
                    <a:pt x="1354" y="1605"/>
                    <a:pt x="1354" y="1505"/>
                  </a:cubicBezTo>
                  <a:lnTo>
                    <a:pt x="1354" y="151"/>
                  </a:lnTo>
                  <a:cubicBezTo>
                    <a:pt x="1354" y="76"/>
                    <a:pt x="1279" y="1"/>
                    <a:pt x="1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1"/>
            <p:cNvSpPr/>
            <p:nvPr/>
          </p:nvSpPr>
          <p:spPr>
            <a:xfrm>
              <a:off x="2836654" y="4207730"/>
              <a:ext cx="897" cy="897"/>
            </a:xfrm>
            <a:custGeom>
              <a:rect b="b" l="l" r="r" t="t"/>
              <a:pathLst>
                <a:path extrusionOk="0" h="26" w="26">
                  <a:moveTo>
                    <a:pt x="1" y="1"/>
                  </a:moveTo>
                  <a:lnTo>
                    <a:pt x="1" y="26"/>
                  </a:lnTo>
                  <a:lnTo>
                    <a:pt x="26" y="26"/>
                  </a:lnTo>
                  <a:lnTo>
                    <a:pt x="26" y="1"/>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1"/>
            <p:cNvSpPr/>
            <p:nvPr/>
          </p:nvSpPr>
          <p:spPr>
            <a:xfrm>
              <a:off x="2836654" y="4221571"/>
              <a:ext cx="897" cy="58887"/>
            </a:xfrm>
            <a:custGeom>
              <a:rect b="b" l="l" r="r" t="t"/>
              <a:pathLst>
                <a:path extrusionOk="0" h="1706" w="26">
                  <a:moveTo>
                    <a:pt x="1" y="1"/>
                  </a:moveTo>
                  <a:lnTo>
                    <a:pt x="1" y="1705"/>
                  </a:lnTo>
                  <a:lnTo>
                    <a:pt x="26" y="1705"/>
                  </a:lnTo>
                  <a:lnTo>
                    <a:pt x="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1"/>
            <p:cNvSpPr/>
            <p:nvPr/>
          </p:nvSpPr>
          <p:spPr>
            <a:xfrm>
              <a:off x="2624726" y="3493144"/>
              <a:ext cx="173036" cy="117739"/>
            </a:xfrm>
            <a:custGeom>
              <a:rect b="b" l="l" r="r" t="t"/>
              <a:pathLst>
                <a:path extrusionOk="0" h="3411" w="5013">
                  <a:moveTo>
                    <a:pt x="3788" y="0"/>
                  </a:moveTo>
                  <a:cubicBezTo>
                    <a:pt x="3770" y="0"/>
                    <a:pt x="3752" y="1"/>
                    <a:pt x="3734" y="2"/>
                  </a:cubicBezTo>
                  <a:cubicBezTo>
                    <a:pt x="3484" y="27"/>
                    <a:pt x="3258" y="152"/>
                    <a:pt x="3083" y="303"/>
                  </a:cubicBezTo>
                  <a:cubicBezTo>
                    <a:pt x="2406" y="929"/>
                    <a:pt x="2181" y="1907"/>
                    <a:pt x="2005" y="2834"/>
                  </a:cubicBezTo>
                  <a:cubicBezTo>
                    <a:pt x="1930" y="2433"/>
                    <a:pt x="1805" y="2057"/>
                    <a:pt x="1629" y="1681"/>
                  </a:cubicBezTo>
                  <a:cubicBezTo>
                    <a:pt x="1529" y="1481"/>
                    <a:pt x="1404" y="1255"/>
                    <a:pt x="1178" y="1205"/>
                  </a:cubicBezTo>
                  <a:cubicBezTo>
                    <a:pt x="1136" y="1194"/>
                    <a:pt x="1095" y="1188"/>
                    <a:pt x="1055" y="1188"/>
                  </a:cubicBezTo>
                  <a:cubicBezTo>
                    <a:pt x="737" y="1188"/>
                    <a:pt x="485" y="1520"/>
                    <a:pt x="351" y="1832"/>
                  </a:cubicBezTo>
                  <a:cubicBezTo>
                    <a:pt x="125" y="2333"/>
                    <a:pt x="0" y="2884"/>
                    <a:pt x="0" y="3410"/>
                  </a:cubicBezTo>
                  <a:lnTo>
                    <a:pt x="4963" y="3410"/>
                  </a:lnTo>
                  <a:cubicBezTo>
                    <a:pt x="5013" y="2784"/>
                    <a:pt x="4988" y="2157"/>
                    <a:pt x="4912" y="1506"/>
                  </a:cubicBezTo>
                  <a:cubicBezTo>
                    <a:pt x="4862" y="1155"/>
                    <a:pt x="4812" y="804"/>
                    <a:pt x="4612" y="503"/>
                  </a:cubicBezTo>
                  <a:cubicBezTo>
                    <a:pt x="4421" y="218"/>
                    <a:pt x="4118" y="0"/>
                    <a:pt x="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1"/>
            <p:cNvSpPr/>
            <p:nvPr/>
          </p:nvSpPr>
          <p:spPr>
            <a:xfrm>
              <a:off x="2869513" y="3606529"/>
              <a:ext cx="113390" cy="112493"/>
            </a:xfrm>
            <a:custGeom>
              <a:rect b="b" l="l" r="r" t="t"/>
              <a:pathLst>
                <a:path extrusionOk="0" h="3259" w="3285">
                  <a:moveTo>
                    <a:pt x="1605" y="0"/>
                  </a:moveTo>
                  <a:lnTo>
                    <a:pt x="1204" y="1228"/>
                  </a:lnTo>
                  <a:lnTo>
                    <a:pt x="1" y="1654"/>
                  </a:lnTo>
                  <a:lnTo>
                    <a:pt x="1229" y="2055"/>
                  </a:lnTo>
                  <a:lnTo>
                    <a:pt x="1680" y="3258"/>
                  </a:lnTo>
                  <a:lnTo>
                    <a:pt x="2056" y="2030"/>
                  </a:lnTo>
                  <a:lnTo>
                    <a:pt x="3284" y="1604"/>
                  </a:lnTo>
                  <a:lnTo>
                    <a:pt x="2056" y="1203"/>
                  </a:lnTo>
                  <a:lnTo>
                    <a:pt x="16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1"/>
            <p:cNvSpPr/>
            <p:nvPr/>
          </p:nvSpPr>
          <p:spPr>
            <a:xfrm>
              <a:off x="2167943" y="3656681"/>
              <a:ext cx="112527" cy="112493"/>
            </a:xfrm>
            <a:custGeom>
              <a:rect b="b" l="l" r="r" t="t"/>
              <a:pathLst>
                <a:path extrusionOk="0" h="3259" w="3260">
                  <a:moveTo>
                    <a:pt x="1605" y="1"/>
                  </a:moveTo>
                  <a:lnTo>
                    <a:pt x="1204" y="1229"/>
                  </a:lnTo>
                  <a:lnTo>
                    <a:pt x="1" y="1655"/>
                  </a:lnTo>
                  <a:lnTo>
                    <a:pt x="1229" y="2056"/>
                  </a:lnTo>
                  <a:lnTo>
                    <a:pt x="1655" y="3259"/>
                  </a:lnTo>
                  <a:lnTo>
                    <a:pt x="2056" y="2031"/>
                  </a:lnTo>
                  <a:lnTo>
                    <a:pt x="3259" y="1605"/>
                  </a:lnTo>
                  <a:lnTo>
                    <a:pt x="2031" y="1204"/>
                  </a:lnTo>
                  <a:lnTo>
                    <a:pt x="16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1"/>
            <p:cNvSpPr/>
            <p:nvPr/>
          </p:nvSpPr>
          <p:spPr>
            <a:xfrm>
              <a:off x="2948244" y="4057205"/>
              <a:ext cx="84809" cy="84844"/>
            </a:xfrm>
            <a:custGeom>
              <a:rect b="b" l="l" r="r" t="t"/>
              <a:pathLst>
                <a:path extrusionOk="0" h="2458" w="2457">
                  <a:moveTo>
                    <a:pt x="1204" y="1"/>
                  </a:moveTo>
                  <a:lnTo>
                    <a:pt x="903" y="928"/>
                  </a:lnTo>
                  <a:lnTo>
                    <a:pt x="1" y="1254"/>
                  </a:lnTo>
                  <a:lnTo>
                    <a:pt x="928" y="1555"/>
                  </a:lnTo>
                  <a:lnTo>
                    <a:pt x="1254" y="2457"/>
                  </a:lnTo>
                  <a:lnTo>
                    <a:pt x="1555" y="1530"/>
                  </a:lnTo>
                  <a:lnTo>
                    <a:pt x="2457" y="1204"/>
                  </a:lnTo>
                  <a:lnTo>
                    <a:pt x="1529" y="903"/>
                  </a:lnTo>
                  <a:lnTo>
                    <a:pt x="1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1"/>
            <p:cNvSpPr/>
            <p:nvPr/>
          </p:nvSpPr>
          <p:spPr>
            <a:xfrm>
              <a:off x="2132495" y="4357391"/>
              <a:ext cx="85672" cy="84809"/>
            </a:xfrm>
            <a:custGeom>
              <a:rect b="b" l="l" r="r" t="t"/>
              <a:pathLst>
                <a:path extrusionOk="0" h="2457" w="2482">
                  <a:moveTo>
                    <a:pt x="1203" y="1"/>
                  </a:moveTo>
                  <a:lnTo>
                    <a:pt x="928" y="928"/>
                  </a:lnTo>
                  <a:lnTo>
                    <a:pt x="0" y="1254"/>
                  </a:lnTo>
                  <a:lnTo>
                    <a:pt x="928" y="1555"/>
                  </a:lnTo>
                  <a:lnTo>
                    <a:pt x="1254" y="2457"/>
                  </a:lnTo>
                  <a:lnTo>
                    <a:pt x="1554" y="1530"/>
                  </a:lnTo>
                  <a:lnTo>
                    <a:pt x="2482" y="1204"/>
                  </a:lnTo>
                  <a:lnTo>
                    <a:pt x="1554" y="903"/>
                  </a:lnTo>
                  <a:lnTo>
                    <a:pt x="1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1"/>
          <p:cNvGrpSpPr/>
          <p:nvPr/>
        </p:nvGrpSpPr>
        <p:grpSpPr>
          <a:xfrm>
            <a:off x="3281652" y="3412348"/>
            <a:ext cx="1036199" cy="1113007"/>
            <a:chOff x="3351355" y="3475886"/>
            <a:chExt cx="980228" cy="1052887"/>
          </a:xfrm>
        </p:grpSpPr>
        <p:sp>
          <p:nvSpPr>
            <p:cNvPr id="3951" name="Google Shape;3951;p61"/>
            <p:cNvSpPr/>
            <p:nvPr/>
          </p:nvSpPr>
          <p:spPr>
            <a:xfrm>
              <a:off x="3351355" y="3475886"/>
              <a:ext cx="980228" cy="1052887"/>
            </a:xfrm>
            <a:custGeom>
              <a:rect b="b" l="l" r="r" t="t"/>
              <a:pathLst>
                <a:path extrusionOk="0" h="30503" w="28398">
                  <a:moveTo>
                    <a:pt x="14186" y="1"/>
                  </a:moveTo>
                  <a:cubicBezTo>
                    <a:pt x="13986" y="1"/>
                    <a:pt x="13785" y="26"/>
                    <a:pt x="13585" y="26"/>
                  </a:cubicBezTo>
                  <a:lnTo>
                    <a:pt x="13359" y="26"/>
                  </a:lnTo>
                  <a:cubicBezTo>
                    <a:pt x="13284" y="51"/>
                    <a:pt x="13209" y="51"/>
                    <a:pt x="13134" y="51"/>
                  </a:cubicBezTo>
                  <a:cubicBezTo>
                    <a:pt x="12507" y="101"/>
                    <a:pt x="11881" y="176"/>
                    <a:pt x="11254" y="327"/>
                  </a:cubicBezTo>
                  <a:lnTo>
                    <a:pt x="11179" y="327"/>
                  </a:lnTo>
                  <a:cubicBezTo>
                    <a:pt x="11129" y="352"/>
                    <a:pt x="11054" y="352"/>
                    <a:pt x="11054" y="352"/>
                  </a:cubicBezTo>
                  <a:cubicBezTo>
                    <a:pt x="11054" y="352"/>
                    <a:pt x="11054" y="377"/>
                    <a:pt x="11029" y="377"/>
                  </a:cubicBezTo>
                  <a:cubicBezTo>
                    <a:pt x="10903" y="402"/>
                    <a:pt x="10778" y="427"/>
                    <a:pt x="10653" y="452"/>
                  </a:cubicBezTo>
                  <a:cubicBezTo>
                    <a:pt x="8046" y="1129"/>
                    <a:pt x="5715" y="2507"/>
                    <a:pt x="3861" y="4487"/>
                  </a:cubicBezTo>
                  <a:cubicBezTo>
                    <a:pt x="3785" y="4562"/>
                    <a:pt x="3710" y="4637"/>
                    <a:pt x="3635" y="4738"/>
                  </a:cubicBezTo>
                  <a:cubicBezTo>
                    <a:pt x="1279" y="7344"/>
                    <a:pt x="1" y="10703"/>
                    <a:pt x="1" y="14211"/>
                  </a:cubicBezTo>
                  <a:lnTo>
                    <a:pt x="1" y="29600"/>
                  </a:lnTo>
                  <a:cubicBezTo>
                    <a:pt x="1" y="30101"/>
                    <a:pt x="402" y="30502"/>
                    <a:pt x="928" y="30502"/>
                  </a:cubicBezTo>
                  <a:lnTo>
                    <a:pt x="27470" y="30502"/>
                  </a:lnTo>
                  <a:cubicBezTo>
                    <a:pt x="27971" y="30502"/>
                    <a:pt x="28397" y="30101"/>
                    <a:pt x="28397" y="29600"/>
                  </a:cubicBezTo>
                  <a:lnTo>
                    <a:pt x="28397" y="25389"/>
                  </a:lnTo>
                  <a:cubicBezTo>
                    <a:pt x="28397" y="25364"/>
                    <a:pt x="28397" y="25364"/>
                    <a:pt x="28397" y="25364"/>
                  </a:cubicBezTo>
                  <a:lnTo>
                    <a:pt x="28397" y="25189"/>
                  </a:lnTo>
                  <a:cubicBezTo>
                    <a:pt x="28397" y="25164"/>
                    <a:pt x="28397" y="25164"/>
                    <a:pt x="28397" y="25139"/>
                  </a:cubicBezTo>
                  <a:lnTo>
                    <a:pt x="28397" y="14211"/>
                  </a:lnTo>
                  <a:cubicBezTo>
                    <a:pt x="28397" y="14011"/>
                    <a:pt x="28397" y="13785"/>
                    <a:pt x="28372" y="13585"/>
                  </a:cubicBezTo>
                  <a:cubicBezTo>
                    <a:pt x="28372" y="13585"/>
                    <a:pt x="28372" y="13560"/>
                    <a:pt x="28372" y="13560"/>
                  </a:cubicBezTo>
                  <a:cubicBezTo>
                    <a:pt x="28372" y="13334"/>
                    <a:pt x="28347" y="13109"/>
                    <a:pt x="28322" y="12908"/>
                  </a:cubicBezTo>
                  <a:cubicBezTo>
                    <a:pt x="28322" y="12908"/>
                    <a:pt x="28322" y="12883"/>
                    <a:pt x="28322" y="12883"/>
                  </a:cubicBezTo>
                  <a:cubicBezTo>
                    <a:pt x="28222" y="11780"/>
                    <a:pt x="27996" y="10703"/>
                    <a:pt x="27645" y="9675"/>
                  </a:cubicBezTo>
                  <a:cubicBezTo>
                    <a:pt x="27871" y="8948"/>
                    <a:pt x="27896" y="8171"/>
                    <a:pt x="27745" y="7444"/>
                  </a:cubicBezTo>
                  <a:cubicBezTo>
                    <a:pt x="27695" y="7219"/>
                    <a:pt x="27620" y="6993"/>
                    <a:pt x="27520" y="6743"/>
                  </a:cubicBezTo>
                  <a:cubicBezTo>
                    <a:pt x="27094" y="4863"/>
                    <a:pt x="25415" y="3434"/>
                    <a:pt x="23410" y="3234"/>
                  </a:cubicBezTo>
                  <a:cubicBezTo>
                    <a:pt x="23359" y="3209"/>
                    <a:pt x="23334" y="3209"/>
                    <a:pt x="23284" y="3209"/>
                  </a:cubicBezTo>
                  <a:lnTo>
                    <a:pt x="23159" y="3209"/>
                  </a:lnTo>
                  <a:cubicBezTo>
                    <a:pt x="23134" y="3184"/>
                    <a:pt x="23134" y="3184"/>
                    <a:pt x="23109" y="3159"/>
                  </a:cubicBezTo>
                  <a:cubicBezTo>
                    <a:pt x="23084" y="3134"/>
                    <a:pt x="23059" y="3108"/>
                    <a:pt x="23034" y="3083"/>
                  </a:cubicBezTo>
                  <a:cubicBezTo>
                    <a:pt x="22758" y="2883"/>
                    <a:pt x="22482" y="2682"/>
                    <a:pt x="22207" y="2507"/>
                  </a:cubicBezTo>
                  <a:cubicBezTo>
                    <a:pt x="22181" y="2482"/>
                    <a:pt x="22156" y="2457"/>
                    <a:pt x="22131" y="2432"/>
                  </a:cubicBezTo>
                  <a:cubicBezTo>
                    <a:pt x="22056" y="2382"/>
                    <a:pt x="21981" y="2332"/>
                    <a:pt x="21906" y="2281"/>
                  </a:cubicBezTo>
                  <a:lnTo>
                    <a:pt x="21831" y="2231"/>
                  </a:lnTo>
                  <a:cubicBezTo>
                    <a:pt x="21780" y="2206"/>
                    <a:pt x="21730" y="2181"/>
                    <a:pt x="21705" y="2156"/>
                  </a:cubicBezTo>
                  <a:cubicBezTo>
                    <a:pt x="21405" y="1981"/>
                    <a:pt x="21154" y="1830"/>
                    <a:pt x="20878" y="1680"/>
                  </a:cubicBezTo>
                  <a:lnTo>
                    <a:pt x="20853" y="1680"/>
                  </a:lnTo>
                  <a:cubicBezTo>
                    <a:pt x="20728" y="1605"/>
                    <a:pt x="20603" y="1530"/>
                    <a:pt x="20477" y="1479"/>
                  </a:cubicBezTo>
                  <a:cubicBezTo>
                    <a:pt x="20377" y="1429"/>
                    <a:pt x="20302" y="1379"/>
                    <a:pt x="20201" y="1354"/>
                  </a:cubicBezTo>
                  <a:cubicBezTo>
                    <a:pt x="19826" y="1154"/>
                    <a:pt x="19425" y="1003"/>
                    <a:pt x="18998" y="853"/>
                  </a:cubicBezTo>
                  <a:cubicBezTo>
                    <a:pt x="18998" y="853"/>
                    <a:pt x="18923" y="828"/>
                    <a:pt x="18923" y="828"/>
                  </a:cubicBezTo>
                  <a:cubicBezTo>
                    <a:pt x="18898" y="803"/>
                    <a:pt x="18848" y="803"/>
                    <a:pt x="18823" y="778"/>
                  </a:cubicBezTo>
                  <a:cubicBezTo>
                    <a:pt x="18798" y="778"/>
                    <a:pt x="18748" y="753"/>
                    <a:pt x="18723" y="753"/>
                  </a:cubicBezTo>
                  <a:cubicBezTo>
                    <a:pt x="17946" y="477"/>
                    <a:pt x="17144" y="301"/>
                    <a:pt x="16342" y="176"/>
                  </a:cubicBezTo>
                  <a:cubicBezTo>
                    <a:pt x="16292" y="176"/>
                    <a:pt x="16217" y="151"/>
                    <a:pt x="16166" y="151"/>
                  </a:cubicBezTo>
                  <a:cubicBezTo>
                    <a:pt x="16016" y="126"/>
                    <a:pt x="15866" y="101"/>
                    <a:pt x="15740" y="101"/>
                  </a:cubicBezTo>
                  <a:cubicBezTo>
                    <a:pt x="15665" y="76"/>
                    <a:pt x="15615" y="76"/>
                    <a:pt x="15565" y="76"/>
                  </a:cubicBezTo>
                  <a:cubicBezTo>
                    <a:pt x="15114" y="26"/>
                    <a:pt x="14663" y="1"/>
                    <a:pt x="14186" y="1"/>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1"/>
            <p:cNvSpPr/>
            <p:nvPr/>
          </p:nvSpPr>
          <p:spPr>
            <a:xfrm>
              <a:off x="3385975" y="3507917"/>
              <a:ext cx="916163" cy="989686"/>
            </a:xfrm>
            <a:custGeom>
              <a:rect b="b" l="l" r="r" t="t"/>
              <a:pathLst>
                <a:path extrusionOk="0" h="28672" w="26542">
                  <a:moveTo>
                    <a:pt x="13259" y="0"/>
                  </a:moveTo>
                  <a:cubicBezTo>
                    <a:pt x="13058" y="0"/>
                    <a:pt x="12858" y="0"/>
                    <a:pt x="12657" y="25"/>
                  </a:cubicBezTo>
                  <a:lnTo>
                    <a:pt x="12482" y="25"/>
                  </a:lnTo>
                  <a:cubicBezTo>
                    <a:pt x="12432" y="25"/>
                    <a:pt x="12356" y="25"/>
                    <a:pt x="12281" y="50"/>
                  </a:cubicBezTo>
                  <a:cubicBezTo>
                    <a:pt x="11680" y="75"/>
                    <a:pt x="11103" y="175"/>
                    <a:pt x="10527" y="276"/>
                  </a:cubicBezTo>
                  <a:cubicBezTo>
                    <a:pt x="10527" y="276"/>
                    <a:pt x="10502" y="301"/>
                    <a:pt x="10502" y="301"/>
                  </a:cubicBezTo>
                  <a:lnTo>
                    <a:pt x="10427" y="301"/>
                  </a:lnTo>
                  <a:cubicBezTo>
                    <a:pt x="10401" y="301"/>
                    <a:pt x="10376" y="326"/>
                    <a:pt x="10326" y="326"/>
                  </a:cubicBezTo>
                  <a:lnTo>
                    <a:pt x="10301" y="326"/>
                  </a:lnTo>
                  <a:cubicBezTo>
                    <a:pt x="10201" y="351"/>
                    <a:pt x="10076" y="376"/>
                    <a:pt x="9975" y="426"/>
                  </a:cubicBezTo>
                  <a:cubicBezTo>
                    <a:pt x="7494" y="1053"/>
                    <a:pt x="5289" y="2381"/>
                    <a:pt x="3609" y="4185"/>
                  </a:cubicBezTo>
                  <a:cubicBezTo>
                    <a:pt x="3534" y="4261"/>
                    <a:pt x="3459" y="4336"/>
                    <a:pt x="3384" y="4411"/>
                  </a:cubicBezTo>
                  <a:cubicBezTo>
                    <a:pt x="1279" y="6767"/>
                    <a:pt x="0" y="9875"/>
                    <a:pt x="0" y="13283"/>
                  </a:cubicBezTo>
                  <a:lnTo>
                    <a:pt x="0" y="28672"/>
                  </a:lnTo>
                  <a:lnTo>
                    <a:pt x="26542" y="28672"/>
                  </a:lnTo>
                  <a:lnTo>
                    <a:pt x="26542" y="13283"/>
                  </a:lnTo>
                  <a:cubicBezTo>
                    <a:pt x="26542" y="13083"/>
                    <a:pt x="26542" y="12857"/>
                    <a:pt x="26542" y="12657"/>
                  </a:cubicBezTo>
                  <a:cubicBezTo>
                    <a:pt x="26517" y="12456"/>
                    <a:pt x="26517" y="12256"/>
                    <a:pt x="26492" y="12055"/>
                  </a:cubicBezTo>
                  <a:cubicBezTo>
                    <a:pt x="26392" y="10902"/>
                    <a:pt x="26141" y="9800"/>
                    <a:pt x="25740" y="8747"/>
                  </a:cubicBezTo>
                  <a:cubicBezTo>
                    <a:pt x="25690" y="8571"/>
                    <a:pt x="25615" y="8371"/>
                    <a:pt x="25539" y="8196"/>
                  </a:cubicBezTo>
                  <a:cubicBezTo>
                    <a:pt x="25539" y="8170"/>
                    <a:pt x="25514" y="8170"/>
                    <a:pt x="25514" y="8145"/>
                  </a:cubicBezTo>
                  <a:cubicBezTo>
                    <a:pt x="25439" y="7945"/>
                    <a:pt x="25339" y="7744"/>
                    <a:pt x="25264" y="7544"/>
                  </a:cubicBezTo>
                  <a:cubicBezTo>
                    <a:pt x="25063" y="7143"/>
                    <a:pt x="24863" y="6767"/>
                    <a:pt x="24612" y="6391"/>
                  </a:cubicBezTo>
                  <a:cubicBezTo>
                    <a:pt x="24612" y="6366"/>
                    <a:pt x="24587" y="6341"/>
                    <a:pt x="24587" y="6316"/>
                  </a:cubicBezTo>
                  <a:cubicBezTo>
                    <a:pt x="24061" y="5464"/>
                    <a:pt x="23434" y="4662"/>
                    <a:pt x="22707" y="3960"/>
                  </a:cubicBezTo>
                  <a:cubicBezTo>
                    <a:pt x="22707" y="3935"/>
                    <a:pt x="22707" y="3935"/>
                    <a:pt x="22707" y="3935"/>
                  </a:cubicBezTo>
                  <a:cubicBezTo>
                    <a:pt x="22682" y="3910"/>
                    <a:pt x="22682" y="3910"/>
                    <a:pt x="22657" y="3885"/>
                  </a:cubicBezTo>
                  <a:cubicBezTo>
                    <a:pt x="22657" y="3885"/>
                    <a:pt x="22632" y="3860"/>
                    <a:pt x="22632" y="3860"/>
                  </a:cubicBezTo>
                  <a:cubicBezTo>
                    <a:pt x="22381" y="3634"/>
                    <a:pt x="22131" y="3383"/>
                    <a:pt x="21880" y="3183"/>
                  </a:cubicBezTo>
                  <a:cubicBezTo>
                    <a:pt x="21780" y="3083"/>
                    <a:pt x="21705" y="3008"/>
                    <a:pt x="21605" y="2932"/>
                  </a:cubicBezTo>
                  <a:cubicBezTo>
                    <a:pt x="21579" y="2907"/>
                    <a:pt x="21554" y="2907"/>
                    <a:pt x="21529" y="2882"/>
                  </a:cubicBezTo>
                  <a:cubicBezTo>
                    <a:pt x="21279" y="2682"/>
                    <a:pt x="21028" y="2481"/>
                    <a:pt x="20752" y="2306"/>
                  </a:cubicBezTo>
                  <a:cubicBezTo>
                    <a:pt x="20727" y="2306"/>
                    <a:pt x="20702" y="2281"/>
                    <a:pt x="20677" y="2256"/>
                  </a:cubicBezTo>
                  <a:cubicBezTo>
                    <a:pt x="20602" y="2206"/>
                    <a:pt x="20527" y="2155"/>
                    <a:pt x="20452" y="2105"/>
                  </a:cubicBezTo>
                  <a:lnTo>
                    <a:pt x="20427" y="2080"/>
                  </a:lnTo>
                  <a:cubicBezTo>
                    <a:pt x="20376" y="2055"/>
                    <a:pt x="20326" y="2030"/>
                    <a:pt x="20276" y="2005"/>
                  </a:cubicBezTo>
                  <a:cubicBezTo>
                    <a:pt x="20026" y="1855"/>
                    <a:pt x="19775" y="1704"/>
                    <a:pt x="19524" y="1554"/>
                  </a:cubicBezTo>
                  <a:cubicBezTo>
                    <a:pt x="19399" y="1504"/>
                    <a:pt x="19274" y="1429"/>
                    <a:pt x="19148" y="1378"/>
                  </a:cubicBezTo>
                  <a:cubicBezTo>
                    <a:pt x="19073" y="1328"/>
                    <a:pt x="18973" y="1278"/>
                    <a:pt x="18898" y="1253"/>
                  </a:cubicBezTo>
                  <a:cubicBezTo>
                    <a:pt x="18522" y="1078"/>
                    <a:pt x="18146" y="927"/>
                    <a:pt x="17745" y="777"/>
                  </a:cubicBezTo>
                  <a:lnTo>
                    <a:pt x="17720" y="777"/>
                  </a:lnTo>
                  <a:cubicBezTo>
                    <a:pt x="17695" y="752"/>
                    <a:pt x="17645" y="727"/>
                    <a:pt x="17594" y="727"/>
                  </a:cubicBezTo>
                  <a:cubicBezTo>
                    <a:pt x="17569" y="702"/>
                    <a:pt x="17544" y="702"/>
                    <a:pt x="17519" y="702"/>
                  </a:cubicBezTo>
                  <a:cubicBezTo>
                    <a:pt x="16792" y="451"/>
                    <a:pt x="16041" y="276"/>
                    <a:pt x="15264" y="150"/>
                  </a:cubicBezTo>
                  <a:cubicBezTo>
                    <a:pt x="15214" y="150"/>
                    <a:pt x="15163" y="125"/>
                    <a:pt x="15113" y="125"/>
                  </a:cubicBezTo>
                  <a:cubicBezTo>
                    <a:pt x="14963" y="100"/>
                    <a:pt x="14838" y="100"/>
                    <a:pt x="14687" y="75"/>
                  </a:cubicBezTo>
                  <a:lnTo>
                    <a:pt x="14537" y="75"/>
                  </a:lnTo>
                  <a:cubicBezTo>
                    <a:pt x="14136" y="25"/>
                    <a:pt x="13710" y="0"/>
                    <a:pt x="13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1"/>
            <p:cNvSpPr/>
            <p:nvPr/>
          </p:nvSpPr>
          <p:spPr>
            <a:xfrm>
              <a:off x="3727682" y="3509642"/>
              <a:ext cx="88261" cy="101240"/>
            </a:xfrm>
            <a:custGeom>
              <a:rect b="b" l="l" r="r" t="t"/>
              <a:pathLst>
                <a:path extrusionOk="0" h="2933" w="2557">
                  <a:moveTo>
                    <a:pt x="2381" y="0"/>
                  </a:moveTo>
                  <a:cubicBezTo>
                    <a:pt x="1780" y="25"/>
                    <a:pt x="1203" y="125"/>
                    <a:pt x="627" y="226"/>
                  </a:cubicBezTo>
                  <a:cubicBezTo>
                    <a:pt x="627" y="226"/>
                    <a:pt x="602" y="251"/>
                    <a:pt x="602" y="251"/>
                  </a:cubicBezTo>
                  <a:lnTo>
                    <a:pt x="527" y="251"/>
                  </a:lnTo>
                  <a:cubicBezTo>
                    <a:pt x="501" y="251"/>
                    <a:pt x="476" y="276"/>
                    <a:pt x="426" y="276"/>
                  </a:cubicBezTo>
                  <a:lnTo>
                    <a:pt x="401" y="276"/>
                  </a:lnTo>
                  <a:cubicBezTo>
                    <a:pt x="301" y="301"/>
                    <a:pt x="176" y="326"/>
                    <a:pt x="75" y="376"/>
                  </a:cubicBezTo>
                  <a:cubicBezTo>
                    <a:pt x="25" y="552"/>
                    <a:pt x="0" y="752"/>
                    <a:pt x="0" y="978"/>
                  </a:cubicBezTo>
                  <a:cubicBezTo>
                    <a:pt x="0" y="2055"/>
                    <a:pt x="577" y="2932"/>
                    <a:pt x="1278" y="2932"/>
                  </a:cubicBezTo>
                  <a:cubicBezTo>
                    <a:pt x="1354" y="2932"/>
                    <a:pt x="1404" y="2932"/>
                    <a:pt x="1454" y="2907"/>
                  </a:cubicBezTo>
                  <a:cubicBezTo>
                    <a:pt x="1579" y="2882"/>
                    <a:pt x="1704" y="2832"/>
                    <a:pt x="1805" y="2757"/>
                  </a:cubicBezTo>
                  <a:cubicBezTo>
                    <a:pt x="1830" y="2732"/>
                    <a:pt x="1855" y="2732"/>
                    <a:pt x="1880" y="2707"/>
                  </a:cubicBezTo>
                  <a:cubicBezTo>
                    <a:pt x="1905" y="2682"/>
                    <a:pt x="1930" y="2657"/>
                    <a:pt x="1955" y="2632"/>
                  </a:cubicBezTo>
                  <a:cubicBezTo>
                    <a:pt x="2331" y="2281"/>
                    <a:pt x="2557" y="1679"/>
                    <a:pt x="2557" y="978"/>
                  </a:cubicBezTo>
                  <a:cubicBezTo>
                    <a:pt x="2557" y="602"/>
                    <a:pt x="2506" y="276"/>
                    <a:pt x="2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1"/>
            <p:cNvSpPr/>
            <p:nvPr/>
          </p:nvSpPr>
          <p:spPr>
            <a:xfrm>
              <a:off x="3739798" y="3508780"/>
              <a:ext cx="88261" cy="102103"/>
            </a:xfrm>
            <a:custGeom>
              <a:rect b="b" l="l" r="r" t="t"/>
              <a:pathLst>
                <a:path extrusionOk="0" h="2958" w="2557">
                  <a:moveTo>
                    <a:pt x="2231" y="0"/>
                  </a:moveTo>
                  <a:cubicBezTo>
                    <a:pt x="2181" y="0"/>
                    <a:pt x="2105" y="0"/>
                    <a:pt x="2030" y="25"/>
                  </a:cubicBezTo>
                  <a:cubicBezTo>
                    <a:pt x="1429" y="50"/>
                    <a:pt x="852" y="150"/>
                    <a:pt x="276" y="251"/>
                  </a:cubicBezTo>
                  <a:cubicBezTo>
                    <a:pt x="276" y="251"/>
                    <a:pt x="251" y="276"/>
                    <a:pt x="251" y="276"/>
                  </a:cubicBezTo>
                  <a:lnTo>
                    <a:pt x="176" y="276"/>
                  </a:lnTo>
                  <a:cubicBezTo>
                    <a:pt x="150" y="276"/>
                    <a:pt x="125" y="301"/>
                    <a:pt x="75" y="301"/>
                  </a:cubicBezTo>
                  <a:lnTo>
                    <a:pt x="50" y="301"/>
                  </a:lnTo>
                  <a:cubicBezTo>
                    <a:pt x="25" y="501"/>
                    <a:pt x="0" y="702"/>
                    <a:pt x="0" y="927"/>
                  </a:cubicBezTo>
                  <a:cubicBezTo>
                    <a:pt x="0" y="1955"/>
                    <a:pt x="476" y="2807"/>
                    <a:pt x="1103" y="2932"/>
                  </a:cubicBezTo>
                  <a:cubicBezTo>
                    <a:pt x="1153" y="2957"/>
                    <a:pt x="1228" y="2957"/>
                    <a:pt x="1278" y="2957"/>
                  </a:cubicBezTo>
                  <a:cubicBezTo>
                    <a:pt x="1980" y="2957"/>
                    <a:pt x="2556" y="2055"/>
                    <a:pt x="2556" y="927"/>
                  </a:cubicBezTo>
                  <a:cubicBezTo>
                    <a:pt x="2556" y="577"/>
                    <a:pt x="2506" y="276"/>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1"/>
            <p:cNvSpPr/>
            <p:nvPr/>
          </p:nvSpPr>
          <p:spPr>
            <a:xfrm>
              <a:off x="3744975" y="3508780"/>
              <a:ext cx="79632" cy="96925"/>
            </a:xfrm>
            <a:custGeom>
              <a:rect b="b" l="l" r="r" t="t"/>
              <a:pathLst>
                <a:path extrusionOk="0" h="2808" w="2307">
                  <a:moveTo>
                    <a:pt x="2131" y="0"/>
                  </a:moveTo>
                  <a:cubicBezTo>
                    <a:pt x="2206" y="251"/>
                    <a:pt x="2256" y="526"/>
                    <a:pt x="2256" y="827"/>
                  </a:cubicBezTo>
                  <a:cubicBezTo>
                    <a:pt x="2256" y="1679"/>
                    <a:pt x="1930" y="2406"/>
                    <a:pt x="1454" y="2657"/>
                  </a:cubicBezTo>
                  <a:cubicBezTo>
                    <a:pt x="1429" y="2682"/>
                    <a:pt x="1404" y="2682"/>
                    <a:pt x="1379" y="2707"/>
                  </a:cubicBezTo>
                  <a:cubicBezTo>
                    <a:pt x="1304" y="2732"/>
                    <a:pt x="1229" y="2732"/>
                    <a:pt x="1153" y="2732"/>
                  </a:cubicBezTo>
                  <a:cubicBezTo>
                    <a:pt x="552" y="2732"/>
                    <a:pt x="51" y="1880"/>
                    <a:pt x="51" y="827"/>
                  </a:cubicBezTo>
                  <a:cubicBezTo>
                    <a:pt x="51" y="627"/>
                    <a:pt x="76" y="451"/>
                    <a:pt x="101" y="276"/>
                  </a:cubicBezTo>
                  <a:lnTo>
                    <a:pt x="26" y="276"/>
                  </a:lnTo>
                  <a:cubicBezTo>
                    <a:pt x="0" y="451"/>
                    <a:pt x="0" y="627"/>
                    <a:pt x="0" y="827"/>
                  </a:cubicBezTo>
                  <a:cubicBezTo>
                    <a:pt x="0" y="1905"/>
                    <a:pt x="502" y="2807"/>
                    <a:pt x="1153" y="2807"/>
                  </a:cubicBezTo>
                  <a:cubicBezTo>
                    <a:pt x="1203" y="2807"/>
                    <a:pt x="1254" y="2807"/>
                    <a:pt x="1304" y="2782"/>
                  </a:cubicBezTo>
                  <a:cubicBezTo>
                    <a:pt x="1329" y="2782"/>
                    <a:pt x="1354" y="2782"/>
                    <a:pt x="1379" y="2757"/>
                  </a:cubicBezTo>
                  <a:lnTo>
                    <a:pt x="1404" y="2757"/>
                  </a:lnTo>
                  <a:cubicBezTo>
                    <a:pt x="1930" y="2582"/>
                    <a:pt x="2306" y="1754"/>
                    <a:pt x="2306" y="827"/>
                  </a:cubicBezTo>
                  <a:cubicBezTo>
                    <a:pt x="2306" y="526"/>
                    <a:pt x="2281" y="251"/>
                    <a:pt x="2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1"/>
            <p:cNvSpPr/>
            <p:nvPr/>
          </p:nvSpPr>
          <p:spPr>
            <a:xfrm>
              <a:off x="4109152" y="4295987"/>
              <a:ext cx="88296" cy="135861"/>
            </a:xfrm>
            <a:custGeom>
              <a:rect b="b" l="l" r="r" t="t"/>
              <a:pathLst>
                <a:path extrusionOk="0" h="3936" w="2558">
                  <a:moveTo>
                    <a:pt x="1279" y="0"/>
                  </a:moveTo>
                  <a:cubicBezTo>
                    <a:pt x="577" y="0"/>
                    <a:pt x="1" y="877"/>
                    <a:pt x="1" y="1955"/>
                  </a:cubicBezTo>
                  <a:cubicBezTo>
                    <a:pt x="1" y="3058"/>
                    <a:pt x="577" y="3935"/>
                    <a:pt x="1279" y="3935"/>
                  </a:cubicBezTo>
                  <a:cubicBezTo>
                    <a:pt x="1981" y="3935"/>
                    <a:pt x="2557" y="3058"/>
                    <a:pt x="2557" y="1955"/>
                  </a:cubicBezTo>
                  <a:cubicBezTo>
                    <a:pt x="2557" y="877"/>
                    <a:pt x="1981"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1"/>
            <p:cNvSpPr/>
            <p:nvPr/>
          </p:nvSpPr>
          <p:spPr>
            <a:xfrm>
              <a:off x="4121268" y="4295987"/>
              <a:ext cx="88296" cy="135861"/>
            </a:xfrm>
            <a:custGeom>
              <a:rect b="b" l="l" r="r" t="t"/>
              <a:pathLst>
                <a:path extrusionOk="0" h="3936" w="2558">
                  <a:moveTo>
                    <a:pt x="1279" y="0"/>
                  </a:moveTo>
                  <a:cubicBezTo>
                    <a:pt x="577" y="0"/>
                    <a:pt x="1" y="877"/>
                    <a:pt x="1" y="1955"/>
                  </a:cubicBezTo>
                  <a:cubicBezTo>
                    <a:pt x="1" y="3058"/>
                    <a:pt x="577" y="3935"/>
                    <a:pt x="1279" y="3935"/>
                  </a:cubicBezTo>
                  <a:cubicBezTo>
                    <a:pt x="1981" y="3935"/>
                    <a:pt x="2557" y="3058"/>
                    <a:pt x="2557" y="1955"/>
                  </a:cubicBezTo>
                  <a:cubicBezTo>
                    <a:pt x="2557" y="877"/>
                    <a:pt x="1981"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1"/>
            <p:cNvSpPr/>
            <p:nvPr/>
          </p:nvSpPr>
          <p:spPr>
            <a:xfrm>
              <a:off x="4126479" y="4301165"/>
              <a:ext cx="79597" cy="125471"/>
            </a:xfrm>
            <a:custGeom>
              <a:rect b="b" l="l" r="r" t="t"/>
              <a:pathLst>
                <a:path extrusionOk="0" h="3635" w="2306">
                  <a:moveTo>
                    <a:pt x="1153" y="76"/>
                  </a:moveTo>
                  <a:cubicBezTo>
                    <a:pt x="1755" y="76"/>
                    <a:pt x="2256" y="853"/>
                    <a:pt x="2256" y="1805"/>
                  </a:cubicBezTo>
                  <a:cubicBezTo>
                    <a:pt x="2256" y="2783"/>
                    <a:pt x="1755" y="3560"/>
                    <a:pt x="1153" y="3560"/>
                  </a:cubicBezTo>
                  <a:cubicBezTo>
                    <a:pt x="552" y="3560"/>
                    <a:pt x="50" y="2783"/>
                    <a:pt x="50" y="1805"/>
                  </a:cubicBezTo>
                  <a:cubicBezTo>
                    <a:pt x="50" y="853"/>
                    <a:pt x="552" y="76"/>
                    <a:pt x="1153" y="76"/>
                  </a:cubicBezTo>
                  <a:close/>
                  <a:moveTo>
                    <a:pt x="1153" y="1"/>
                  </a:moveTo>
                  <a:cubicBezTo>
                    <a:pt x="501" y="1"/>
                    <a:pt x="0" y="828"/>
                    <a:pt x="0" y="1805"/>
                  </a:cubicBezTo>
                  <a:cubicBezTo>
                    <a:pt x="0" y="2808"/>
                    <a:pt x="501" y="3635"/>
                    <a:pt x="1153" y="3635"/>
                  </a:cubicBezTo>
                  <a:cubicBezTo>
                    <a:pt x="1780" y="3635"/>
                    <a:pt x="2306" y="2808"/>
                    <a:pt x="2306" y="1805"/>
                  </a:cubicBezTo>
                  <a:cubicBezTo>
                    <a:pt x="2306" y="828"/>
                    <a:pt x="1780" y="1"/>
                    <a:pt x="1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1"/>
            <p:cNvSpPr/>
            <p:nvPr/>
          </p:nvSpPr>
          <p:spPr>
            <a:xfrm>
              <a:off x="3442201" y="4201689"/>
              <a:ext cx="88261" cy="135861"/>
            </a:xfrm>
            <a:custGeom>
              <a:rect b="b" l="l" r="r" t="t"/>
              <a:pathLst>
                <a:path extrusionOk="0" h="3936" w="2557">
                  <a:moveTo>
                    <a:pt x="1279" y="0"/>
                  </a:moveTo>
                  <a:cubicBezTo>
                    <a:pt x="577" y="0"/>
                    <a:pt x="0" y="878"/>
                    <a:pt x="0" y="1955"/>
                  </a:cubicBezTo>
                  <a:cubicBezTo>
                    <a:pt x="0" y="3058"/>
                    <a:pt x="577" y="3935"/>
                    <a:pt x="1279" y="3935"/>
                  </a:cubicBezTo>
                  <a:cubicBezTo>
                    <a:pt x="1980" y="3935"/>
                    <a:pt x="2557" y="3058"/>
                    <a:pt x="2557" y="1955"/>
                  </a:cubicBezTo>
                  <a:cubicBezTo>
                    <a:pt x="2557" y="878"/>
                    <a:pt x="1980"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1"/>
            <p:cNvSpPr/>
            <p:nvPr/>
          </p:nvSpPr>
          <p:spPr>
            <a:xfrm>
              <a:off x="3454316" y="4201689"/>
              <a:ext cx="88261" cy="135861"/>
            </a:xfrm>
            <a:custGeom>
              <a:rect b="b" l="l" r="r" t="t"/>
              <a:pathLst>
                <a:path extrusionOk="0" h="3936" w="2557">
                  <a:moveTo>
                    <a:pt x="1279" y="0"/>
                  </a:moveTo>
                  <a:cubicBezTo>
                    <a:pt x="577" y="0"/>
                    <a:pt x="0" y="878"/>
                    <a:pt x="0" y="1955"/>
                  </a:cubicBezTo>
                  <a:cubicBezTo>
                    <a:pt x="0" y="3058"/>
                    <a:pt x="577" y="3935"/>
                    <a:pt x="1279" y="3935"/>
                  </a:cubicBezTo>
                  <a:cubicBezTo>
                    <a:pt x="1980" y="3935"/>
                    <a:pt x="2557" y="3058"/>
                    <a:pt x="2557" y="1955"/>
                  </a:cubicBezTo>
                  <a:cubicBezTo>
                    <a:pt x="2557" y="878"/>
                    <a:pt x="1980"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1"/>
            <p:cNvSpPr/>
            <p:nvPr/>
          </p:nvSpPr>
          <p:spPr>
            <a:xfrm>
              <a:off x="3458631" y="4206867"/>
              <a:ext cx="80495" cy="125471"/>
            </a:xfrm>
            <a:custGeom>
              <a:rect b="b" l="l" r="r" t="t"/>
              <a:pathLst>
                <a:path extrusionOk="0" h="3635" w="2332">
                  <a:moveTo>
                    <a:pt x="1179" y="76"/>
                  </a:moveTo>
                  <a:cubicBezTo>
                    <a:pt x="1780" y="76"/>
                    <a:pt x="2256" y="853"/>
                    <a:pt x="2256" y="1805"/>
                  </a:cubicBezTo>
                  <a:cubicBezTo>
                    <a:pt x="2256" y="2783"/>
                    <a:pt x="1780" y="3560"/>
                    <a:pt x="1179" y="3560"/>
                  </a:cubicBezTo>
                  <a:cubicBezTo>
                    <a:pt x="577" y="3560"/>
                    <a:pt x="76" y="2783"/>
                    <a:pt x="76" y="1805"/>
                  </a:cubicBezTo>
                  <a:cubicBezTo>
                    <a:pt x="76" y="853"/>
                    <a:pt x="577" y="76"/>
                    <a:pt x="1179" y="76"/>
                  </a:cubicBezTo>
                  <a:close/>
                  <a:moveTo>
                    <a:pt x="1179" y="1"/>
                  </a:moveTo>
                  <a:cubicBezTo>
                    <a:pt x="527" y="1"/>
                    <a:pt x="1" y="803"/>
                    <a:pt x="1" y="1805"/>
                  </a:cubicBezTo>
                  <a:cubicBezTo>
                    <a:pt x="1" y="2808"/>
                    <a:pt x="527" y="3635"/>
                    <a:pt x="1179" y="3635"/>
                  </a:cubicBezTo>
                  <a:cubicBezTo>
                    <a:pt x="1805" y="3635"/>
                    <a:pt x="2332" y="2808"/>
                    <a:pt x="2332" y="1805"/>
                  </a:cubicBezTo>
                  <a:cubicBezTo>
                    <a:pt x="2332" y="803"/>
                    <a:pt x="1805"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1"/>
            <p:cNvSpPr/>
            <p:nvPr/>
          </p:nvSpPr>
          <p:spPr>
            <a:xfrm>
              <a:off x="3495839" y="3760436"/>
              <a:ext cx="170447" cy="116876"/>
            </a:xfrm>
            <a:custGeom>
              <a:rect b="b" l="l" r="r" t="t"/>
              <a:pathLst>
                <a:path extrusionOk="0" h="3386" w="4938">
                  <a:moveTo>
                    <a:pt x="3713" y="0"/>
                  </a:moveTo>
                  <a:cubicBezTo>
                    <a:pt x="3695" y="0"/>
                    <a:pt x="3677" y="1"/>
                    <a:pt x="3660" y="2"/>
                  </a:cubicBezTo>
                  <a:cubicBezTo>
                    <a:pt x="3434" y="27"/>
                    <a:pt x="3208" y="153"/>
                    <a:pt x="3033" y="328"/>
                  </a:cubicBezTo>
                  <a:cubicBezTo>
                    <a:pt x="2356" y="930"/>
                    <a:pt x="2156" y="1882"/>
                    <a:pt x="1980" y="2784"/>
                  </a:cubicBezTo>
                  <a:cubicBezTo>
                    <a:pt x="1905" y="2408"/>
                    <a:pt x="1780" y="2032"/>
                    <a:pt x="1604" y="1682"/>
                  </a:cubicBezTo>
                  <a:cubicBezTo>
                    <a:pt x="1504" y="1481"/>
                    <a:pt x="1379" y="1255"/>
                    <a:pt x="1153" y="1205"/>
                  </a:cubicBezTo>
                  <a:cubicBezTo>
                    <a:pt x="1112" y="1194"/>
                    <a:pt x="1071" y="1188"/>
                    <a:pt x="1030" y="1188"/>
                  </a:cubicBezTo>
                  <a:cubicBezTo>
                    <a:pt x="728" y="1188"/>
                    <a:pt x="459" y="1497"/>
                    <a:pt x="326" y="1807"/>
                  </a:cubicBezTo>
                  <a:cubicBezTo>
                    <a:pt x="126" y="2308"/>
                    <a:pt x="0" y="2834"/>
                    <a:pt x="0" y="3386"/>
                  </a:cubicBezTo>
                  <a:lnTo>
                    <a:pt x="4888" y="3386"/>
                  </a:lnTo>
                  <a:cubicBezTo>
                    <a:pt x="4938" y="2759"/>
                    <a:pt x="4913" y="2133"/>
                    <a:pt x="4837" y="1506"/>
                  </a:cubicBezTo>
                  <a:cubicBezTo>
                    <a:pt x="4787" y="1155"/>
                    <a:pt x="4712" y="804"/>
                    <a:pt x="4537" y="504"/>
                  </a:cubicBezTo>
                  <a:cubicBezTo>
                    <a:pt x="4370" y="218"/>
                    <a:pt x="4046" y="0"/>
                    <a:pt x="3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1"/>
            <p:cNvSpPr/>
            <p:nvPr/>
          </p:nvSpPr>
          <p:spPr>
            <a:xfrm>
              <a:off x="3597040" y="4288118"/>
              <a:ext cx="170482" cy="116048"/>
            </a:xfrm>
            <a:custGeom>
              <a:rect b="b" l="l" r="r" t="t"/>
              <a:pathLst>
                <a:path extrusionOk="0" h="3362" w="4939">
                  <a:moveTo>
                    <a:pt x="3738" y="1"/>
                  </a:moveTo>
                  <a:cubicBezTo>
                    <a:pt x="3721" y="1"/>
                    <a:pt x="3703" y="1"/>
                    <a:pt x="3685" y="3"/>
                  </a:cubicBezTo>
                  <a:cubicBezTo>
                    <a:pt x="3434" y="28"/>
                    <a:pt x="3234" y="153"/>
                    <a:pt x="3033" y="303"/>
                  </a:cubicBezTo>
                  <a:cubicBezTo>
                    <a:pt x="2357" y="930"/>
                    <a:pt x="2156" y="1882"/>
                    <a:pt x="1981" y="2785"/>
                  </a:cubicBezTo>
                  <a:cubicBezTo>
                    <a:pt x="1905" y="2409"/>
                    <a:pt x="1780" y="2008"/>
                    <a:pt x="1605" y="1657"/>
                  </a:cubicBezTo>
                  <a:cubicBezTo>
                    <a:pt x="1530" y="1456"/>
                    <a:pt x="1379" y="1256"/>
                    <a:pt x="1179" y="1181"/>
                  </a:cubicBezTo>
                  <a:cubicBezTo>
                    <a:pt x="1137" y="1169"/>
                    <a:pt x="1096" y="1164"/>
                    <a:pt x="1055" y="1164"/>
                  </a:cubicBezTo>
                  <a:cubicBezTo>
                    <a:pt x="737" y="1164"/>
                    <a:pt x="485" y="1496"/>
                    <a:pt x="352" y="1807"/>
                  </a:cubicBezTo>
                  <a:cubicBezTo>
                    <a:pt x="126" y="2283"/>
                    <a:pt x="1" y="2835"/>
                    <a:pt x="1" y="3361"/>
                  </a:cubicBezTo>
                  <a:lnTo>
                    <a:pt x="4888" y="3361"/>
                  </a:lnTo>
                  <a:cubicBezTo>
                    <a:pt x="4938" y="2734"/>
                    <a:pt x="4913" y="2108"/>
                    <a:pt x="4838" y="1506"/>
                  </a:cubicBezTo>
                  <a:cubicBezTo>
                    <a:pt x="4788" y="1156"/>
                    <a:pt x="4738" y="805"/>
                    <a:pt x="4537" y="504"/>
                  </a:cubicBezTo>
                  <a:cubicBezTo>
                    <a:pt x="4371" y="218"/>
                    <a:pt x="4069" y="1"/>
                    <a:pt x="37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1"/>
            <p:cNvSpPr/>
            <p:nvPr/>
          </p:nvSpPr>
          <p:spPr>
            <a:xfrm>
              <a:off x="4089271" y="3984480"/>
              <a:ext cx="170447" cy="116048"/>
            </a:xfrm>
            <a:custGeom>
              <a:rect b="b" l="l" r="r" t="t"/>
              <a:pathLst>
                <a:path extrusionOk="0" h="3362" w="4938">
                  <a:moveTo>
                    <a:pt x="3738" y="1"/>
                  </a:moveTo>
                  <a:cubicBezTo>
                    <a:pt x="3720" y="1"/>
                    <a:pt x="3703" y="1"/>
                    <a:pt x="3685" y="3"/>
                  </a:cubicBezTo>
                  <a:cubicBezTo>
                    <a:pt x="3434" y="28"/>
                    <a:pt x="3234" y="153"/>
                    <a:pt x="3058" y="303"/>
                  </a:cubicBezTo>
                  <a:cubicBezTo>
                    <a:pt x="2381" y="930"/>
                    <a:pt x="2156" y="1882"/>
                    <a:pt x="1980" y="2785"/>
                  </a:cubicBezTo>
                  <a:cubicBezTo>
                    <a:pt x="1905" y="2384"/>
                    <a:pt x="1780" y="2008"/>
                    <a:pt x="1630" y="1657"/>
                  </a:cubicBezTo>
                  <a:cubicBezTo>
                    <a:pt x="1529" y="1456"/>
                    <a:pt x="1379" y="1256"/>
                    <a:pt x="1178" y="1181"/>
                  </a:cubicBezTo>
                  <a:cubicBezTo>
                    <a:pt x="1136" y="1169"/>
                    <a:pt x="1095" y="1164"/>
                    <a:pt x="1055" y="1164"/>
                  </a:cubicBezTo>
                  <a:cubicBezTo>
                    <a:pt x="737" y="1164"/>
                    <a:pt x="485" y="1495"/>
                    <a:pt x="351" y="1807"/>
                  </a:cubicBezTo>
                  <a:cubicBezTo>
                    <a:pt x="126" y="2283"/>
                    <a:pt x="26" y="2835"/>
                    <a:pt x="0" y="3361"/>
                  </a:cubicBezTo>
                  <a:lnTo>
                    <a:pt x="4913" y="3361"/>
                  </a:lnTo>
                  <a:cubicBezTo>
                    <a:pt x="4938" y="2734"/>
                    <a:pt x="4938" y="2108"/>
                    <a:pt x="4838" y="1506"/>
                  </a:cubicBezTo>
                  <a:cubicBezTo>
                    <a:pt x="4813" y="1155"/>
                    <a:pt x="4737" y="805"/>
                    <a:pt x="4562" y="504"/>
                  </a:cubicBezTo>
                  <a:cubicBezTo>
                    <a:pt x="4372" y="218"/>
                    <a:pt x="4068" y="1"/>
                    <a:pt x="37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1"/>
            <p:cNvSpPr/>
            <p:nvPr/>
          </p:nvSpPr>
          <p:spPr>
            <a:xfrm>
              <a:off x="3988933" y="3911030"/>
              <a:ext cx="41559" cy="41559"/>
            </a:xfrm>
            <a:custGeom>
              <a:rect b="b" l="l" r="r" t="t"/>
              <a:pathLst>
                <a:path extrusionOk="0" h="1204" w="1204">
                  <a:moveTo>
                    <a:pt x="602" y="0"/>
                  </a:moveTo>
                  <a:cubicBezTo>
                    <a:pt x="251" y="0"/>
                    <a:pt x="0" y="276"/>
                    <a:pt x="0" y="602"/>
                  </a:cubicBezTo>
                  <a:cubicBezTo>
                    <a:pt x="0" y="928"/>
                    <a:pt x="251" y="1203"/>
                    <a:pt x="602" y="1203"/>
                  </a:cubicBezTo>
                  <a:cubicBezTo>
                    <a:pt x="927" y="1203"/>
                    <a:pt x="1203" y="928"/>
                    <a:pt x="1203" y="602"/>
                  </a:cubicBezTo>
                  <a:cubicBezTo>
                    <a:pt x="1203" y="276"/>
                    <a:pt x="927"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1"/>
            <p:cNvSpPr/>
            <p:nvPr/>
          </p:nvSpPr>
          <p:spPr>
            <a:xfrm>
              <a:off x="4238932" y="4218982"/>
              <a:ext cx="41559" cy="41559"/>
            </a:xfrm>
            <a:custGeom>
              <a:rect b="b" l="l" r="r" t="t"/>
              <a:pathLst>
                <a:path extrusionOk="0" h="1204" w="1204">
                  <a:moveTo>
                    <a:pt x="602" y="1"/>
                  </a:moveTo>
                  <a:cubicBezTo>
                    <a:pt x="276" y="1"/>
                    <a:pt x="0" y="276"/>
                    <a:pt x="0" y="602"/>
                  </a:cubicBezTo>
                  <a:cubicBezTo>
                    <a:pt x="0" y="928"/>
                    <a:pt x="276" y="1204"/>
                    <a:pt x="602" y="1204"/>
                  </a:cubicBezTo>
                  <a:cubicBezTo>
                    <a:pt x="928" y="1204"/>
                    <a:pt x="1203" y="928"/>
                    <a:pt x="1203" y="602"/>
                  </a:cubicBezTo>
                  <a:cubicBezTo>
                    <a:pt x="1203"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1"/>
            <p:cNvSpPr/>
            <p:nvPr/>
          </p:nvSpPr>
          <p:spPr>
            <a:xfrm>
              <a:off x="3610881" y="3585750"/>
              <a:ext cx="41559" cy="41559"/>
            </a:xfrm>
            <a:custGeom>
              <a:rect b="b" l="l" r="r" t="t"/>
              <a:pathLst>
                <a:path extrusionOk="0" h="1204" w="1204">
                  <a:moveTo>
                    <a:pt x="602" y="1"/>
                  </a:moveTo>
                  <a:cubicBezTo>
                    <a:pt x="276" y="1"/>
                    <a:pt x="1" y="276"/>
                    <a:pt x="1" y="602"/>
                  </a:cubicBezTo>
                  <a:cubicBezTo>
                    <a:pt x="1" y="928"/>
                    <a:pt x="276"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1"/>
            <p:cNvSpPr/>
            <p:nvPr/>
          </p:nvSpPr>
          <p:spPr>
            <a:xfrm>
              <a:off x="3502742" y="3652366"/>
              <a:ext cx="192953" cy="76180"/>
            </a:xfrm>
            <a:custGeom>
              <a:rect b="b" l="l" r="r" t="t"/>
              <a:pathLst>
                <a:path extrusionOk="0" h="2207" w="5590">
                  <a:moveTo>
                    <a:pt x="226" y="0"/>
                  </a:moveTo>
                  <a:cubicBezTo>
                    <a:pt x="151" y="76"/>
                    <a:pt x="76" y="151"/>
                    <a:pt x="1" y="226"/>
                  </a:cubicBezTo>
                  <a:lnTo>
                    <a:pt x="502" y="978"/>
                  </a:lnTo>
                  <a:cubicBezTo>
                    <a:pt x="533" y="1009"/>
                    <a:pt x="583" y="1030"/>
                    <a:pt x="629" y="1030"/>
                  </a:cubicBezTo>
                  <a:cubicBezTo>
                    <a:pt x="657" y="1030"/>
                    <a:pt x="683" y="1022"/>
                    <a:pt x="703" y="1003"/>
                  </a:cubicBezTo>
                  <a:lnTo>
                    <a:pt x="1630" y="527"/>
                  </a:lnTo>
                  <a:lnTo>
                    <a:pt x="2206" y="1379"/>
                  </a:lnTo>
                  <a:cubicBezTo>
                    <a:pt x="2243" y="1416"/>
                    <a:pt x="2293" y="1439"/>
                    <a:pt x="2347" y="1439"/>
                  </a:cubicBezTo>
                  <a:cubicBezTo>
                    <a:pt x="2367" y="1439"/>
                    <a:pt x="2387" y="1436"/>
                    <a:pt x="2407" y="1429"/>
                  </a:cubicBezTo>
                  <a:lnTo>
                    <a:pt x="3309" y="928"/>
                  </a:lnTo>
                  <a:lnTo>
                    <a:pt x="3886" y="1780"/>
                  </a:lnTo>
                  <a:cubicBezTo>
                    <a:pt x="3917" y="1828"/>
                    <a:pt x="3959" y="1845"/>
                    <a:pt x="4005" y="1845"/>
                  </a:cubicBezTo>
                  <a:cubicBezTo>
                    <a:pt x="4031" y="1845"/>
                    <a:pt x="4059" y="1839"/>
                    <a:pt x="4086" y="1830"/>
                  </a:cubicBezTo>
                  <a:lnTo>
                    <a:pt x="4988" y="1329"/>
                  </a:lnTo>
                  <a:lnTo>
                    <a:pt x="5565" y="2181"/>
                  </a:lnTo>
                  <a:cubicBezTo>
                    <a:pt x="5590" y="2206"/>
                    <a:pt x="5590" y="2206"/>
                    <a:pt x="5590" y="2206"/>
                  </a:cubicBezTo>
                  <a:lnTo>
                    <a:pt x="5590" y="1680"/>
                  </a:lnTo>
                  <a:lnTo>
                    <a:pt x="5164" y="1053"/>
                  </a:lnTo>
                  <a:cubicBezTo>
                    <a:pt x="5131" y="1005"/>
                    <a:pt x="5089" y="977"/>
                    <a:pt x="5042" y="977"/>
                  </a:cubicBezTo>
                  <a:cubicBezTo>
                    <a:pt x="5017" y="977"/>
                    <a:pt x="4990" y="985"/>
                    <a:pt x="4963" y="1003"/>
                  </a:cubicBezTo>
                  <a:lnTo>
                    <a:pt x="4061" y="1504"/>
                  </a:lnTo>
                  <a:lnTo>
                    <a:pt x="3485" y="652"/>
                  </a:lnTo>
                  <a:cubicBezTo>
                    <a:pt x="3452" y="604"/>
                    <a:pt x="3409" y="576"/>
                    <a:pt x="3363" y="576"/>
                  </a:cubicBezTo>
                  <a:cubicBezTo>
                    <a:pt x="3337" y="576"/>
                    <a:pt x="3311" y="584"/>
                    <a:pt x="3284" y="602"/>
                  </a:cubicBezTo>
                  <a:lnTo>
                    <a:pt x="2382" y="1078"/>
                  </a:lnTo>
                  <a:lnTo>
                    <a:pt x="1805" y="226"/>
                  </a:lnTo>
                  <a:cubicBezTo>
                    <a:pt x="1769" y="189"/>
                    <a:pt x="1705" y="166"/>
                    <a:pt x="1654" y="166"/>
                  </a:cubicBezTo>
                  <a:cubicBezTo>
                    <a:pt x="1635" y="166"/>
                    <a:pt x="1618" y="169"/>
                    <a:pt x="1605" y="176"/>
                  </a:cubicBezTo>
                  <a:lnTo>
                    <a:pt x="678" y="677"/>
                  </a:lnTo>
                  <a:lnTo>
                    <a:pt x="2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1"/>
            <p:cNvSpPr/>
            <p:nvPr/>
          </p:nvSpPr>
          <p:spPr>
            <a:xfrm>
              <a:off x="4110913" y="3873787"/>
              <a:ext cx="191192" cy="71900"/>
            </a:xfrm>
            <a:custGeom>
              <a:rect b="b" l="l" r="r" t="t"/>
              <a:pathLst>
                <a:path extrusionOk="0" h="2083" w="5539">
                  <a:moveTo>
                    <a:pt x="179" y="1"/>
                  </a:moveTo>
                  <a:cubicBezTo>
                    <a:pt x="154" y="1"/>
                    <a:pt x="127" y="9"/>
                    <a:pt x="100" y="27"/>
                  </a:cubicBezTo>
                  <a:cubicBezTo>
                    <a:pt x="25" y="77"/>
                    <a:pt x="0" y="177"/>
                    <a:pt x="50" y="227"/>
                  </a:cubicBezTo>
                  <a:lnTo>
                    <a:pt x="727" y="1205"/>
                  </a:lnTo>
                  <a:cubicBezTo>
                    <a:pt x="743" y="1252"/>
                    <a:pt x="789" y="1270"/>
                    <a:pt x="840" y="1270"/>
                  </a:cubicBezTo>
                  <a:cubicBezTo>
                    <a:pt x="869" y="1270"/>
                    <a:pt x="900" y="1264"/>
                    <a:pt x="927" y="1255"/>
                  </a:cubicBezTo>
                  <a:lnTo>
                    <a:pt x="1830" y="753"/>
                  </a:lnTo>
                  <a:lnTo>
                    <a:pt x="2406" y="1606"/>
                  </a:lnTo>
                  <a:cubicBezTo>
                    <a:pt x="2438" y="1654"/>
                    <a:pt x="2481" y="1682"/>
                    <a:pt x="2528" y="1682"/>
                  </a:cubicBezTo>
                  <a:cubicBezTo>
                    <a:pt x="2553" y="1682"/>
                    <a:pt x="2580" y="1673"/>
                    <a:pt x="2607" y="1656"/>
                  </a:cubicBezTo>
                  <a:lnTo>
                    <a:pt x="3509" y="1154"/>
                  </a:lnTo>
                  <a:lnTo>
                    <a:pt x="4085" y="2007"/>
                  </a:lnTo>
                  <a:cubicBezTo>
                    <a:pt x="4118" y="2055"/>
                    <a:pt x="4160" y="2083"/>
                    <a:pt x="4207" y="2083"/>
                  </a:cubicBezTo>
                  <a:cubicBezTo>
                    <a:pt x="4232" y="2083"/>
                    <a:pt x="4259" y="2074"/>
                    <a:pt x="4286" y="2057"/>
                  </a:cubicBezTo>
                  <a:lnTo>
                    <a:pt x="5188" y="1581"/>
                  </a:lnTo>
                  <a:lnTo>
                    <a:pt x="5539" y="2057"/>
                  </a:lnTo>
                  <a:cubicBezTo>
                    <a:pt x="5514" y="1856"/>
                    <a:pt x="5514" y="1656"/>
                    <a:pt x="5489" y="1455"/>
                  </a:cubicBezTo>
                  <a:lnTo>
                    <a:pt x="5363" y="1280"/>
                  </a:lnTo>
                  <a:cubicBezTo>
                    <a:pt x="5327" y="1243"/>
                    <a:pt x="5277" y="1220"/>
                    <a:pt x="5223" y="1220"/>
                  </a:cubicBezTo>
                  <a:cubicBezTo>
                    <a:pt x="5203" y="1220"/>
                    <a:pt x="5183" y="1223"/>
                    <a:pt x="5163" y="1230"/>
                  </a:cubicBezTo>
                  <a:lnTo>
                    <a:pt x="4261" y="1731"/>
                  </a:lnTo>
                  <a:lnTo>
                    <a:pt x="3684" y="879"/>
                  </a:lnTo>
                  <a:cubicBezTo>
                    <a:pt x="3652" y="831"/>
                    <a:pt x="3611" y="814"/>
                    <a:pt x="3565" y="814"/>
                  </a:cubicBezTo>
                  <a:cubicBezTo>
                    <a:pt x="3539" y="814"/>
                    <a:pt x="3511" y="819"/>
                    <a:pt x="3484" y="829"/>
                  </a:cubicBezTo>
                  <a:lnTo>
                    <a:pt x="2581" y="1330"/>
                  </a:lnTo>
                  <a:lnTo>
                    <a:pt x="2005" y="478"/>
                  </a:lnTo>
                  <a:cubicBezTo>
                    <a:pt x="1973" y="429"/>
                    <a:pt x="1919" y="402"/>
                    <a:pt x="1872" y="402"/>
                  </a:cubicBezTo>
                  <a:cubicBezTo>
                    <a:pt x="1846" y="402"/>
                    <a:pt x="1822" y="410"/>
                    <a:pt x="1805" y="428"/>
                  </a:cubicBezTo>
                  <a:lnTo>
                    <a:pt x="902" y="904"/>
                  </a:lnTo>
                  <a:lnTo>
                    <a:pt x="301" y="77"/>
                  </a:lnTo>
                  <a:cubicBezTo>
                    <a:pt x="268" y="28"/>
                    <a:pt x="226"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1"/>
            <p:cNvSpPr/>
            <p:nvPr/>
          </p:nvSpPr>
          <p:spPr>
            <a:xfrm>
              <a:off x="3819357" y="4001772"/>
              <a:ext cx="482762" cy="362606"/>
            </a:xfrm>
            <a:custGeom>
              <a:rect b="b" l="l" r="r" t="t"/>
              <a:pathLst>
                <a:path extrusionOk="0" h="10505" w="13986">
                  <a:moveTo>
                    <a:pt x="5064" y="2133"/>
                  </a:moveTo>
                  <a:cubicBezTo>
                    <a:pt x="5389" y="2133"/>
                    <a:pt x="5690" y="2183"/>
                    <a:pt x="5991" y="2259"/>
                  </a:cubicBezTo>
                  <a:cubicBezTo>
                    <a:pt x="6166" y="2910"/>
                    <a:pt x="6116" y="3587"/>
                    <a:pt x="5840" y="4113"/>
                  </a:cubicBezTo>
                  <a:cubicBezTo>
                    <a:pt x="5507" y="4759"/>
                    <a:pt x="4797" y="5187"/>
                    <a:pt x="4134" y="5187"/>
                  </a:cubicBezTo>
                  <a:cubicBezTo>
                    <a:pt x="4050" y="5187"/>
                    <a:pt x="3967" y="5180"/>
                    <a:pt x="3886" y="5166"/>
                  </a:cubicBezTo>
                  <a:cubicBezTo>
                    <a:pt x="3485" y="5091"/>
                    <a:pt x="3134" y="4815"/>
                    <a:pt x="2908" y="4439"/>
                  </a:cubicBezTo>
                  <a:cubicBezTo>
                    <a:pt x="2708" y="4113"/>
                    <a:pt x="2658" y="3762"/>
                    <a:pt x="2733" y="3411"/>
                  </a:cubicBezTo>
                  <a:cubicBezTo>
                    <a:pt x="2883" y="2935"/>
                    <a:pt x="3384" y="2509"/>
                    <a:pt x="4036" y="2309"/>
                  </a:cubicBezTo>
                  <a:cubicBezTo>
                    <a:pt x="4362" y="2183"/>
                    <a:pt x="4713" y="2133"/>
                    <a:pt x="5064" y="2133"/>
                  </a:cubicBezTo>
                  <a:close/>
                  <a:moveTo>
                    <a:pt x="3168" y="0"/>
                  </a:moveTo>
                  <a:cubicBezTo>
                    <a:pt x="3115" y="0"/>
                    <a:pt x="3062" y="1"/>
                    <a:pt x="3008" y="3"/>
                  </a:cubicBezTo>
                  <a:cubicBezTo>
                    <a:pt x="2081" y="28"/>
                    <a:pt x="903" y="404"/>
                    <a:pt x="251" y="1306"/>
                  </a:cubicBezTo>
                  <a:cubicBezTo>
                    <a:pt x="151" y="1457"/>
                    <a:pt x="51" y="1607"/>
                    <a:pt x="1" y="1782"/>
                  </a:cubicBezTo>
                  <a:lnTo>
                    <a:pt x="126" y="1858"/>
                  </a:lnTo>
                  <a:cubicBezTo>
                    <a:pt x="201" y="1682"/>
                    <a:pt x="277" y="1532"/>
                    <a:pt x="377" y="1381"/>
                  </a:cubicBezTo>
                  <a:cubicBezTo>
                    <a:pt x="1003" y="529"/>
                    <a:pt x="2131" y="178"/>
                    <a:pt x="3033" y="153"/>
                  </a:cubicBezTo>
                  <a:cubicBezTo>
                    <a:pt x="3086" y="151"/>
                    <a:pt x="3137" y="151"/>
                    <a:pt x="3188" y="151"/>
                  </a:cubicBezTo>
                  <a:cubicBezTo>
                    <a:pt x="3846" y="151"/>
                    <a:pt x="4394" y="300"/>
                    <a:pt x="4813" y="579"/>
                  </a:cubicBezTo>
                  <a:cubicBezTo>
                    <a:pt x="5239" y="830"/>
                    <a:pt x="5590" y="1256"/>
                    <a:pt x="5840" y="1807"/>
                  </a:cubicBezTo>
                  <a:cubicBezTo>
                    <a:pt x="5866" y="1883"/>
                    <a:pt x="5916" y="1983"/>
                    <a:pt x="5941" y="2083"/>
                  </a:cubicBezTo>
                  <a:cubicBezTo>
                    <a:pt x="5661" y="2019"/>
                    <a:pt x="5378" y="1986"/>
                    <a:pt x="5095" y="1986"/>
                  </a:cubicBezTo>
                  <a:cubicBezTo>
                    <a:pt x="4718" y="1986"/>
                    <a:pt x="4344" y="2044"/>
                    <a:pt x="3986" y="2158"/>
                  </a:cubicBezTo>
                  <a:cubicBezTo>
                    <a:pt x="3259" y="2384"/>
                    <a:pt x="2758" y="2835"/>
                    <a:pt x="2607" y="3386"/>
                  </a:cubicBezTo>
                  <a:cubicBezTo>
                    <a:pt x="2482" y="3737"/>
                    <a:pt x="2557" y="4163"/>
                    <a:pt x="2783" y="4514"/>
                  </a:cubicBezTo>
                  <a:cubicBezTo>
                    <a:pt x="3008" y="4940"/>
                    <a:pt x="3434" y="5216"/>
                    <a:pt x="3861" y="5291"/>
                  </a:cubicBezTo>
                  <a:cubicBezTo>
                    <a:pt x="3972" y="5316"/>
                    <a:pt x="4086" y="5327"/>
                    <a:pt x="4200" y="5327"/>
                  </a:cubicBezTo>
                  <a:cubicBezTo>
                    <a:pt x="4904" y="5327"/>
                    <a:pt x="5621" y="4878"/>
                    <a:pt x="5966" y="4188"/>
                  </a:cubicBezTo>
                  <a:cubicBezTo>
                    <a:pt x="6241" y="3637"/>
                    <a:pt x="6317" y="2960"/>
                    <a:pt x="6166" y="2309"/>
                  </a:cubicBezTo>
                  <a:lnTo>
                    <a:pt x="6166" y="2309"/>
                  </a:lnTo>
                  <a:cubicBezTo>
                    <a:pt x="6567" y="2409"/>
                    <a:pt x="6968" y="2609"/>
                    <a:pt x="7319" y="2860"/>
                  </a:cubicBezTo>
                  <a:cubicBezTo>
                    <a:pt x="8221" y="3537"/>
                    <a:pt x="8873" y="4589"/>
                    <a:pt x="9049" y="5767"/>
                  </a:cubicBezTo>
                  <a:cubicBezTo>
                    <a:pt x="9099" y="6093"/>
                    <a:pt x="9124" y="6394"/>
                    <a:pt x="9149" y="6720"/>
                  </a:cubicBezTo>
                  <a:cubicBezTo>
                    <a:pt x="9199" y="7221"/>
                    <a:pt x="9224" y="7722"/>
                    <a:pt x="9374" y="8198"/>
                  </a:cubicBezTo>
                  <a:cubicBezTo>
                    <a:pt x="9399" y="8324"/>
                    <a:pt x="9450" y="8424"/>
                    <a:pt x="9500" y="8549"/>
                  </a:cubicBezTo>
                  <a:cubicBezTo>
                    <a:pt x="9525" y="8574"/>
                    <a:pt x="9550" y="8624"/>
                    <a:pt x="9550" y="8650"/>
                  </a:cubicBezTo>
                  <a:cubicBezTo>
                    <a:pt x="9575" y="8725"/>
                    <a:pt x="9625" y="8775"/>
                    <a:pt x="9650" y="8825"/>
                  </a:cubicBezTo>
                  <a:cubicBezTo>
                    <a:pt x="9951" y="9351"/>
                    <a:pt x="10402" y="9777"/>
                    <a:pt x="10928" y="10078"/>
                  </a:cubicBezTo>
                  <a:cubicBezTo>
                    <a:pt x="11003" y="10128"/>
                    <a:pt x="11079" y="10153"/>
                    <a:pt x="11154" y="10203"/>
                  </a:cubicBezTo>
                  <a:cubicBezTo>
                    <a:pt x="11204" y="10203"/>
                    <a:pt x="11254" y="10228"/>
                    <a:pt x="11304" y="10254"/>
                  </a:cubicBezTo>
                  <a:cubicBezTo>
                    <a:pt x="11680" y="10404"/>
                    <a:pt x="12081" y="10504"/>
                    <a:pt x="12507" y="10504"/>
                  </a:cubicBezTo>
                  <a:lnTo>
                    <a:pt x="12633" y="10504"/>
                  </a:lnTo>
                  <a:cubicBezTo>
                    <a:pt x="13109" y="10479"/>
                    <a:pt x="13560" y="10354"/>
                    <a:pt x="13986" y="10128"/>
                  </a:cubicBezTo>
                  <a:lnTo>
                    <a:pt x="13986" y="9953"/>
                  </a:lnTo>
                  <a:cubicBezTo>
                    <a:pt x="13585" y="10178"/>
                    <a:pt x="13109" y="10329"/>
                    <a:pt x="12607" y="10354"/>
                  </a:cubicBezTo>
                  <a:cubicBezTo>
                    <a:pt x="12156" y="10354"/>
                    <a:pt x="11705" y="10279"/>
                    <a:pt x="11279" y="10078"/>
                  </a:cubicBezTo>
                  <a:cubicBezTo>
                    <a:pt x="11229" y="10053"/>
                    <a:pt x="11179" y="10028"/>
                    <a:pt x="11129" y="10003"/>
                  </a:cubicBezTo>
                  <a:cubicBezTo>
                    <a:pt x="11054" y="9978"/>
                    <a:pt x="10978" y="9928"/>
                    <a:pt x="10903" y="9878"/>
                  </a:cubicBezTo>
                  <a:cubicBezTo>
                    <a:pt x="10452" y="9602"/>
                    <a:pt x="10051" y="9226"/>
                    <a:pt x="9775" y="8750"/>
                  </a:cubicBezTo>
                  <a:cubicBezTo>
                    <a:pt x="9750" y="8700"/>
                    <a:pt x="9725" y="8650"/>
                    <a:pt x="9700" y="8574"/>
                  </a:cubicBezTo>
                  <a:cubicBezTo>
                    <a:pt x="9675" y="8574"/>
                    <a:pt x="9675" y="8549"/>
                    <a:pt x="9650" y="8524"/>
                  </a:cubicBezTo>
                  <a:cubicBezTo>
                    <a:pt x="9600" y="8399"/>
                    <a:pt x="9550" y="8274"/>
                    <a:pt x="9525" y="8173"/>
                  </a:cubicBezTo>
                  <a:cubicBezTo>
                    <a:pt x="9374" y="7697"/>
                    <a:pt x="9349" y="7196"/>
                    <a:pt x="9299" y="6695"/>
                  </a:cubicBezTo>
                  <a:cubicBezTo>
                    <a:pt x="9274" y="6394"/>
                    <a:pt x="9274" y="6068"/>
                    <a:pt x="9199" y="5742"/>
                  </a:cubicBezTo>
                  <a:cubicBezTo>
                    <a:pt x="8998" y="4514"/>
                    <a:pt x="8347" y="3436"/>
                    <a:pt x="7419" y="2735"/>
                  </a:cubicBezTo>
                  <a:cubicBezTo>
                    <a:pt x="7018" y="2459"/>
                    <a:pt x="6567" y="2259"/>
                    <a:pt x="6116" y="2133"/>
                  </a:cubicBezTo>
                  <a:cubicBezTo>
                    <a:pt x="6066" y="2008"/>
                    <a:pt x="6016" y="1858"/>
                    <a:pt x="5966" y="1732"/>
                  </a:cubicBezTo>
                  <a:cubicBezTo>
                    <a:pt x="5715" y="1181"/>
                    <a:pt x="5364" y="730"/>
                    <a:pt x="4913" y="454"/>
                  </a:cubicBezTo>
                  <a:cubicBezTo>
                    <a:pt x="4448" y="151"/>
                    <a:pt x="3853" y="0"/>
                    <a:pt x="3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1"/>
            <p:cNvSpPr/>
            <p:nvPr/>
          </p:nvSpPr>
          <p:spPr>
            <a:xfrm>
              <a:off x="3783046" y="4045159"/>
              <a:ext cx="61441" cy="56229"/>
            </a:xfrm>
            <a:custGeom>
              <a:rect b="b" l="l" r="r" t="t"/>
              <a:pathLst>
                <a:path extrusionOk="0" h="1629" w="1780">
                  <a:moveTo>
                    <a:pt x="1042" y="1"/>
                  </a:moveTo>
                  <a:cubicBezTo>
                    <a:pt x="853" y="1"/>
                    <a:pt x="668" y="79"/>
                    <a:pt x="552" y="225"/>
                  </a:cubicBezTo>
                  <a:lnTo>
                    <a:pt x="0" y="851"/>
                  </a:lnTo>
                  <a:lnTo>
                    <a:pt x="978" y="1628"/>
                  </a:lnTo>
                  <a:lnTo>
                    <a:pt x="1554" y="976"/>
                  </a:lnTo>
                  <a:cubicBezTo>
                    <a:pt x="1780" y="701"/>
                    <a:pt x="1730" y="325"/>
                    <a:pt x="1429" y="124"/>
                  </a:cubicBezTo>
                  <a:cubicBezTo>
                    <a:pt x="1314" y="41"/>
                    <a:pt x="1177"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1"/>
            <p:cNvSpPr/>
            <p:nvPr/>
          </p:nvSpPr>
          <p:spPr>
            <a:xfrm>
              <a:off x="3374723" y="3942853"/>
              <a:ext cx="650586" cy="543271"/>
            </a:xfrm>
            <a:custGeom>
              <a:rect b="b" l="l" r="r" t="t"/>
              <a:pathLst>
                <a:path extrusionOk="0" h="15739" w="18848">
                  <a:moveTo>
                    <a:pt x="3906" y="1"/>
                  </a:moveTo>
                  <a:cubicBezTo>
                    <a:pt x="2915" y="1"/>
                    <a:pt x="1964" y="545"/>
                    <a:pt x="1053" y="2011"/>
                  </a:cubicBezTo>
                  <a:cubicBezTo>
                    <a:pt x="1" y="3715"/>
                    <a:pt x="727" y="6021"/>
                    <a:pt x="2582" y="7098"/>
                  </a:cubicBezTo>
                  <a:cubicBezTo>
                    <a:pt x="3225" y="7466"/>
                    <a:pt x="3909" y="7645"/>
                    <a:pt x="4574" y="7645"/>
                  </a:cubicBezTo>
                  <a:cubicBezTo>
                    <a:pt x="4816" y="7645"/>
                    <a:pt x="5055" y="7621"/>
                    <a:pt x="5289" y="7575"/>
                  </a:cubicBezTo>
                  <a:lnTo>
                    <a:pt x="10803" y="11735"/>
                  </a:lnTo>
                  <a:cubicBezTo>
                    <a:pt x="10753" y="12988"/>
                    <a:pt x="11379" y="14266"/>
                    <a:pt x="12507" y="15043"/>
                  </a:cubicBezTo>
                  <a:cubicBezTo>
                    <a:pt x="13202" y="15513"/>
                    <a:pt x="14004" y="15738"/>
                    <a:pt x="14792" y="15738"/>
                  </a:cubicBezTo>
                  <a:cubicBezTo>
                    <a:pt x="16022" y="15738"/>
                    <a:pt x="17218" y="15190"/>
                    <a:pt x="17920" y="14166"/>
                  </a:cubicBezTo>
                  <a:cubicBezTo>
                    <a:pt x="18848" y="12788"/>
                    <a:pt x="18597" y="10983"/>
                    <a:pt x="17545" y="9705"/>
                  </a:cubicBezTo>
                  <a:cubicBezTo>
                    <a:pt x="17545" y="9705"/>
                    <a:pt x="15514" y="7249"/>
                    <a:pt x="12281" y="4742"/>
                  </a:cubicBezTo>
                  <a:cubicBezTo>
                    <a:pt x="9424" y="2537"/>
                    <a:pt x="6542" y="958"/>
                    <a:pt x="6542" y="958"/>
                  </a:cubicBezTo>
                  <a:lnTo>
                    <a:pt x="6517" y="958"/>
                  </a:lnTo>
                  <a:cubicBezTo>
                    <a:pt x="6442" y="908"/>
                    <a:pt x="6341" y="833"/>
                    <a:pt x="6241" y="783"/>
                  </a:cubicBezTo>
                  <a:cubicBezTo>
                    <a:pt x="5439" y="317"/>
                    <a:pt x="4661" y="1"/>
                    <a:pt x="39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1"/>
            <p:cNvSpPr/>
            <p:nvPr/>
          </p:nvSpPr>
          <p:spPr>
            <a:xfrm>
              <a:off x="3391152" y="3930635"/>
              <a:ext cx="645408" cy="535815"/>
            </a:xfrm>
            <a:custGeom>
              <a:rect b="b" l="l" r="r" t="t"/>
              <a:pathLst>
                <a:path extrusionOk="0" h="15523" w="18698">
                  <a:moveTo>
                    <a:pt x="4190" y="1"/>
                  </a:moveTo>
                  <a:cubicBezTo>
                    <a:pt x="2905" y="1"/>
                    <a:pt x="1686" y="628"/>
                    <a:pt x="1028" y="1763"/>
                  </a:cubicBezTo>
                  <a:cubicBezTo>
                    <a:pt x="1" y="3518"/>
                    <a:pt x="703" y="5798"/>
                    <a:pt x="2532" y="6876"/>
                  </a:cubicBezTo>
                  <a:cubicBezTo>
                    <a:pt x="3181" y="7247"/>
                    <a:pt x="3871" y="7412"/>
                    <a:pt x="4541" y="7412"/>
                  </a:cubicBezTo>
                  <a:cubicBezTo>
                    <a:pt x="4777" y="7412"/>
                    <a:pt x="5010" y="7391"/>
                    <a:pt x="5239" y="7352"/>
                  </a:cubicBezTo>
                  <a:lnTo>
                    <a:pt x="10753" y="11513"/>
                  </a:lnTo>
                  <a:cubicBezTo>
                    <a:pt x="10728" y="12766"/>
                    <a:pt x="11329" y="14044"/>
                    <a:pt x="12482" y="14821"/>
                  </a:cubicBezTo>
                  <a:cubicBezTo>
                    <a:pt x="13172" y="15294"/>
                    <a:pt x="13955" y="15523"/>
                    <a:pt x="14721" y="15523"/>
                  </a:cubicBezTo>
                  <a:cubicBezTo>
                    <a:pt x="15903" y="15523"/>
                    <a:pt x="17046" y="14978"/>
                    <a:pt x="17745" y="13944"/>
                  </a:cubicBezTo>
                  <a:cubicBezTo>
                    <a:pt x="18698" y="12565"/>
                    <a:pt x="18547" y="10736"/>
                    <a:pt x="17495" y="9457"/>
                  </a:cubicBezTo>
                  <a:cubicBezTo>
                    <a:pt x="17495" y="9457"/>
                    <a:pt x="15465" y="7001"/>
                    <a:pt x="12231" y="4495"/>
                  </a:cubicBezTo>
                  <a:cubicBezTo>
                    <a:pt x="9374" y="2314"/>
                    <a:pt x="6492" y="710"/>
                    <a:pt x="6492" y="710"/>
                  </a:cubicBezTo>
                  <a:lnTo>
                    <a:pt x="6467" y="736"/>
                  </a:lnTo>
                  <a:cubicBezTo>
                    <a:pt x="6392" y="660"/>
                    <a:pt x="6292" y="610"/>
                    <a:pt x="6191" y="535"/>
                  </a:cubicBezTo>
                  <a:cubicBezTo>
                    <a:pt x="5554" y="173"/>
                    <a:pt x="4863" y="1"/>
                    <a:pt x="4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1"/>
            <p:cNvSpPr/>
            <p:nvPr/>
          </p:nvSpPr>
          <p:spPr>
            <a:xfrm>
              <a:off x="3452591" y="3967256"/>
              <a:ext cx="181700" cy="172173"/>
            </a:xfrm>
            <a:custGeom>
              <a:rect b="b" l="l" r="r" t="t"/>
              <a:pathLst>
                <a:path extrusionOk="0" h="4988" w="5264">
                  <a:moveTo>
                    <a:pt x="2632" y="76"/>
                  </a:moveTo>
                  <a:cubicBezTo>
                    <a:pt x="4035" y="76"/>
                    <a:pt x="5188" y="1153"/>
                    <a:pt x="5188" y="2507"/>
                  </a:cubicBezTo>
                  <a:cubicBezTo>
                    <a:pt x="5188" y="3835"/>
                    <a:pt x="4035" y="4913"/>
                    <a:pt x="2632" y="4913"/>
                  </a:cubicBezTo>
                  <a:cubicBezTo>
                    <a:pt x="1228" y="4913"/>
                    <a:pt x="75" y="3835"/>
                    <a:pt x="75" y="2507"/>
                  </a:cubicBezTo>
                  <a:cubicBezTo>
                    <a:pt x="75" y="1153"/>
                    <a:pt x="1228" y="76"/>
                    <a:pt x="2632" y="76"/>
                  </a:cubicBezTo>
                  <a:close/>
                  <a:moveTo>
                    <a:pt x="2632" y="0"/>
                  </a:moveTo>
                  <a:cubicBezTo>
                    <a:pt x="1178" y="0"/>
                    <a:pt x="0" y="1128"/>
                    <a:pt x="0" y="2507"/>
                  </a:cubicBezTo>
                  <a:cubicBezTo>
                    <a:pt x="0" y="3860"/>
                    <a:pt x="1178" y="4988"/>
                    <a:pt x="2632" y="4988"/>
                  </a:cubicBezTo>
                  <a:cubicBezTo>
                    <a:pt x="4085" y="4988"/>
                    <a:pt x="5263" y="3860"/>
                    <a:pt x="5263" y="2507"/>
                  </a:cubicBezTo>
                  <a:cubicBezTo>
                    <a:pt x="5263" y="1128"/>
                    <a:pt x="4085" y="0"/>
                    <a:pt x="2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1"/>
            <p:cNvSpPr/>
            <p:nvPr/>
          </p:nvSpPr>
          <p:spPr>
            <a:xfrm>
              <a:off x="3856565" y="4294054"/>
              <a:ext cx="46737" cy="41939"/>
            </a:xfrm>
            <a:custGeom>
              <a:rect b="b" l="l" r="r" t="t"/>
              <a:pathLst>
                <a:path extrusionOk="0" h="1215" w="1354">
                  <a:moveTo>
                    <a:pt x="700" y="0"/>
                  </a:moveTo>
                  <a:cubicBezTo>
                    <a:pt x="442" y="0"/>
                    <a:pt x="200" y="149"/>
                    <a:pt x="101" y="407"/>
                  </a:cubicBezTo>
                  <a:cubicBezTo>
                    <a:pt x="1" y="708"/>
                    <a:pt x="151" y="1059"/>
                    <a:pt x="477" y="1184"/>
                  </a:cubicBezTo>
                  <a:cubicBezTo>
                    <a:pt x="539" y="1205"/>
                    <a:pt x="603" y="1215"/>
                    <a:pt x="667" y="1215"/>
                  </a:cubicBezTo>
                  <a:cubicBezTo>
                    <a:pt x="913" y="1215"/>
                    <a:pt x="1154" y="1067"/>
                    <a:pt x="1254" y="808"/>
                  </a:cubicBezTo>
                  <a:cubicBezTo>
                    <a:pt x="1354" y="507"/>
                    <a:pt x="1204" y="156"/>
                    <a:pt x="903" y="31"/>
                  </a:cubicBezTo>
                  <a:cubicBezTo>
                    <a:pt x="836" y="10"/>
                    <a:pt x="767" y="0"/>
                    <a:pt x="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1"/>
            <p:cNvSpPr/>
            <p:nvPr/>
          </p:nvSpPr>
          <p:spPr>
            <a:xfrm>
              <a:off x="3903265" y="4327328"/>
              <a:ext cx="47634" cy="41904"/>
            </a:xfrm>
            <a:custGeom>
              <a:rect b="b" l="l" r="r" t="t"/>
              <a:pathLst>
                <a:path extrusionOk="0" h="1214" w="1380">
                  <a:moveTo>
                    <a:pt x="670" y="1"/>
                  </a:moveTo>
                  <a:cubicBezTo>
                    <a:pt x="425" y="1"/>
                    <a:pt x="203" y="147"/>
                    <a:pt x="126" y="395"/>
                  </a:cubicBezTo>
                  <a:cubicBezTo>
                    <a:pt x="1" y="696"/>
                    <a:pt x="151" y="1047"/>
                    <a:pt x="477" y="1172"/>
                  </a:cubicBezTo>
                  <a:cubicBezTo>
                    <a:pt x="544" y="1200"/>
                    <a:pt x="614" y="1213"/>
                    <a:pt x="683" y="1213"/>
                  </a:cubicBezTo>
                  <a:cubicBezTo>
                    <a:pt x="923" y="1213"/>
                    <a:pt x="1157" y="1055"/>
                    <a:pt x="1254" y="822"/>
                  </a:cubicBezTo>
                  <a:cubicBezTo>
                    <a:pt x="1379" y="496"/>
                    <a:pt x="1204" y="145"/>
                    <a:pt x="903" y="45"/>
                  </a:cubicBezTo>
                  <a:cubicBezTo>
                    <a:pt x="826" y="15"/>
                    <a:pt x="747" y="1"/>
                    <a:pt x="6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1"/>
            <p:cNvSpPr/>
            <p:nvPr/>
          </p:nvSpPr>
          <p:spPr>
            <a:xfrm>
              <a:off x="3870406" y="4227093"/>
              <a:ext cx="47634" cy="41801"/>
            </a:xfrm>
            <a:custGeom>
              <a:rect b="b" l="l" r="r" t="t"/>
              <a:pathLst>
                <a:path extrusionOk="0" h="1211" w="1380">
                  <a:moveTo>
                    <a:pt x="697" y="0"/>
                  </a:moveTo>
                  <a:cubicBezTo>
                    <a:pt x="457" y="0"/>
                    <a:pt x="223" y="158"/>
                    <a:pt x="126" y="392"/>
                  </a:cubicBezTo>
                  <a:cubicBezTo>
                    <a:pt x="1" y="718"/>
                    <a:pt x="176" y="1044"/>
                    <a:pt x="477" y="1169"/>
                  </a:cubicBezTo>
                  <a:cubicBezTo>
                    <a:pt x="549" y="1197"/>
                    <a:pt x="623" y="1210"/>
                    <a:pt x="695" y="1210"/>
                  </a:cubicBezTo>
                  <a:cubicBezTo>
                    <a:pt x="946" y="1210"/>
                    <a:pt x="1176" y="1052"/>
                    <a:pt x="1254" y="818"/>
                  </a:cubicBezTo>
                  <a:cubicBezTo>
                    <a:pt x="1379" y="492"/>
                    <a:pt x="1229" y="142"/>
                    <a:pt x="903" y="41"/>
                  </a:cubicBezTo>
                  <a:cubicBezTo>
                    <a:pt x="836" y="13"/>
                    <a:pt x="766" y="0"/>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1"/>
            <p:cNvSpPr/>
            <p:nvPr/>
          </p:nvSpPr>
          <p:spPr>
            <a:xfrm>
              <a:off x="3917106" y="4259953"/>
              <a:ext cx="47634" cy="41904"/>
            </a:xfrm>
            <a:custGeom>
              <a:rect b="b" l="l" r="r" t="t"/>
              <a:pathLst>
                <a:path extrusionOk="0" h="1214" w="1380">
                  <a:moveTo>
                    <a:pt x="698" y="1"/>
                  </a:moveTo>
                  <a:cubicBezTo>
                    <a:pt x="457" y="1"/>
                    <a:pt x="224" y="159"/>
                    <a:pt x="126" y="393"/>
                  </a:cubicBezTo>
                  <a:cubicBezTo>
                    <a:pt x="1" y="718"/>
                    <a:pt x="176" y="1069"/>
                    <a:pt x="477" y="1170"/>
                  </a:cubicBezTo>
                  <a:cubicBezTo>
                    <a:pt x="555" y="1199"/>
                    <a:pt x="633" y="1214"/>
                    <a:pt x="710" y="1214"/>
                  </a:cubicBezTo>
                  <a:cubicBezTo>
                    <a:pt x="956" y="1214"/>
                    <a:pt x="1178" y="1067"/>
                    <a:pt x="1254" y="819"/>
                  </a:cubicBezTo>
                  <a:cubicBezTo>
                    <a:pt x="1379" y="518"/>
                    <a:pt x="1229" y="167"/>
                    <a:pt x="903" y="42"/>
                  </a:cubicBezTo>
                  <a:cubicBezTo>
                    <a:pt x="836" y="14"/>
                    <a:pt x="767" y="1"/>
                    <a:pt x="6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1"/>
            <p:cNvSpPr/>
            <p:nvPr/>
          </p:nvSpPr>
          <p:spPr>
            <a:xfrm>
              <a:off x="3840998" y="4358082"/>
              <a:ext cx="47600" cy="41939"/>
            </a:xfrm>
            <a:custGeom>
              <a:rect b="b" l="l" r="r" t="t"/>
              <a:pathLst>
                <a:path extrusionOk="0" h="1215" w="1379">
                  <a:moveTo>
                    <a:pt x="703" y="0"/>
                  </a:moveTo>
                  <a:cubicBezTo>
                    <a:pt x="451" y="0"/>
                    <a:pt x="225" y="148"/>
                    <a:pt x="126" y="407"/>
                  </a:cubicBezTo>
                  <a:cubicBezTo>
                    <a:pt x="0" y="707"/>
                    <a:pt x="176" y="1058"/>
                    <a:pt x="477" y="1184"/>
                  </a:cubicBezTo>
                  <a:cubicBezTo>
                    <a:pt x="544" y="1204"/>
                    <a:pt x="612" y="1214"/>
                    <a:pt x="679" y="1214"/>
                  </a:cubicBezTo>
                  <a:cubicBezTo>
                    <a:pt x="937" y="1214"/>
                    <a:pt x="1174" y="1066"/>
                    <a:pt x="1254" y="808"/>
                  </a:cubicBezTo>
                  <a:cubicBezTo>
                    <a:pt x="1379" y="507"/>
                    <a:pt x="1203" y="156"/>
                    <a:pt x="903" y="31"/>
                  </a:cubicBezTo>
                  <a:cubicBezTo>
                    <a:pt x="835" y="10"/>
                    <a:pt x="768" y="0"/>
                    <a:pt x="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1"/>
            <p:cNvSpPr/>
            <p:nvPr/>
          </p:nvSpPr>
          <p:spPr>
            <a:xfrm>
              <a:off x="3887698" y="4391355"/>
              <a:ext cx="47634" cy="41870"/>
            </a:xfrm>
            <a:custGeom>
              <a:rect b="b" l="l" r="r" t="t"/>
              <a:pathLst>
                <a:path extrusionOk="0" h="1213" w="1380">
                  <a:moveTo>
                    <a:pt x="684" y="0"/>
                  </a:moveTo>
                  <a:cubicBezTo>
                    <a:pt x="448" y="0"/>
                    <a:pt x="222" y="147"/>
                    <a:pt x="126" y="395"/>
                  </a:cubicBezTo>
                  <a:cubicBezTo>
                    <a:pt x="1" y="696"/>
                    <a:pt x="176" y="1047"/>
                    <a:pt x="477" y="1172"/>
                  </a:cubicBezTo>
                  <a:cubicBezTo>
                    <a:pt x="550" y="1200"/>
                    <a:pt x="623" y="1213"/>
                    <a:pt x="695" y="1213"/>
                  </a:cubicBezTo>
                  <a:cubicBezTo>
                    <a:pt x="947" y="1213"/>
                    <a:pt x="1176" y="1055"/>
                    <a:pt x="1254" y="821"/>
                  </a:cubicBezTo>
                  <a:cubicBezTo>
                    <a:pt x="1379" y="495"/>
                    <a:pt x="1229" y="144"/>
                    <a:pt x="903" y="44"/>
                  </a:cubicBezTo>
                  <a:cubicBezTo>
                    <a:pt x="832" y="14"/>
                    <a:pt x="757" y="0"/>
                    <a:pt x="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1"/>
            <p:cNvSpPr/>
            <p:nvPr/>
          </p:nvSpPr>
          <p:spPr>
            <a:xfrm>
              <a:off x="3730271" y="4091756"/>
              <a:ext cx="35484" cy="33896"/>
            </a:xfrm>
            <a:custGeom>
              <a:rect b="b" l="l" r="r" t="t"/>
              <a:pathLst>
                <a:path extrusionOk="0" h="982" w="1028">
                  <a:moveTo>
                    <a:pt x="518" y="0"/>
                  </a:moveTo>
                  <a:cubicBezTo>
                    <a:pt x="505" y="0"/>
                    <a:pt x="491" y="1"/>
                    <a:pt x="477" y="2"/>
                  </a:cubicBezTo>
                  <a:cubicBezTo>
                    <a:pt x="201" y="27"/>
                    <a:pt x="0" y="253"/>
                    <a:pt x="25" y="529"/>
                  </a:cubicBezTo>
                  <a:cubicBezTo>
                    <a:pt x="25" y="789"/>
                    <a:pt x="249" y="982"/>
                    <a:pt x="505" y="982"/>
                  </a:cubicBezTo>
                  <a:cubicBezTo>
                    <a:pt x="521" y="982"/>
                    <a:pt x="536" y="981"/>
                    <a:pt x="552" y="980"/>
                  </a:cubicBezTo>
                  <a:cubicBezTo>
                    <a:pt x="827" y="980"/>
                    <a:pt x="1028" y="729"/>
                    <a:pt x="1003" y="454"/>
                  </a:cubicBezTo>
                  <a:cubicBezTo>
                    <a:pt x="979" y="216"/>
                    <a:pt x="775"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1"/>
            <p:cNvSpPr/>
            <p:nvPr/>
          </p:nvSpPr>
          <p:spPr>
            <a:xfrm>
              <a:off x="3787360" y="4128170"/>
              <a:ext cx="34656" cy="34621"/>
            </a:xfrm>
            <a:custGeom>
              <a:rect b="b" l="l" r="r" t="t"/>
              <a:pathLst>
                <a:path extrusionOk="0" h="1003" w="1004">
                  <a:moveTo>
                    <a:pt x="477" y="0"/>
                  </a:moveTo>
                  <a:cubicBezTo>
                    <a:pt x="201" y="25"/>
                    <a:pt x="1" y="251"/>
                    <a:pt x="1" y="526"/>
                  </a:cubicBezTo>
                  <a:cubicBezTo>
                    <a:pt x="26" y="802"/>
                    <a:pt x="251" y="1003"/>
                    <a:pt x="527" y="1003"/>
                  </a:cubicBezTo>
                  <a:cubicBezTo>
                    <a:pt x="803" y="977"/>
                    <a:pt x="1003" y="752"/>
                    <a:pt x="1003" y="476"/>
                  </a:cubicBezTo>
                  <a:cubicBezTo>
                    <a:pt x="978" y="201"/>
                    <a:pt x="752"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1"/>
            <p:cNvSpPr/>
            <p:nvPr/>
          </p:nvSpPr>
          <p:spPr>
            <a:xfrm>
              <a:off x="3687023" y="4134141"/>
              <a:ext cx="34621" cy="33827"/>
            </a:xfrm>
            <a:custGeom>
              <a:rect b="b" l="l" r="r" t="t"/>
              <a:pathLst>
                <a:path extrusionOk="0" h="980" w="1003">
                  <a:moveTo>
                    <a:pt x="518" y="1"/>
                  </a:moveTo>
                  <a:cubicBezTo>
                    <a:pt x="504" y="1"/>
                    <a:pt x="491" y="1"/>
                    <a:pt x="476" y="2"/>
                  </a:cubicBezTo>
                  <a:cubicBezTo>
                    <a:pt x="201" y="2"/>
                    <a:pt x="0" y="228"/>
                    <a:pt x="0" y="504"/>
                  </a:cubicBezTo>
                  <a:cubicBezTo>
                    <a:pt x="0" y="779"/>
                    <a:pt x="226" y="980"/>
                    <a:pt x="502" y="980"/>
                  </a:cubicBezTo>
                  <a:cubicBezTo>
                    <a:pt x="777" y="980"/>
                    <a:pt x="1003" y="729"/>
                    <a:pt x="978" y="479"/>
                  </a:cubicBezTo>
                  <a:cubicBezTo>
                    <a:pt x="978" y="217"/>
                    <a:pt x="775"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1"/>
            <p:cNvSpPr/>
            <p:nvPr/>
          </p:nvSpPr>
          <p:spPr>
            <a:xfrm>
              <a:off x="3742386" y="4172282"/>
              <a:ext cx="34621" cy="33827"/>
            </a:xfrm>
            <a:custGeom>
              <a:rect b="b" l="l" r="r" t="t"/>
              <a:pathLst>
                <a:path extrusionOk="0" h="980" w="1003">
                  <a:moveTo>
                    <a:pt x="476" y="0"/>
                  </a:moveTo>
                  <a:cubicBezTo>
                    <a:pt x="201" y="0"/>
                    <a:pt x="0" y="226"/>
                    <a:pt x="0" y="501"/>
                  </a:cubicBezTo>
                  <a:cubicBezTo>
                    <a:pt x="24" y="763"/>
                    <a:pt x="228" y="980"/>
                    <a:pt x="485" y="980"/>
                  </a:cubicBezTo>
                  <a:cubicBezTo>
                    <a:pt x="499" y="980"/>
                    <a:pt x="513" y="979"/>
                    <a:pt x="527" y="978"/>
                  </a:cubicBezTo>
                  <a:cubicBezTo>
                    <a:pt x="777" y="978"/>
                    <a:pt x="1003" y="752"/>
                    <a:pt x="1003" y="476"/>
                  </a:cubicBezTo>
                  <a:cubicBezTo>
                    <a:pt x="978" y="201"/>
                    <a:pt x="752"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1"/>
            <p:cNvSpPr/>
            <p:nvPr/>
          </p:nvSpPr>
          <p:spPr>
            <a:xfrm>
              <a:off x="3484587" y="3991487"/>
              <a:ext cx="58852" cy="59715"/>
            </a:xfrm>
            <a:custGeom>
              <a:rect b="b" l="l" r="r" t="t"/>
              <a:pathLst>
                <a:path extrusionOk="0" h="1730" w="1705">
                  <a:moveTo>
                    <a:pt x="1580" y="0"/>
                  </a:moveTo>
                  <a:cubicBezTo>
                    <a:pt x="778" y="75"/>
                    <a:pt x="151" y="652"/>
                    <a:pt x="1" y="1404"/>
                  </a:cubicBezTo>
                  <a:lnTo>
                    <a:pt x="1705" y="1729"/>
                  </a:lnTo>
                  <a:lnTo>
                    <a:pt x="1705" y="1729"/>
                  </a:lnTo>
                  <a:lnTo>
                    <a:pt x="1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1"/>
            <p:cNvSpPr/>
            <p:nvPr/>
          </p:nvSpPr>
          <p:spPr>
            <a:xfrm>
              <a:off x="3482861" y="4042501"/>
              <a:ext cx="64927" cy="70968"/>
            </a:xfrm>
            <a:custGeom>
              <a:rect b="b" l="l" r="r" t="t"/>
              <a:pathLst>
                <a:path extrusionOk="0" h="2056" w="1881">
                  <a:moveTo>
                    <a:pt x="25" y="1"/>
                  </a:moveTo>
                  <a:cubicBezTo>
                    <a:pt x="0" y="101"/>
                    <a:pt x="0" y="201"/>
                    <a:pt x="0" y="302"/>
                  </a:cubicBezTo>
                  <a:cubicBezTo>
                    <a:pt x="0" y="1279"/>
                    <a:pt x="802" y="2056"/>
                    <a:pt x="1780" y="2056"/>
                  </a:cubicBezTo>
                  <a:lnTo>
                    <a:pt x="1880" y="2056"/>
                  </a:lnTo>
                  <a:lnTo>
                    <a:pt x="1755" y="327"/>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1"/>
            <p:cNvSpPr/>
            <p:nvPr/>
          </p:nvSpPr>
          <p:spPr>
            <a:xfrm>
              <a:off x="3546025" y="4054616"/>
              <a:ext cx="57989" cy="58852"/>
            </a:xfrm>
            <a:custGeom>
              <a:rect b="b" l="l" r="r" t="t"/>
              <a:pathLst>
                <a:path extrusionOk="0" h="1705" w="1680">
                  <a:moveTo>
                    <a:pt x="0" y="1"/>
                  </a:moveTo>
                  <a:lnTo>
                    <a:pt x="125" y="1705"/>
                  </a:lnTo>
                  <a:cubicBezTo>
                    <a:pt x="877" y="1630"/>
                    <a:pt x="1504" y="1053"/>
                    <a:pt x="1679" y="327"/>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1"/>
            <p:cNvSpPr/>
            <p:nvPr/>
          </p:nvSpPr>
          <p:spPr>
            <a:xfrm>
              <a:off x="3541676" y="3991487"/>
              <a:ext cx="63202" cy="71831"/>
            </a:xfrm>
            <a:custGeom>
              <a:rect b="b" l="l" r="r" t="t"/>
              <a:pathLst>
                <a:path extrusionOk="0" h="2081" w="1831">
                  <a:moveTo>
                    <a:pt x="1" y="0"/>
                  </a:moveTo>
                  <a:lnTo>
                    <a:pt x="126" y="1755"/>
                  </a:lnTo>
                  <a:lnTo>
                    <a:pt x="1805" y="2080"/>
                  </a:lnTo>
                  <a:cubicBezTo>
                    <a:pt x="1830" y="1980"/>
                    <a:pt x="1830" y="1880"/>
                    <a:pt x="1830" y="1780"/>
                  </a:cubicBezTo>
                  <a:cubicBezTo>
                    <a:pt x="1830" y="802"/>
                    <a:pt x="1053" y="0"/>
                    <a:pt x="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1"/>
            <p:cNvSpPr/>
            <p:nvPr/>
          </p:nvSpPr>
          <p:spPr>
            <a:xfrm>
              <a:off x="3543402" y="4051165"/>
              <a:ext cx="2658" cy="3486"/>
            </a:xfrm>
            <a:custGeom>
              <a:rect b="b" l="l" r="r" t="t"/>
              <a:pathLst>
                <a:path extrusionOk="0" h="101" w="77">
                  <a:moveTo>
                    <a:pt x="1" y="0"/>
                  </a:moveTo>
                  <a:lnTo>
                    <a:pt x="1" y="76"/>
                  </a:lnTo>
                  <a:lnTo>
                    <a:pt x="76" y="101"/>
                  </a:lnTo>
                  <a:lnTo>
                    <a:pt x="76" y="26"/>
                  </a:lnTo>
                  <a:lnTo>
                    <a:pt x="1"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1"/>
            <p:cNvSpPr/>
            <p:nvPr/>
          </p:nvSpPr>
          <p:spPr>
            <a:xfrm>
              <a:off x="3507091" y="4015682"/>
              <a:ext cx="73557" cy="73591"/>
            </a:xfrm>
            <a:custGeom>
              <a:rect b="b" l="l" r="r" t="t"/>
              <a:pathLst>
                <a:path extrusionOk="0" h="2132" w="2131">
                  <a:moveTo>
                    <a:pt x="1078" y="1"/>
                  </a:moveTo>
                  <a:cubicBezTo>
                    <a:pt x="476" y="1"/>
                    <a:pt x="0" y="477"/>
                    <a:pt x="0" y="1079"/>
                  </a:cubicBezTo>
                  <a:cubicBezTo>
                    <a:pt x="0" y="1655"/>
                    <a:pt x="476" y="2131"/>
                    <a:pt x="1078" y="2131"/>
                  </a:cubicBezTo>
                  <a:cubicBezTo>
                    <a:pt x="1654" y="2131"/>
                    <a:pt x="2131" y="1655"/>
                    <a:pt x="2131" y="1079"/>
                  </a:cubicBezTo>
                  <a:cubicBezTo>
                    <a:pt x="2131" y="477"/>
                    <a:pt x="1654" y="1"/>
                    <a:pt x="1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1"/>
            <p:cNvSpPr/>
            <p:nvPr/>
          </p:nvSpPr>
          <p:spPr>
            <a:xfrm>
              <a:off x="3612606" y="4163239"/>
              <a:ext cx="45045" cy="33931"/>
            </a:xfrm>
            <a:custGeom>
              <a:rect b="b" l="l" r="r" t="t"/>
              <a:pathLst>
                <a:path extrusionOk="0" h="983" w="1305">
                  <a:moveTo>
                    <a:pt x="290" y="0"/>
                  </a:moveTo>
                  <a:cubicBezTo>
                    <a:pt x="210" y="0"/>
                    <a:pt x="126" y="45"/>
                    <a:pt x="76" y="112"/>
                  </a:cubicBezTo>
                  <a:cubicBezTo>
                    <a:pt x="1" y="212"/>
                    <a:pt x="51" y="362"/>
                    <a:pt x="151" y="438"/>
                  </a:cubicBezTo>
                  <a:lnTo>
                    <a:pt x="903" y="939"/>
                  </a:lnTo>
                  <a:cubicBezTo>
                    <a:pt x="943" y="969"/>
                    <a:pt x="990" y="983"/>
                    <a:pt x="1037" y="983"/>
                  </a:cubicBezTo>
                  <a:cubicBezTo>
                    <a:pt x="1110" y="983"/>
                    <a:pt x="1183" y="950"/>
                    <a:pt x="1229" y="889"/>
                  </a:cubicBezTo>
                  <a:cubicBezTo>
                    <a:pt x="1304" y="789"/>
                    <a:pt x="1279" y="638"/>
                    <a:pt x="1154" y="563"/>
                  </a:cubicBezTo>
                  <a:lnTo>
                    <a:pt x="402" y="37"/>
                  </a:lnTo>
                  <a:cubicBezTo>
                    <a:pt x="368" y="12"/>
                    <a:pt x="329"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1"/>
            <p:cNvSpPr/>
            <p:nvPr/>
          </p:nvSpPr>
          <p:spPr>
            <a:xfrm>
              <a:off x="3707766" y="4233155"/>
              <a:ext cx="44148" cy="33931"/>
            </a:xfrm>
            <a:custGeom>
              <a:rect b="b" l="l" r="r" t="t"/>
              <a:pathLst>
                <a:path extrusionOk="0" h="983" w="1279">
                  <a:moveTo>
                    <a:pt x="278" y="0"/>
                  </a:moveTo>
                  <a:cubicBezTo>
                    <a:pt x="198" y="0"/>
                    <a:pt x="125" y="45"/>
                    <a:pt x="75" y="112"/>
                  </a:cubicBezTo>
                  <a:cubicBezTo>
                    <a:pt x="0" y="212"/>
                    <a:pt x="25" y="362"/>
                    <a:pt x="125" y="438"/>
                  </a:cubicBezTo>
                  <a:lnTo>
                    <a:pt x="877" y="939"/>
                  </a:lnTo>
                  <a:cubicBezTo>
                    <a:pt x="917" y="969"/>
                    <a:pt x="964" y="983"/>
                    <a:pt x="1012" y="983"/>
                  </a:cubicBezTo>
                  <a:cubicBezTo>
                    <a:pt x="1085" y="983"/>
                    <a:pt x="1158" y="949"/>
                    <a:pt x="1203" y="889"/>
                  </a:cubicBezTo>
                  <a:cubicBezTo>
                    <a:pt x="1278" y="789"/>
                    <a:pt x="1253" y="638"/>
                    <a:pt x="1153" y="563"/>
                  </a:cubicBezTo>
                  <a:lnTo>
                    <a:pt x="401" y="37"/>
                  </a:lnTo>
                  <a:cubicBezTo>
                    <a:pt x="359" y="12"/>
                    <a:pt x="318"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1"/>
            <p:cNvSpPr/>
            <p:nvPr/>
          </p:nvSpPr>
          <p:spPr>
            <a:xfrm>
              <a:off x="3571947" y="4024553"/>
              <a:ext cx="154915" cy="164200"/>
            </a:xfrm>
            <a:custGeom>
              <a:rect b="b" l="l" r="r" t="t"/>
              <a:pathLst>
                <a:path extrusionOk="0" h="4757" w="4488">
                  <a:moveTo>
                    <a:pt x="4446" y="1"/>
                  </a:moveTo>
                  <a:cubicBezTo>
                    <a:pt x="4437" y="1"/>
                    <a:pt x="4424" y="7"/>
                    <a:pt x="4412" y="20"/>
                  </a:cubicBezTo>
                  <a:lnTo>
                    <a:pt x="26" y="4706"/>
                  </a:lnTo>
                  <a:cubicBezTo>
                    <a:pt x="1" y="4706"/>
                    <a:pt x="1" y="4731"/>
                    <a:pt x="26" y="4756"/>
                  </a:cubicBezTo>
                  <a:lnTo>
                    <a:pt x="76" y="4756"/>
                  </a:lnTo>
                  <a:lnTo>
                    <a:pt x="4487" y="70"/>
                  </a:lnTo>
                  <a:cubicBezTo>
                    <a:pt x="4487" y="45"/>
                    <a:pt x="4487" y="20"/>
                    <a:pt x="4462" y="20"/>
                  </a:cubicBezTo>
                  <a:cubicBezTo>
                    <a:pt x="4462" y="7"/>
                    <a:pt x="4456" y="1"/>
                    <a:pt x="44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1"/>
            <p:cNvSpPr/>
            <p:nvPr/>
          </p:nvSpPr>
          <p:spPr>
            <a:xfrm>
              <a:off x="3760542" y="4152849"/>
              <a:ext cx="132409" cy="176902"/>
            </a:xfrm>
            <a:custGeom>
              <a:rect b="b" l="l" r="r" t="t"/>
              <a:pathLst>
                <a:path extrusionOk="0" h="5125" w="3836">
                  <a:moveTo>
                    <a:pt x="3803" y="1"/>
                  </a:moveTo>
                  <a:cubicBezTo>
                    <a:pt x="3793" y="1"/>
                    <a:pt x="3777" y="12"/>
                    <a:pt x="3760" y="12"/>
                  </a:cubicBezTo>
                  <a:lnTo>
                    <a:pt x="26" y="5049"/>
                  </a:lnTo>
                  <a:cubicBezTo>
                    <a:pt x="1" y="5075"/>
                    <a:pt x="1" y="5100"/>
                    <a:pt x="26" y="5100"/>
                  </a:cubicBezTo>
                  <a:cubicBezTo>
                    <a:pt x="26" y="5100"/>
                    <a:pt x="51" y="5125"/>
                    <a:pt x="51" y="5125"/>
                  </a:cubicBezTo>
                  <a:cubicBezTo>
                    <a:pt x="51" y="5125"/>
                    <a:pt x="76" y="5100"/>
                    <a:pt x="76" y="5100"/>
                  </a:cubicBezTo>
                  <a:lnTo>
                    <a:pt x="3835" y="62"/>
                  </a:lnTo>
                  <a:cubicBezTo>
                    <a:pt x="3835" y="37"/>
                    <a:pt x="3835" y="12"/>
                    <a:pt x="3810" y="12"/>
                  </a:cubicBezTo>
                  <a:cubicBezTo>
                    <a:pt x="3810" y="4"/>
                    <a:pt x="3807" y="1"/>
                    <a:pt x="3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1"/>
            <p:cNvSpPr/>
            <p:nvPr/>
          </p:nvSpPr>
          <p:spPr>
            <a:xfrm>
              <a:off x="3882521" y="3512231"/>
              <a:ext cx="208520" cy="100377"/>
            </a:xfrm>
            <a:custGeom>
              <a:rect b="b" l="l" r="r" t="t"/>
              <a:pathLst>
                <a:path extrusionOk="0" h="2908" w="6041">
                  <a:moveTo>
                    <a:pt x="3208" y="602"/>
                  </a:moveTo>
                  <a:cubicBezTo>
                    <a:pt x="3008" y="1153"/>
                    <a:pt x="3033" y="1680"/>
                    <a:pt x="3284" y="2106"/>
                  </a:cubicBezTo>
                  <a:cubicBezTo>
                    <a:pt x="3459" y="2431"/>
                    <a:pt x="3810" y="2682"/>
                    <a:pt x="4236" y="2757"/>
                  </a:cubicBezTo>
                  <a:cubicBezTo>
                    <a:pt x="4365" y="2786"/>
                    <a:pt x="4498" y="2800"/>
                    <a:pt x="4630" y="2800"/>
                  </a:cubicBezTo>
                  <a:cubicBezTo>
                    <a:pt x="4961" y="2800"/>
                    <a:pt x="5289" y="2711"/>
                    <a:pt x="5539" y="2532"/>
                  </a:cubicBezTo>
                  <a:cubicBezTo>
                    <a:pt x="5740" y="2381"/>
                    <a:pt x="5915" y="2181"/>
                    <a:pt x="6041" y="1955"/>
                  </a:cubicBezTo>
                  <a:cubicBezTo>
                    <a:pt x="5990" y="1930"/>
                    <a:pt x="5940" y="1905"/>
                    <a:pt x="5890" y="1880"/>
                  </a:cubicBezTo>
                  <a:cubicBezTo>
                    <a:pt x="5790" y="2081"/>
                    <a:pt x="5640" y="2256"/>
                    <a:pt x="5439" y="2406"/>
                  </a:cubicBezTo>
                  <a:cubicBezTo>
                    <a:pt x="5195" y="2576"/>
                    <a:pt x="4894" y="2660"/>
                    <a:pt x="4579" y="2660"/>
                  </a:cubicBezTo>
                  <a:cubicBezTo>
                    <a:pt x="4474" y="2660"/>
                    <a:pt x="4368" y="2651"/>
                    <a:pt x="4261" y="2632"/>
                  </a:cubicBezTo>
                  <a:cubicBezTo>
                    <a:pt x="3885" y="2532"/>
                    <a:pt x="3584" y="2331"/>
                    <a:pt x="3409" y="2030"/>
                  </a:cubicBezTo>
                  <a:cubicBezTo>
                    <a:pt x="3183" y="1654"/>
                    <a:pt x="3183" y="1153"/>
                    <a:pt x="3334" y="652"/>
                  </a:cubicBezTo>
                  <a:cubicBezTo>
                    <a:pt x="3309" y="627"/>
                    <a:pt x="3259" y="602"/>
                    <a:pt x="3208" y="602"/>
                  </a:cubicBezTo>
                  <a:close/>
                  <a:moveTo>
                    <a:pt x="727" y="0"/>
                  </a:moveTo>
                  <a:cubicBezTo>
                    <a:pt x="301" y="677"/>
                    <a:pt x="0" y="1529"/>
                    <a:pt x="151" y="2381"/>
                  </a:cubicBezTo>
                  <a:cubicBezTo>
                    <a:pt x="201" y="2557"/>
                    <a:pt x="251" y="2732"/>
                    <a:pt x="326" y="2908"/>
                  </a:cubicBezTo>
                  <a:lnTo>
                    <a:pt x="477" y="2832"/>
                  </a:lnTo>
                  <a:cubicBezTo>
                    <a:pt x="401" y="2682"/>
                    <a:pt x="351" y="2507"/>
                    <a:pt x="301" y="2331"/>
                  </a:cubicBezTo>
                  <a:cubicBezTo>
                    <a:pt x="151" y="1504"/>
                    <a:pt x="452" y="677"/>
                    <a:pt x="878" y="25"/>
                  </a:cubicBezTo>
                  <a:cubicBezTo>
                    <a:pt x="828" y="25"/>
                    <a:pt x="777" y="0"/>
                    <a:pt x="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1"/>
            <p:cNvSpPr/>
            <p:nvPr/>
          </p:nvSpPr>
          <p:spPr>
            <a:xfrm>
              <a:off x="3872994" y="3592170"/>
              <a:ext cx="46771" cy="54192"/>
            </a:xfrm>
            <a:custGeom>
              <a:rect b="b" l="l" r="r" t="t"/>
              <a:pathLst>
                <a:path extrusionOk="0" h="1570" w="1355">
                  <a:moveTo>
                    <a:pt x="687" y="1"/>
                  </a:moveTo>
                  <a:cubicBezTo>
                    <a:pt x="643" y="1"/>
                    <a:pt x="598" y="5"/>
                    <a:pt x="552" y="15"/>
                  </a:cubicBezTo>
                  <a:cubicBezTo>
                    <a:pt x="226" y="90"/>
                    <a:pt x="1" y="416"/>
                    <a:pt x="26" y="742"/>
                  </a:cubicBezTo>
                  <a:lnTo>
                    <a:pt x="126" y="1569"/>
                  </a:lnTo>
                  <a:lnTo>
                    <a:pt x="1354" y="1394"/>
                  </a:lnTo>
                  <a:lnTo>
                    <a:pt x="1279" y="516"/>
                  </a:lnTo>
                  <a:cubicBezTo>
                    <a:pt x="1235" y="211"/>
                    <a:pt x="983" y="1"/>
                    <a:pt x="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1"/>
            <p:cNvSpPr/>
            <p:nvPr/>
          </p:nvSpPr>
          <p:spPr>
            <a:xfrm>
              <a:off x="3549477" y="3641494"/>
              <a:ext cx="745751" cy="320391"/>
            </a:xfrm>
            <a:custGeom>
              <a:rect b="b" l="l" r="r" t="t"/>
              <a:pathLst>
                <a:path extrusionOk="0" h="9282" w="21605">
                  <a:moveTo>
                    <a:pt x="16190" y="0"/>
                  </a:moveTo>
                  <a:cubicBezTo>
                    <a:pt x="14876" y="0"/>
                    <a:pt x="12812" y="77"/>
                    <a:pt x="10451" y="441"/>
                  </a:cubicBezTo>
                  <a:cubicBezTo>
                    <a:pt x="6918" y="992"/>
                    <a:pt x="3760" y="1995"/>
                    <a:pt x="3760" y="1995"/>
                  </a:cubicBezTo>
                  <a:lnTo>
                    <a:pt x="3760" y="2020"/>
                  </a:lnTo>
                  <a:cubicBezTo>
                    <a:pt x="3659" y="2045"/>
                    <a:pt x="3534" y="2070"/>
                    <a:pt x="3434" y="2095"/>
                  </a:cubicBezTo>
                  <a:cubicBezTo>
                    <a:pt x="1379" y="2696"/>
                    <a:pt x="0" y="3774"/>
                    <a:pt x="752" y="6707"/>
                  </a:cubicBezTo>
                  <a:cubicBezTo>
                    <a:pt x="1178" y="8290"/>
                    <a:pt x="2690" y="9281"/>
                    <a:pt x="4341" y="9281"/>
                  </a:cubicBezTo>
                  <a:cubicBezTo>
                    <a:pt x="4728" y="9281"/>
                    <a:pt x="5124" y="9227"/>
                    <a:pt x="5514" y="9113"/>
                  </a:cubicBezTo>
                  <a:cubicBezTo>
                    <a:pt x="6466" y="8812"/>
                    <a:pt x="7243" y="8210"/>
                    <a:pt x="7720" y="7458"/>
                  </a:cubicBezTo>
                  <a:lnTo>
                    <a:pt x="14537" y="6331"/>
                  </a:lnTo>
                  <a:cubicBezTo>
                    <a:pt x="15225" y="7039"/>
                    <a:pt x="16192" y="7454"/>
                    <a:pt x="17243" y="7454"/>
                  </a:cubicBezTo>
                  <a:cubicBezTo>
                    <a:pt x="17531" y="7454"/>
                    <a:pt x="17824" y="7423"/>
                    <a:pt x="18121" y="7358"/>
                  </a:cubicBezTo>
                  <a:cubicBezTo>
                    <a:pt x="20201" y="6932"/>
                    <a:pt x="21604" y="4852"/>
                    <a:pt x="21178" y="2847"/>
                  </a:cubicBezTo>
                  <a:cubicBezTo>
                    <a:pt x="20827" y="1218"/>
                    <a:pt x="19324" y="165"/>
                    <a:pt x="17695" y="40"/>
                  </a:cubicBezTo>
                  <a:cubicBezTo>
                    <a:pt x="17695" y="40"/>
                    <a:pt x="17137" y="0"/>
                    <a:pt x="16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1"/>
            <p:cNvSpPr/>
            <p:nvPr/>
          </p:nvSpPr>
          <p:spPr>
            <a:xfrm>
              <a:off x="3551203" y="3616711"/>
              <a:ext cx="737087" cy="320012"/>
            </a:xfrm>
            <a:custGeom>
              <a:rect b="b" l="l" r="r" t="t"/>
              <a:pathLst>
                <a:path extrusionOk="0" h="9271" w="21354">
                  <a:moveTo>
                    <a:pt x="16202" y="0"/>
                  </a:moveTo>
                  <a:cubicBezTo>
                    <a:pt x="14901" y="0"/>
                    <a:pt x="12752" y="75"/>
                    <a:pt x="10276" y="457"/>
                  </a:cubicBezTo>
                  <a:cubicBezTo>
                    <a:pt x="6742" y="1008"/>
                    <a:pt x="3584" y="2011"/>
                    <a:pt x="3584" y="2011"/>
                  </a:cubicBezTo>
                  <a:cubicBezTo>
                    <a:pt x="3484" y="2036"/>
                    <a:pt x="3359" y="2061"/>
                    <a:pt x="3259" y="2111"/>
                  </a:cubicBezTo>
                  <a:cubicBezTo>
                    <a:pt x="1203" y="2713"/>
                    <a:pt x="0" y="4768"/>
                    <a:pt x="577" y="6698"/>
                  </a:cubicBezTo>
                  <a:cubicBezTo>
                    <a:pt x="1045" y="8265"/>
                    <a:pt x="2538" y="9270"/>
                    <a:pt x="4184" y="9270"/>
                  </a:cubicBezTo>
                  <a:cubicBezTo>
                    <a:pt x="4564" y="9270"/>
                    <a:pt x="4953" y="9217"/>
                    <a:pt x="5339" y="9104"/>
                  </a:cubicBezTo>
                  <a:cubicBezTo>
                    <a:pt x="6291" y="8828"/>
                    <a:pt x="7043" y="8227"/>
                    <a:pt x="7544" y="7475"/>
                  </a:cubicBezTo>
                  <a:lnTo>
                    <a:pt x="14361" y="6347"/>
                  </a:lnTo>
                  <a:cubicBezTo>
                    <a:pt x="15060" y="7045"/>
                    <a:pt x="16044" y="7458"/>
                    <a:pt x="17099" y="7458"/>
                  </a:cubicBezTo>
                  <a:cubicBezTo>
                    <a:pt x="17370" y="7458"/>
                    <a:pt x="17644" y="7431"/>
                    <a:pt x="17920" y="7374"/>
                  </a:cubicBezTo>
                  <a:cubicBezTo>
                    <a:pt x="20026" y="6923"/>
                    <a:pt x="21354" y="4943"/>
                    <a:pt x="20928" y="2938"/>
                  </a:cubicBezTo>
                  <a:cubicBezTo>
                    <a:pt x="20577" y="1309"/>
                    <a:pt x="19148" y="156"/>
                    <a:pt x="17494" y="56"/>
                  </a:cubicBezTo>
                  <a:lnTo>
                    <a:pt x="17519" y="31"/>
                  </a:lnTo>
                  <a:cubicBezTo>
                    <a:pt x="17519" y="31"/>
                    <a:pt x="17035" y="0"/>
                    <a:pt x="16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1"/>
            <p:cNvSpPr/>
            <p:nvPr/>
          </p:nvSpPr>
          <p:spPr>
            <a:xfrm>
              <a:off x="3599628" y="3716704"/>
              <a:ext cx="193816" cy="177213"/>
            </a:xfrm>
            <a:custGeom>
              <a:rect b="b" l="l" r="r" t="t"/>
              <a:pathLst>
                <a:path extrusionOk="0" h="5134" w="5615">
                  <a:moveTo>
                    <a:pt x="2953" y="78"/>
                  </a:moveTo>
                  <a:cubicBezTo>
                    <a:pt x="3543" y="78"/>
                    <a:pt x="4120" y="287"/>
                    <a:pt x="4562" y="718"/>
                  </a:cubicBezTo>
                  <a:cubicBezTo>
                    <a:pt x="5540" y="1645"/>
                    <a:pt x="5540" y="3224"/>
                    <a:pt x="4562" y="4227"/>
                  </a:cubicBezTo>
                  <a:cubicBezTo>
                    <a:pt x="4052" y="4777"/>
                    <a:pt x="3362" y="5054"/>
                    <a:pt x="2681" y="5054"/>
                  </a:cubicBezTo>
                  <a:cubicBezTo>
                    <a:pt x="2091" y="5054"/>
                    <a:pt x="1507" y="4846"/>
                    <a:pt x="1054" y="4427"/>
                  </a:cubicBezTo>
                  <a:cubicBezTo>
                    <a:pt x="76" y="3500"/>
                    <a:pt x="101" y="1921"/>
                    <a:pt x="1054" y="893"/>
                  </a:cubicBezTo>
                  <a:cubicBezTo>
                    <a:pt x="1577" y="356"/>
                    <a:pt x="2273" y="78"/>
                    <a:pt x="2953" y="78"/>
                  </a:cubicBezTo>
                  <a:close/>
                  <a:moveTo>
                    <a:pt x="2940" y="1"/>
                  </a:moveTo>
                  <a:cubicBezTo>
                    <a:pt x="2245" y="1"/>
                    <a:pt x="1536" y="284"/>
                    <a:pt x="1003" y="843"/>
                  </a:cubicBezTo>
                  <a:cubicBezTo>
                    <a:pt x="1" y="1896"/>
                    <a:pt x="1" y="3525"/>
                    <a:pt x="1003" y="4477"/>
                  </a:cubicBezTo>
                  <a:cubicBezTo>
                    <a:pt x="1467" y="4918"/>
                    <a:pt x="2065" y="5133"/>
                    <a:pt x="2673" y="5133"/>
                  </a:cubicBezTo>
                  <a:cubicBezTo>
                    <a:pt x="3379" y="5133"/>
                    <a:pt x="4099" y="4843"/>
                    <a:pt x="4638" y="4277"/>
                  </a:cubicBezTo>
                  <a:cubicBezTo>
                    <a:pt x="5615" y="3224"/>
                    <a:pt x="5615" y="1620"/>
                    <a:pt x="4612" y="668"/>
                  </a:cubicBezTo>
                  <a:cubicBezTo>
                    <a:pt x="4154" y="221"/>
                    <a:pt x="3553" y="1"/>
                    <a:pt x="2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1"/>
            <p:cNvSpPr/>
            <p:nvPr/>
          </p:nvSpPr>
          <p:spPr>
            <a:xfrm>
              <a:off x="4094449" y="3720225"/>
              <a:ext cx="47634" cy="41628"/>
            </a:xfrm>
            <a:custGeom>
              <a:rect b="b" l="l" r="r" t="t"/>
              <a:pathLst>
                <a:path extrusionOk="0" h="1206" w="1380">
                  <a:moveTo>
                    <a:pt x="693" y="1"/>
                  </a:moveTo>
                  <a:cubicBezTo>
                    <a:pt x="604" y="1"/>
                    <a:pt x="513" y="21"/>
                    <a:pt x="427" y="65"/>
                  </a:cubicBezTo>
                  <a:cubicBezTo>
                    <a:pt x="126" y="215"/>
                    <a:pt x="1" y="566"/>
                    <a:pt x="151" y="867"/>
                  </a:cubicBezTo>
                  <a:cubicBezTo>
                    <a:pt x="258" y="1081"/>
                    <a:pt x="467" y="1206"/>
                    <a:pt x="687" y="1206"/>
                  </a:cubicBezTo>
                  <a:cubicBezTo>
                    <a:pt x="776" y="1206"/>
                    <a:pt x="867" y="1186"/>
                    <a:pt x="953" y="1142"/>
                  </a:cubicBezTo>
                  <a:cubicBezTo>
                    <a:pt x="1254" y="1017"/>
                    <a:pt x="1379" y="641"/>
                    <a:pt x="1229" y="340"/>
                  </a:cubicBezTo>
                  <a:cubicBezTo>
                    <a:pt x="1122" y="126"/>
                    <a:pt x="913" y="1"/>
                    <a:pt x="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1"/>
            <p:cNvSpPr/>
            <p:nvPr/>
          </p:nvSpPr>
          <p:spPr>
            <a:xfrm>
              <a:off x="4150675" y="3709007"/>
              <a:ext cx="47634" cy="41973"/>
            </a:xfrm>
            <a:custGeom>
              <a:rect b="b" l="l" r="r" t="t"/>
              <a:pathLst>
                <a:path extrusionOk="0" h="1216" w="1380">
                  <a:moveTo>
                    <a:pt x="693" y="0"/>
                  </a:moveTo>
                  <a:cubicBezTo>
                    <a:pt x="604" y="0"/>
                    <a:pt x="514" y="20"/>
                    <a:pt x="427" y="64"/>
                  </a:cubicBezTo>
                  <a:cubicBezTo>
                    <a:pt x="126" y="214"/>
                    <a:pt x="1" y="590"/>
                    <a:pt x="151" y="891"/>
                  </a:cubicBezTo>
                  <a:cubicBezTo>
                    <a:pt x="262" y="1094"/>
                    <a:pt x="481" y="1215"/>
                    <a:pt x="709" y="1215"/>
                  </a:cubicBezTo>
                  <a:cubicBezTo>
                    <a:pt x="791" y="1215"/>
                    <a:pt x="874" y="1200"/>
                    <a:pt x="953" y="1167"/>
                  </a:cubicBezTo>
                  <a:cubicBezTo>
                    <a:pt x="1254" y="1016"/>
                    <a:pt x="1379" y="640"/>
                    <a:pt x="1229" y="339"/>
                  </a:cubicBezTo>
                  <a:cubicBezTo>
                    <a:pt x="1122" y="125"/>
                    <a:pt x="91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1"/>
            <p:cNvSpPr/>
            <p:nvPr/>
          </p:nvSpPr>
          <p:spPr>
            <a:xfrm>
              <a:off x="4055515" y="3663998"/>
              <a:ext cx="47634" cy="41628"/>
            </a:xfrm>
            <a:custGeom>
              <a:rect b="b" l="l" r="r" t="t"/>
              <a:pathLst>
                <a:path extrusionOk="0" h="1206" w="1380">
                  <a:moveTo>
                    <a:pt x="693" y="1"/>
                  </a:moveTo>
                  <a:cubicBezTo>
                    <a:pt x="604" y="1"/>
                    <a:pt x="514" y="21"/>
                    <a:pt x="427" y="65"/>
                  </a:cubicBezTo>
                  <a:cubicBezTo>
                    <a:pt x="126" y="215"/>
                    <a:pt x="1" y="566"/>
                    <a:pt x="151" y="867"/>
                  </a:cubicBezTo>
                  <a:cubicBezTo>
                    <a:pt x="258" y="1081"/>
                    <a:pt x="467" y="1206"/>
                    <a:pt x="687" y="1206"/>
                  </a:cubicBezTo>
                  <a:cubicBezTo>
                    <a:pt x="776" y="1206"/>
                    <a:pt x="867" y="1185"/>
                    <a:pt x="953" y="1142"/>
                  </a:cubicBezTo>
                  <a:cubicBezTo>
                    <a:pt x="1254" y="992"/>
                    <a:pt x="1379" y="641"/>
                    <a:pt x="1229" y="340"/>
                  </a:cubicBezTo>
                  <a:cubicBezTo>
                    <a:pt x="1122" y="126"/>
                    <a:pt x="913" y="1"/>
                    <a:pt x="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1"/>
            <p:cNvSpPr/>
            <p:nvPr/>
          </p:nvSpPr>
          <p:spPr>
            <a:xfrm>
              <a:off x="4111776" y="3652746"/>
              <a:ext cx="47600" cy="41663"/>
            </a:xfrm>
            <a:custGeom>
              <a:rect b="b" l="l" r="r" t="t"/>
              <a:pathLst>
                <a:path extrusionOk="0" h="1207" w="1379">
                  <a:moveTo>
                    <a:pt x="692" y="1"/>
                  </a:moveTo>
                  <a:cubicBezTo>
                    <a:pt x="603" y="1"/>
                    <a:pt x="513" y="21"/>
                    <a:pt x="426" y="65"/>
                  </a:cubicBezTo>
                  <a:cubicBezTo>
                    <a:pt x="125" y="215"/>
                    <a:pt x="0" y="566"/>
                    <a:pt x="150" y="867"/>
                  </a:cubicBezTo>
                  <a:cubicBezTo>
                    <a:pt x="258" y="1081"/>
                    <a:pt x="466" y="1206"/>
                    <a:pt x="686" y="1206"/>
                  </a:cubicBezTo>
                  <a:cubicBezTo>
                    <a:pt x="775" y="1206"/>
                    <a:pt x="866" y="1186"/>
                    <a:pt x="952" y="1142"/>
                  </a:cubicBezTo>
                  <a:cubicBezTo>
                    <a:pt x="1253" y="992"/>
                    <a:pt x="1379" y="641"/>
                    <a:pt x="1228" y="340"/>
                  </a:cubicBezTo>
                  <a:cubicBezTo>
                    <a:pt x="1121" y="126"/>
                    <a:pt x="912" y="1"/>
                    <a:pt x="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1"/>
            <p:cNvSpPr/>
            <p:nvPr/>
          </p:nvSpPr>
          <p:spPr>
            <a:xfrm>
              <a:off x="4129931" y="3775589"/>
              <a:ext cx="48463" cy="41663"/>
            </a:xfrm>
            <a:custGeom>
              <a:rect b="b" l="l" r="r" t="t"/>
              <a:pathLst>
                <a:path extrusionOk="0" h="1207" w="1404">
                  <a:moveTo>
                    <a:pt x="698" y="1"/>
                  </a:moveTo>
                  <a:cubicBezTo>
                    <a:pt x="606" y="1"/>
                    <a:pt x="513" y="21"/>
                    <a:pt x="426" y="65"/>
                  </a:cubicBezTo>
                  <a:cubicBezTo>
                    <a:pt x="126" y="215"/>
                    <a:pt x="0" y="566"/>
                    <a:pt x="151" y="867"/>
                  </a:cubicBezTo>
                  <a:cubicBezTo>
                    <a:pt x="258" y="1081"/>
                    <a:pt x="479" y="1206"/>
                    <a:pt x="707" y="1206"/>
                  </a:cubicBezTo>
                  <a:cubicBezTo>
                    <a:pt x="799" y="1206"/>
                    <a:pt x="891" y="1186"/>
                    <a:pt x="978" y="1142"/>
                  </a:cubicBezTo>
                  <a:cubicBezTo>
                    <a:pt x="1279" y="992"/>
                    <a:pt x="1404" y="641"/>
                    <a:pt x="1254" y="340"/>
                  </a:cubicBezTo>
                  <a:cubicBezTo>
                    <a:pt x="1146" y="126"/>
                    <a:pt x="925" y="1"/>
                    <a:pt x="6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1"/>
            <p:cNvSpPr/>
            <p:nvPr/>
          </p:nvSpPr>
          <p:spPr>
            <a:xfrm>
              <a:off x="4186157" y="3764371"/>
              <a:ext cx="48463" cy="41628"/>
            </a:xfrm>
            <a:custGeom>
              <a:rect b="b" l="l" r="r" t="t"/>
              <a:pathLst>
                <a:path extrusionOk="0" h="1206" w="1404">
                  <a:moveTo>
                    <a:pt x="698" y="0"/>
                  </a:moveTo>
                  <a:cubicBezTo>
                    <a:pt x="606" y="0"/>
                    <a:pt x="513" y="21"/>
                    <a:pt x="427" y="64"/>
                  </a:cubicBezTo>
                  <a:cubicBezTo>
                    <a:pt x="126" y="214"/>
                    <a:pt x="0" y="565"/>
                    <a:pt x="151" y="866"/>
                  </a:cubicBezTo>
                  <a:cubicBezTo>
                    <a:pt x="258" y="1080"/>
                    <a:pt x="479" y="1205"/>
                    <a:pt x="707" y="1205"/>
                  </a:cubicBezTo>
                  <a:cubicBezTo>
                    <a:pt x="799" y="1205"/>
                    <a:pt x="891" y="1185"/>
                    <a:pt x="978" y="1141"/>
                  </a:cubicBezTo>
                  <a:cubicBezTo>
                    <a:pt x="1279" y="991"/>
                    <a:pt x="1404" y="640"/>
                    <a:pt x="1254" y="339"/>
                  </a:cubicBezTo>
                  <a:cubicBezTo>
                    <a:pt x="1147" y="125"/>
                    <a:pt x="925" y="0"/>
                    <a:pt x="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1"/>
            <p:cNvSpPr/>
            <p:nvPr/>
          </p:nvSpPr>
          <p:spPr>
            <a:xfrm>
              <a:off x="3858291" y="3678081"/>
              <a:ext cx="38970" cy="34241"/>
            </a:xfrm>
            <a:custGeom>
              <a:rect b="b" l="l" r="r" t="t"/>
              <a:pathLst>
                <a:path extrusionOk="0" h="992" w="1129">
                  <a:moveTo>
                    <a:pt x="581" y="0"/>
                  </a:moveTo>
                  <a:cubicBezTo>
                    <a:pt x="431" y="0"/>
                    <a:pt x="278" y="66"/>
                    <a:pt x="176" y="183"/>
                  </a:cubicBezTo>
                  <a:cubicBezTo>
                    <a:pt x="1" y="383"/>
                    <a:pt x="26" y="709"/>
                    <a:pt x="251" y="885"/>
                  </a:cubicBezTo>
                  <a:cubicBezTo>
                    <a:pt x="335" y="958"/>
                    <a:pt x="441" y="992"/>
                    <a:pt x="548" y="992"/>
                  </a:cubicBezTo>
                  <a:cubicBezTo>
                    <a:pt x="698" y="992"/>
                    <a:pt x="851" y="926"/>
                    <a:pt x="953" y="809"/>
                  </a:cubicBezTo>
                  <a:cubicBezTo>
                    <a:pt x="1129" y="609"/>
                    <a:pt x="1078" y="283"/>
                    <a:pt x="878" y="108"/>
                  </a:cubicBezTo>
                  <a:cubicBezTo>
                    <a:pt x="794" y="34"/>
                    <a:pt x="688" y="0"/>
                    <a:pt x="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1"/>
            <p:cNvSpPr/>
            <p:nvPr/>
          </p:nvSpPr>
          <p:spPr>
            <a:xfrm>
              <a:off x="3924044" y="3662238"/>
              <a:ext cx="38107" cy="34000"/>
            </a:xfrm>
            <a:custGeom>
              <a:rect b="b" l="l" r="r" t="t"/>
              <a:pathLst>
                <a:path extrusionOk="0" h="985" w="1104">
                  <a:moveTo>
                    <a:pt x="555" y="0"/>
                  </a:moveTo>
                  <a:cubicBezTo>
                    <a:pt x="413" y="0"/>
                    <a:pt x="275" y="64"/>
                    <a:pt x="176" y="191"/>
                  </a:cubicBezTo>
                  <a:cubicBezTo>
                    <a:pt x="0" y="391"/>
                    <a:pt x="26" y="692"/>
                    <a:pt x="251" y="867"/>
                  </a:cubicBezTo>
                  <a:cubicBezTo>
                    <a:pt x="341" y="946"/>
                    <a:pt x="452" y="985"/>
                    <a:pt x="562" y="985"/>
                  </a:cubicBezTo>
                  <a:cubicBezTo>
                    <a:pt x="697" y="985"/>
                    <a:pt x="831" y="928"/>
                    <a:pt x="928" y="817"/>
                  </a:cubicBezTo>
                  <a:cubicBezTo>
                    <a:pt x="1103" y="592"/>
                    <a:pt x="1078" y="291"/>
                    <a:pt x="878" y="116"/>
                  </a:cubicBezTo>
                  <a:cubicBezTo>
                    <a:pt x="779" y="39"/>
                    <a:pt x="666" y="0"/>
                    <a:pt x="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1"/>
            <p:cNvSpPr/>
            <p:nvPr/>
          </p:nvSpPr>
          <p:spPr>
            <a:xfrm>
              <a:off x="3859154" y="3739140"/>
              <a:ext cx="38107" cy="34103"/>
            </a:xfrm>
            <a:custGeom>
              <a:rect b="b" l="l" r="r" t="t"/>
              <a:pathLst>
                <a:path extrusionOk="0" h="988" w="1104">
                  <a:moveTo>
                    <a:pt x="556" y="1"/>
                  </a:moveTo>
                  <a:cubicBezTo>
                    <a:pt x="415" y="1"/>
                    <a:pt x="273" y="58"/>
                    <a:pt x="176" y="168"/>
                  </a:cubicBezTo>
                  <a:cubicBezTo>
                    <a:pt x="1" y="369"/>
                    <a:pt x="1" y="669"/>
                    <a:pt x="226" y="870"/>
                  </a:cubicBezTo>
                  <a:cubicBezTo>
                    <a:pt x="317" y="949"/>
                    <a:pt x="427" y="987"/>
                    <a:pt x="540" y="987"/>
                  </a:cubicBezTo>
                  <a:cubicBezTo>
                    <a:pt x="677" y="987"/>
                    <a:pt x="818" y="930"/>
                    <a:pt x="928" y="820"/>
                  </a:cubicBezTo>
                  <a:cubicBezTo>
                    <a:pt x="1104" y="619"/>
                    <a:pt x="1078" y="294"/>
                    <a:pt x="878" y="118"/>
                  </a:cubicBezTo>
                  <a:cubicBezTo>
                    <a:pt x="788" y="39"/>
                    <a:pt x="672" y="1"/>
                    <a:pt x="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1"/>
            <p:cNvSpPr/>
            <p:nvPr/>
          </p:nvSpPr>
          <p:spPr>
            <a:xfrm>
              <a:off x="3924906" y="3725299"/>
              <a:ext cx="38107" cy="34103"/>
            </a:xfrm>
            <a:custGeom>
              <a:rect b="b" l="l" r="r" t="t"/>
              <a:pathLst>
                <a:path extrusionOk="0" h="988" w="1104">
                  <a:moveTo>
                    <a:pt x="564" y="1"/>
                  </a:moveTo>
                  <a:cubicBezTo>
                    <a:pt x="427" y="1"/>
                    <a:pt x="286" y="58"/>
                    <a:pt x="176" y="168"/>
                  </a:cubicBezTo>
                  <a:cubicBezTo>
                    <a:pt x="1" y="369"/>
                    <a:pt x="26" y="669"/>
                    <a:pt x="226" y="870"/>
                  </a:cubicBezTo>
                  <a:cubicBezTo>
                    <a:pt x="316" y="949"/>
                    <a:pt x="432" y="987"/>
                    <a:pt x="548" y="987"/>
                  </a:cubicBezTo>
                  <a:cubicBezTo>
                    <a:pt x="689" y="987"/>
                    <a:pt x="831" y="930"/>
                    <a:pt x="928" y="820"/>
                  </a:cubicBezTo>
                  <a:cubicBezTo>
                    <a:pt x="1103" y="619"/>
                    <a:pt x="1078" y="294"/>
                    <a:pt x="878" y="118"/>
                  </a:cubicBezTo>
                  <a:cubicBezTo>
                    <a:pt x="787" y="39"/>
                    <a:pt x="677"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1"/>
            <p:cNvSpPr/>
            <p:nvPr/>
          </p:nvSpPr>
          <p:spPr>
            <a:xfrm>
              <a:off x="3630796" y="3766545"/>
              <a:ext cx="64030" cy="72728"/>
            </a:xfrm>
            <a:custGeom>
              <a:rect b="b" l="l" r="r" t="t"/>
              <a:pathLst>
                <a:path extrusionOk="0" h="2107" w="1855">
                  <a:moveTo>
                    <a:pt x="526" y="1"/>
                  </a:moveTo>
                  <a:cubicBezTo>
                    <a:pt x="25" y="602"/>
                    <a:pt x="0" y="1479"/>
                    <a:pt x="451" y="2106"/>
                  </a:cubicBezTo>
                  <a:lnTo>
                    <a:pt x="1855" y="1078"/>
                  </a:lnTo>
                  <a:lnTo>
                    <a:pt x="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3648089" y="3805480"/>
              <a:ext cx="95199" cy="60268"/>
            </a:xfrm>
            <a:custGeom>
              <a:rect b="b" l="l" r="r" t="t"/>
              <a:pathLst>
                <a:path extrusionOk="0" h="1746" w="2758">
                  <a:moveTo>
                    <a:pt x="1404" y="1"/>
                  </a:moveTo>
                  <a:lnTo>
                    <a:pt x="0" y="1028"/>
                  </a:lnTo>
                  <a:cubicBezTo>
                    <a:pt x="51" y="1103"/>
                    <a:pt x="126" y="1179"/>
                    <a:pt x="176" y="1254"/>
                  </a:cubicBezTo>
                  <a:cubicBezTo>
                    <a:pt x="529" y="1583"/>
                    <a:pt x="972" y="1746"/>
                    <a:pt x="1411" y="1746"/>
                  </a:cubicBezTo>
                  <a:cubicBezTo>
                    <a:pt x="1875" y="1746"/>
                    <a:pt x="2335" y="1564"/>
                    <a:pt x="2682" y="1204"/>
                  </a:cubicBezTo>
                  <a:cubicBezTo>
                    <a:pt x="2707" y="1179"/>
                    <a:pt x="2732" y="1154"/>
                    <a:pt x="2757" y="1128"/>
                  </a:cubicBezTo>
                  <a:lnTo>
                    <a:pt x="1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1"/>
            <p:cNvSpPr/>
            <p:nvPr/>
          </p:nvSpPr>
          <p:spPr>
            <a:xfrm>
              <a:off x="3699138" y="3770032"/>
              <a:ext cx="62304" cy="71831"/>
            </a:xfrm>
            <a:custGeom>
              <a:rect b="b" l="l" r="r" t="t"/>
              <a:pathLst>
                <a:path extrusionOk="0" h="2081" w="1805">
                  <a:moveTo>
                    <a:pt x="1379" y="0"/>
                  </a:moveTo>
                  <a:lnTo>
                    <a:pt x="0" y="1003"/>
                  </a:lnTo>
                  <a:lnTo>
                    <a:pt x="1328" y="2080"/>
                  </a:lnTo>
                  <a:cubicBezTo>
                    <a:pt x="1805" y="1479"/>
                    <a:pt x="1805" y="627"/>
                    <a:pt x="1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1"/>
            <p:cNvSpPr/>
            <p:nvPr/>
          </p:nvSpPr>
          <p:spPr>
            <a:xfrm>
              <a:off x="3650677" y="3743523"/>
              <a:ext cx="95199" cy="59405"/>
            </a:xfrm>
            <a:custGeom>
              <a:rect b="b" l="l" r="r" t="t"/>
              <a:pathLst>
                <a:path extrusionOk="0" h="1721" w="2758">
                  <a:moveTo>
                    <a:pt x="1322" y="0"/>
                  </a:moveTo>
                  <a:cubicBezTo>
                    <a:pt x="858" y="0"/>
                    <a:pt x="398" y="182"/>
                    <a:pt x="51" y="542"/>
                  </a:cubicBezTo>
                  <a:cubicBezTo>
                    <a:pt x="26" y="568"/>
                    <a:pt x="26" y="593"/>
                    <a:pt x="1" y="593"/>
                  </a:cubicBezTo>
                  <a:lnTo>
                    <a:pt x="1354" y="1720"/>
                  </a:lnTo>
                  <a:lnTo>
                    <a:pt x="2758" y="693"/>
                  </a:lnTo>
                  <a:cubicBezTo>
                    <a:pt x="2682" y="618"/>
                    <a:pt x="2632" y="542"/>
                    <a:pt x="2557" y="492"/>
                  </a:cubicBezTo>
                  <a:cubicBezTo>
                    <a:pt x="2204" y="163"/>
                    <a:pt x="1761" y="0"/>
                    <a:pt x="13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1"/>
            <p:cNvSpPr/>
            <p:nvPr/>
          </p:nvSpPr>
          <p:spPr>
            <a:xfrm>
              <a:off x="3694789" y="3802891"/>
              <a:ext cx="4384" cy="2623"/>
            </a:xfrm>
            <a:custGeom>
              <a:rect b="b" l="l" r="r" t="t"/>
              <a:pathLst>
                <a:path extrusionOk="0" h="76" w="127">
                  <a:moveTo>
                    <a:pt x="76" y="0"/>
                  </a:moveTo>
                  <a:lnTo>
                    <a:pt x="1" y="25"/>
                  </a:lnTo>
                  <a:lnTo>
                    <a:pt x="51" y="76"/>
                  </a:lnTo>
                  <a:lnTo>
                    <a:pt x="126" y="51"/>
                  </a:lnTo>
                  <a:lnTo>
                    <a:pt x="76"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1"/>
            <p:cNvSpPr/>
            <p:nvPr/>
          </p:nvSpPr>
          <p:spPr>
            <a:xfrm>
              <a:off x="3655855" y="3767926"/>
              <a:ext cx="81358" cy="73419"/>
            </a:xfrm>
            <a:custGeom>
              <a:rect b="b" l="l" r="r" t="t"/>
              <a:pathLst>
                <a:path extrusionOk="0" h="2127" w="2357">
                  <a:moveTo>
                    <a:pt x="1182" y="1"/>
                  </a:moveTo>
                  <a:cubicBezTo>
                    <a:pt x="897" y="1"/>
                    <a:pt x="612" y="114"/>
                    <a:pt x="402" y="337"/>
                  </a:cubicBezTo>
                  <a:cubicBezTo>
                    <a:pt x="1" y="763"/>
                    <a:pt x="26" y="1439"/>
                    <a:pt x="452" y="1840"/>
                  </a:cubicBezTo>
                  <a:cubicBezTo>
                    <a:pt x="655" y="2032"/>
                    <a:pt x="916" y="2126"/>
                    <a:pt x="1176" y="2126"/>
                  </a:cubicBezTo>
                  <a:cubicBezTo>
                    <a:pt x="1461" y="2126"/>
                    <a:pt x="1746" y="2013"/>
                    <a:pt x="1956" y="1790"/>
                  </a:cubicBezTo>
                  <a:cubicBezTo>
                    <a:pt x="2357" y="1364"/>
                    <a:pt x="2332" y="688"/>
                    <a:pt x="1906" y="287"/>
                  </a:cubicBezTo>
                  <a:cubicBezTo>
                    <a:pt x="1702" y="95"/>
                    <a:pt x="1442"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3828020" y="3814833"/>
              <a:ext cx="48463" cy="22851"/>
            </a:xfrm>
            <a:custGeom>
              <a:rect b="b" l="l" r="r" t="t"/>
              <a:pathLst>
                <a:path extrusionOk="0" h="662" w="1404">
                  <a:moveTo>
                    <a:pt x="1127" y="1"/>
                  </a:moveTo>
                  <a:cubicBezTo>
                    <a:pt x="1111" y="1"/>
                    <a:pt x="1094" y="2"/>
                    <a:pt x="1078" y="5"/>
                  </a:cubicBezTo>
                  <a:lnTo>
                    <a:pt x="201" y="206"/>
                  </a:lnTo>
                  <a:cubicBezTo>
                    <a:pt x="76" y="231"/>
                    <a:pt x="0" y="356"/>
                    <a:pt x="26" y="481"/>
                  </a:cubicBezTo>
                  <a:cubicBezTo>
                    <a:pt x="47" y="591"/>
                    <a:pt x="145" y="662"/>
                    <a:pt x="253" y="662"/>
                  </a:cubicBezTo>
                  <a:cubicBezTo>
                    <a:pt x="269" y="662"/>
                    <a:pt x="285" y="660"/>
                    <a:pt x="301" y="657"/>
                  </a:cubicBezTo>
                  <a:lnTo>
                    <a:pt x="1178" y="456"/>
                  </a:lnTo>
                  <a:cubicBezTo>
                    <a:pt x="1304" y="431"/>
                    <a:pt x="1404" y="306"/>
                    <a:pt x="1379" y="181"/>
                  </a:cubicBezTo>
                  <a:cubicBezTo>
                    <a:pt x="1335" y="72"/>
                    <a:pt x="1235" y="1"/>
                    <a:pt x="1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1"/>
            <p:cNvSpPr/>
            <p:nvPr/>
          </p:nvSpPr>
          <p:spPr>
            <a:xfrm>
              <a:off x="3945685" y="3789740"/>
              <a:ext cx="48463" cy="22851"/>
            </a:xfrm>
            <a:custGeom>
              <a:rect b="b" l="l" r="r" t="t"/>
              <a:pathLst>
                <a:path extrusionOk="0" h="662" w="1404">
                  <a:moveTo>
                    <a:pt x="1151" y="1"/>
                  </a:moveTo>
                  <a:cubicBezTo>
                    <a:pt x="1135" y="1"/>
                    <a:pt x="1119" y="2"/>
                    <a:pt x="1103" y="5"/>
                  </a:cubicBezTo>
                  <a:lnTo>
                    <a:pt x="226" y="181"/>
                  </a:lnTo>
                  <a:cubicBezTo>
                    <a:pt x="75" y="206"/>
                    <a:pt x="0" y="331"/>
                    <a:pt x="25" y="482"/>
                  </a:cubicBezTo>
                  <a:cubicBezTo>
                    <a:pt x="47" y="591"/>
                    <a:pt x="145" y="662"/>
                    <a:pt x="252" y="662"/>
                  </a:cubicBezTo>
                  <a:cubicBezTo>
                    <a:pt x="268" y="662"/>
                    <a:pt x="285" y="660"/>
                    <a:pt x="301" y="657"/>
                  </a:cubicBezTo>
                  <a:lnTo>
                    <a:pt x="1203" y="457"/>
                  </a:lnTo>
                  <a:cubicBezTo>
                    <a:pt x="1328" y="432"/>
                    <a:pt x="1404" y="306"/>
                    <a:pt x="1378" y="181"/>
                  </a:cubicBezTo>
                  <a:cubicBezTo>
                    <a:pt x="1357" y="72"/>
                    <a:pt x="1259" y="1"/>
                    <a:pt x="1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1"/>
            <p:cNvSpPr/>
            <p:nvPr/>
          </p:nvSpPr>
          <p:spPr>
            <a:xfrm>
              <a:off x="3789086" y="3655818"/>
              <a:ext cx="24266" cy="219773"/>
            </a:xfrm>
            <a:custGeom>
              <a:rect b="b" l="l" r="r" t="t"/>
              <a:pathLst>
                <a:path extrusionOk="0" h="6367" w="703">
                  <a:moveTo>
                    <a:pt x="51" y="1"/>
                  </a:moveTo>
                  <a:cubicBezTo>
                    <a:pt x="26" y="1"/>
                    <a:pt x="1" y="26"/>
                    <a:pt x="1" y="51"/>
                  </a:cubicBezTo>
                  <a:lnTo>
                    <a:pt x="602" y="6342"/>
                  </a:lnTo>
                  <a:cubicBezTo>
                    <a:pt x="627" y="6367"/>
                    <a:pt x="627" y="6367"/>
                    <a:pt x="652" y="6367"/>
                  </a:cubicBezTo>
                  <a:cubicBezTo>
                    <a:pt x="677" y="6367"/>
                    <a:pt x="702" y="6342"/>
                    <a:pt x="677" y="6342"/>
                  </a:cubicBezTo>
                  <a:lnTo>
                    <a:pt x="76" y="51"/>
                  </a:lnTo>
                  <a:cubicBezTo>
                    <a:pt x="76" y="26"/>
                    <a:pt x="76" y="1"/>
                    <a:pt x="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1"/>
            <p:cNvSpPr/>
            <p:nvPr/>
          </p:nvSpPr>
          <p:spPr>
            <a:xfrm>
              <a:off x="3992385" y="3619507"/>
              <a:ext cx="55401" cy="217150"/>
            </a:xfrm>
            <a:custGeom>
              <a:rect b="b" l="l" r="r" t="t"/>
              <a:pathLst>
                <a:path extrusionOk="0" h="6291" w="1605">
                  <a:moveTo>
                    <a:pt x="51" y="0"/>
                  </a:moveTo>
                  <a:cubicBezTo>
                    <a:pt x="25" y="0"/>
                    <a:pt x="0" y="25"/>
                    <a:pt x="25" y="50"/>
                  </a:cubicBezTo>
                  <a:lnTo>
                    <a:pt x="1529" y="6266"/>
                  </a:lnTo>
                  <a:cubicBezTo>
                    <a:pt x="1529" y="6291"/>
                    <a:pt x="1554" y="6291"/>
                    <a:pt x="1579" y="6291"/>
                  </a:cubicBezTo>
                  <a:cubicBezTo>
                    <a:pt x="1604" y="6291"/>
                    <a:pt x="1604" y="6266"/>
                    <a:pt x="1604" y="6266"/>
                  </a:cubicBezTo>
                  <a:lnTo>
                    <a:pt x="76" y="25"/>
                  </a:lnTo>
                  <a:cubicBezTo>
                    <a:pt x="76" y="25"/>
                    <a:pt x="51" y="0"/>
                    <a:pt x="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1"/>
          <p:cNvGrpSpPr/>
          <p:nvPr/>
        </p:nvGrpSpPr>
        <p:grpSpPr>
          <a:xfrm>
            <a:off x="6014077" y="2052554"/>
            <a:ext cx="1230938" cy="1188867"/>
            <a:chOff x="5936187" y="2189541"/>
            <a:chExt cx="1164448" cy="1124649"/>
          </a:xfrm>
        </p:grpSpPr>
        <p:sp>
          <p:nvSpPr>
            <p:cNvPr id="4025" name="Google Shape;4025;p61"/>
            <p:cNvSpPr/>
            <p:nvPr/>
          </p:nvSpPr>
          <p:spPr>
            <a:xfrm>
              <a:off x="5936187" y="2189541"/>
              <a:ext cx="1164448" cy="1124649"/>
            </a:xfrm>
            <a:custGeom>
              <a:rect b="b" l="l" r="r" t="t"/>
              <a:pathLst>
                <a:path extrusionOk="0" h="32582" w="33735">
                  <a:moveTo>
                    <a:pt x="16868" y="0"/>
                  </a:moveTo>
                  <a:cubicBezTo>
                    <a:pt x="7569" y="0"/>
                    <a:pt x="0" y="7569"/>
                    <a:pt x="0" y="16868"/>
                  </a:cubicBezTo>
                  <a:lnTo>
                    <a:pt x="0" y="31604"/>
                  </a:lnTo>
                  <a:cubicBezTo>
                    <a:pt x="0" y="32156"/>
                    <a:pt x="452" y="32582"/>
                    <a:pt x="978" y="32582"/>
                  </a:cubicBezTo>
                  <a:lnTo>
                    <a:pt x="32758" y="32582"/>
                  </a:lnTo>
                  <a:cubicBezTo>
                    <a:pt x="33309" y="32582"/>
                    <a:pt x="33735" y="32156"/>
                    <a:pt x="33735" y="31604"/>
                  </a:cubicBezTo>
                  <a:lnTo>
                    <a:pt x="33735" y="16868"/>
                  </a:lnTo>
                  <a:cubicBezTo>
                    <a:pt x="33735" y="14562"/>
                    <a:pt x="33284" y="12306"/>
                    <a:pt x="32382" y="10226"/>
                  </a:cubicBezTo>
                  <a:cubicBezTo>
                    <a:pt x="31630" y="8472"/>
                    <a:pt x="30602" y="6893"/>
                    <a:pt x="29324" y="5489"/>
                  </a:cubicBezTo>
                  <a:cubicBezTo>
                    <a:pt x="29148" y="5289"/>
                    <a:pt x="28973" y="5113"/>
                    <a:pt x="28798" y="4938"/>
                  </a:cubicBezTo>
                  <a:cubicBezTo>
                    <a:pt x="28221" y="4361"/>
                    <a:pt x="27595" y="3810"/>
                    <a:pt x="26943" y="3334"/>
                  </a:cubicBezTo>
                  <a:cubicBezTo>
                    <a:pt x="26366" y="2908"/>
                    <a:pt x="25790" y="2532"/>
                    <a:pt x="25189" y="2181"/>
                  </a:cubicBezTo>
                  <a:cubicBezTo>
                    <a:pt x="24888" y="2030"/>
                    <a:pt x="24637" y="1880"/>
                    <a:pt x="24361" y="1755"/>
                  </a:cubicBezTo>
                  <a:cubicBezTo>
                    <a:pt x="24211" y="1680"/>
                    <a:pt x="24061" y="1604"/>
                    <a:pt x="23910" y="1529"/>
                  </a:cubicBezTo>
                  <a:cubicBezTo>
                    <a:pt x="21705" y="502"/>
                    <a:pt x="19324" y="0"/>
                    <a:pt x="16868"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1"/>
            <p:cNvSpPr/>
            <p:nvPr/>
          </p:nvSpPr>
          <p:spPr>
            <a:xfrm>
              <a:off x="5970772" y="2223263"/>
              <a:ext cx="1096138" cy="1057202"/>
            </a:xfrm>
            <a:custGeom>
              <a:rect b="b" l="l" r="r" t="t"/>
              <a:pathLst>
                <a:path extrusionOk="0" h="30628" w="31756">
                  <a:moveTo>
                    <a:pt x="15866" y="1"/>
                  </a:moveTo>
                  <a:cubicBezTo>
                    <a:pt x="7094" y="1"/>
                    <a:pt x="1" y="7119"/>
                    <a:pt x="1" y="15891"/>
                  </a:cubicBezTo>
                  <a:lnTo>
                    <a:pt x="1" y="30627"/>
                  </a:lnTo>
                  <a:lnTo>
                    <a:pt x="31756" y="30627"/>
                  </a:lnTo>
                  <a:lnTo>
                    <a:pt x="31756" y="15891"/>
                  </a:lnTo>
                  <a:cubicBezTo>
                    <a:pt x="31756" y="13660"/>
                    <a:pt x="31304" y="11555"/>
                    <a:pt x="30477" y="9625"/>
                  </a:cubicBezTo>
                  <a:cubicBezTo>
                    <a:pt x="29776" y="7971"/>
                    <a:pt x="28798" y="6467"/>
                    <a:pt x="27620" y="5164"/>
                  </a:cubicBezTo>
                  <a:cubicBezTo>
                    <a:pt x="27445" y="4988"/>
                    <a:pt x="27294" y="4813"/>
                    <a:pt x="27119" y="4662"/>
                  </a:cubicBezTo>
                  <a:cubicBezTo>
                    <a:pt x="26568" y="4111"/>
                    <a:pt x="25966" y="3610"/>
                    <a:pt x="25364" y="3134"/>
                  </a:cubicBezTo>
                  <a:cubicBezTo>
                    <a:pt x="24838" y="2733"/>
                    <a:pt x="24287" y="2382"/>
                    <a:pt x="23710" y="2056"/>
                  </a:cubicBezTo>
                  <a:cubicBezTo>
                    <a:pt x="23460" y="1906"/>
                    <a:pt x="23184" y="1780"/>
                    <a:pt x="22933" y="1655"/>
                  </a:cubicBezTo>
                  <a:cubicBezTo>
                    <a:pt x="22783" y="1580"/>
                    <a:pt x="22633" y="1505"/>
                    <a:pt x="22507" y="1429"/>
                  </a:cubicBezTo>
                  <a:cubicBezTo>
                    <a:pt x="20477" y="502"/>
                    <a:pt x="18247" y="1"/>
                    <a:pt x="15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1"/>
            <p:cNvSpPr/>
            <p:nvPr/>
          </p:nvSpPr>
          <p:spPr>
            <a:xfrm>
              <a:off x="5995002" y="2462908"/>
              <a:ext cx="1018266" cy="817547"/>
            </a:xfrm>
            <a:custGeom>
              <a:rect b="b" l="l" r="r" t="t"/>
              <a:pathLst>
                <a:path extrusionOk="0" h="23685" w="29500">
                  <a:moveTo>
                    <a:pt x="3334" y="0"/>
                  </a:moveTo>
                  <a:lnTo>
                    <a:pt x="3334" y="5063"/>
                  </a:lnTo>
                  <a:lnTo>
                    <a:pt x="3409" y="5113"/>
                  </a:lnTo>
                  <a:lnTo>
                    <a:pt x="6818" y="7394"/>
                  </a:lnTo>
                  <a:lnTo>
                    <a:pt x="6793" y="7544"/>
                  </a:lnTo>
                  <a:lnTo>
                    <a:pt x="5615" y="12757"/>
                  </a:lnTo>
                  <a:lnTo>
                    <a:pt x="5464" y="13359"/>
                  </a:lnTo>
                  <a:lnTo>
                    <a:pt x="4161" y="19098"/>
                  </a:lnTo>
                  <a:lnTo>
                    <a:pt x="1" y="23684"/>
                  </a:lnTo>
                  <a:lnTo>
                    <a:pt x="29500" y="23684"/>
                  </a:lnTo>
                  <a:lnTo>
                    <a:pt x="28948" y="22908"/>
                  </a:lnTo>
                  <a:lnTo>
                    <a:pt x="27921" y="21479"/>
                  </a:lnTo>
                  <a:lnTo>
                    <a:pt x="26417" y="19374"/>
                  </a:lnTo>
                  <a:lnTo>
                    <a:pt x="25264" y="12331"/>
                  </a:lnTo>
                  <a:lnTo>
                    <a:pt x="25089" y="11278"/>
                  </a:lnTo>
                  <a:lnTo>
                    <a:pt x="24462" y="7494"/>
                  </a:lnTo>
                  <a:lnTo>
                    <a:pt x="27444" y="4737"/>
                  </a:lnTo>
                  <a:lnTo>
                    <a:pt x="27520" y="4662"/>
                  </a:lnTo>
                  <a:lnTo>
                    <a:pt x="275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6112666" y="2621199"/>
              <a:ext cx="832251" cy="102137"/>
            </a:xfrm>
            <a:custGeom>
              <a:rect b="b" l="l" r="r" t="t"/>
              <a:pathLst>
                <a:path extrusionOk="0" h="2959" w="24111">
                  <a:moveTo>
                    <a:pt x="24111" y="1"/>
                  </a:moveTo>
                  <a:lnTo>
                    <a:pt x="0" y="527"/>
                  </a:lnTo>
                  <a:lnTo>
                    <a:pt x="3384" y="2958"/>
                  </a:lnTo>
                  <a:lnTo>
                    <a:pt x="21053" y="2908"/>
                  </a:lnTo>
                  <a:lnTo>
                    <a:pt x="24111" y="76"/>
                  </a:lnTo>
                  <a:lnTo>
                    <a:pt x="24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1"/>
            <p:cNvSpPr/>
            <p:nvPr/>
          </p:nvSpPr>
          <p:spPr>
            <a:xfrm>
              <a:off x="6110078" y="2462908"/>
              <a:ext cx="834840" cy="176488"/>
            </a:xfrm>
            <a:custGeom>
              <a:rect b="b" l="l" r="r" t="t"/>
              <a:pathLst>
                <a:path extrusionOk="0" h="5113" w="24186">
                  <a:moveTo>
                    <a:pt x="0" y="0"/>
                  </a:moveTo>
                  <a:lnTo>
                    <a:pt x="0" y="5063"/>
                  </a:lnTo>
                  <a:lnTo>
                    <a:pt x="75" y="5113"/>
                  </a:lnTo>
                  <a:lnTo>
                    <a:pt x="1128" y="5088"/>
                  </a:lnTo>
                  <a:lnTo>
                    <a:pt x="18471" y="4812"/>
                  </a:lnTo>
                  <a:lnTo>
                    <a:pt x="20151" y="4787"/>
                  </a:lnTo>
                  <a:lnTo>
                    <a:pt x="20902" y="4787"/>
                  </a:lnTo>
                  <a:lnTo>
                    <a:pt x="22557" y="4762"/>
                  </a:lnTo>
                  <a:lnTo>
                    <a:pt x="24110" y="4737"/>
                  </a:lnTo>
                  <a:lnTo>
                    <a:pt x="24186" y="4662"/>
                  </a:lnTo>
                  <a:lnTo>
                    <a:pt x="241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6110078" y="2462908"/>
              <a:ext cx="83947" cy="115944"/>
            </a:xfrm>
            <a:custGeom>
              <a:rect b="b" l="l" r="r" t="t"/>
              <a:pathLst>
                <a:path extrusionOk="0" h="3359" w="2432">
                  <a:moveTo>
                    <a:pt x="777" y="0"/>
                  </a:moveTo>
                  <a:lnTo>
                    <a:pt x="0" y="1078"/>
                  </a:lnTo>
                  <a:lnTo>
                    <a:pt x="0" y="3359"/>
                  </a:ln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6110078" y="2462908"/>
              <a:ext cx="166133" cy="176488"/>
            </a:xfrm>
            <a:custGeom>
              <a:rect b="b" l="l" r="r" t="t"/>
              <a:pathLst>
                <a:path extrusionOk="0" h="5113" w="4813">
                  <a:moveTo>
                    <a:pt x="3158" y="0"/>
                  </a:moveTo>
                  <a:lnTo>
                    <a:pt x="0" y="4361"/>
                  </a:lnTo>
                  <a:lnTo>
                    <a:pt x="0" y="5063"/>
                  </a:lnTo>
                  <a:lnTo>
                    <a:pt x="75" y="5113"/>
                  </a:lnTo>
                  <a:lnTo>
                    <a:pt x="1128" y="5088"/>
                  </a:lnTo>
                  <a:lnTo>
                    <a:pt x="48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6747621" y="2462908"/>
              <a:ext cx="177385" cy="166133"/>
            </a:xfrm>
            <a:custGeom>
              <a:rect b="b" l="l" r="r" t="t"/>
              <a:pathLst>
                <a:path extrusionOk="0" h="4813" w="5139">
                  <a:moveTo>
                    <a:pt x="3484" y="0"/>
                  </a:moveTo>
                  <a:lnTo>
                    <a:pt x="0" y="4812"/>
                  </a:lnTo>
                  <a:lnTo>
                    <a:pt x="1680" y="4787"/>
                  </a:lnTo>
                  <a:lnTo>
                    <a:pt x="5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6831530" y="2471537"/>
              <a:ext cx="113355" cy="156640"/>
            </a:xfrm>
            <a:custGeom>
              <a:rect b="b" l="l" r="r" t="t"/>
              <a:pathLst>
                <a:path extrusionOk="0" h="4538" w="3284">
                  <a:moveTo>
                    <a:pt x="3284" y="1"/>
                  </a:moveTo>
                  <a:lnTo>
                    <a:pt x="0" y="4537"/>
                  </a:lnTo>
                  <a:lnTo>
                    <a:pt x="1655" y="4512"/>
                  </a:lnTo>
                  <a:lnTo>
                    <a:pt x="3284" y="2256"/>
                  </a:lnTo>
                  <a:lnTo>
                    <a:pt x="32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6289146" y="2496631"/>
              <a:ext cx="478413" cy="83084"/>
            </a:xfrm>
            <a:custGeom>
              <a:rect b="b" l="l" r="r" t="t"/>
              <a:pathLst>
                <a:path extrusionOk="0" h="2407" w="13860">
                  <a:moveTo>
                    <a:pt x="0" y="1"/>
                  </a:moveTo>
                  <a:lnTo>
                    <a:pt x="0" y="2407"/>
                  </a:lnTo>
                  <a:lnTo>
                    <a:pt x="13860" y="2407"/>
                  </a:lnTo>
                  <a:lnTo>
                    <a:pt x="13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6137760" y="3120336"/>
              <a:ext cx="769947" cy="12150"/>
            </a:xfrm>
            <a:custGeom>
              <a:rect b="b" l="l" r="r" t="t"/>
              <a:pathLst>
                <a:path extrusionOk="0" h="352" w="22306">
                  <a:moveTo>
                    <a:pt x="25" y="1"/>
                  </a:moveTo>
                  <a:cubicBezTo>
                    <a:pt x="0" y="1"/>
                    <a:pt x="0" y="26"/>
                    <a:pt x="0" y="51"/>
                  </a:cubicBezTo>
                  <a:cubicBezTo>
                    <a:pt x="0" y="76"/>
                    <a:pt x="0" y="76"/>
                    <a:pt x="25" y="76"/>
                  </a:cubicBezTo>
                  <a:lnTo>
                    <a:pt x="22281" y="352"/>
                  </a:lnTo>
                  <a:cubicBezTo>
                    <a:pt x="22306" y="352"/>
                    <a:pt x="22306" y="352"/>
                    <a:pt x="22306" y="327"/>
                  </a:cubicBezTo>
                  <a:cubicBezTo>
                    <a:pt x="22306" y="302"/>
                    <a:pt x="22306" y="277"/>
                    <a:pt x="22281" y="277"/>
                  </a:cubicBezTo>
                  <a:lnTo>
                    <a:pt x="25" y="1"/>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6213004" y="2754431"/>
              <a:ext cx="624629" cy="331368"/>
            </a:xfrm>
            <a:custGeom>
              <a:rect b="b" l="l" r="r" t="t"/>
              <a:pathLst>
                <a:path extrusionOk="0" h="9600" w="18096">
                  <a:moveTo>
                    <a:pt x="17093" y="0"/>
                  </a:moveTo>
                  <a:lnTo>
                    <a:pt x="1705" y="126"/>
                  </a:lnTo>
                  <a:lnTo>
                    <a:pt x="1" y="9223"/>
                  </a:lnTo>
                  <a:lnTo>
                    <a:pt x="18096" y="9599"/>
                  </a:lnTo>
                  <a:lnTo>
                    <a:pt x="170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6302090" y="2782976"/>
              <a:ext cx="103863" cy="27718"/>
            </a:xfrm>
            <a:custGeom>
              <a:rect b="b" l="l" r="r" t="t"/>
              <a:pathLst>
                <a:path extrusionOk="0" h="803" w="3009">
                  <a:moveTo>
                    <a:pt x="402" y="0"/>
                  </a:moveTo>
                  <a:cubicBezTo>
                    <a:pt x="201" y="0"/>
                    <a:pt x="1" y="176"/>
                    <a:pt x="1" y="401"/>
                  </a:cubicBezTo>
                  <a:cubicBezTo>
                    <a:pt x="1" y="627"/>
                    <a:pt x="201" y="802"/>
                    <a:pt x="402" y="802"/>
                  </a:cubicBezTo>
                  <a:lnTo>
                    <a:pt x="2608" y="802"/>
                  </a:lnTo>
                  <a:cubicBezTo>
                    <a:pt x="2833" y="802"/>
                    <a:pt x="3009" y="627"/>
                    <a:pt x="3009" y="401"/>
                  </a:cubicBezTo>
                  <a:cubicBezTo>
                    <a:pt x="3009" y="176"/>
                    <a:pt x="2833" y="0"/>
                    <a:pt x="2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1"/>
            <p:cNvSpPr/>
            <p:nvPr/>
          </p:nvSpPr>
          <p:spPr>
            <a:xfrm>
              <a:off x="6452614" y="2782976"/>
              <a:ext cx="103863" cy="27718"/>
            </a:xfrm>
            <a:custGeom>
              <a:rect b="b" l="l" r="r" t="t"/>
              <a:pathLst>
                <a:path extrusionOk="0" h="803" w="3009">
                  <a:moveTo>
                    <a:pt x="402" y="0"/>
                  </a:moveTo>
                  <a:cubicBezTo>
                    <a:pt x="176" y="0"/>
                    <a:pt x="1" y="176"/>
                    <a:pt x="1" y="401"/>
                  </a:cubicBezTo>
                  <a:cubicBezTo>
                    <a:pt x="1" y="627"/>
                    <a:pt x="176" y="802"/>
                    <a:pt x="402" y="802"/>
                  </a:cubicBezTo>
                  <a:lnTo>
                    <a:pt x="2607" y="802"/>
                  </a:lnTo>
                  <a:cubicBezTo>
                    <a:pt x="2808" y="802"/>
                    <a:pt x="3008" y="627"/>
                    <a:pt x="3008" y="401"/>
                  </a:cubicBezTo>
                  <a:cubicBezTo>
                    <a:pt x="3008" y="176"/>
                    <a:pt x="2808" y="0"/>
                    <a:pt x="2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1"/>
            <p:cNvSpPr/>
            <p:nvPr/>
          </p:nvSpPr>
          <p:spPr>
            <a:xfrm>
              <a:off x="6702647" y="2779524"/>
              <a:ext cx="28580" cy="28580"/>
            </a:xfrm>
            <a:custGeom>
              <a:rect b="b" l="l" r="r" t="t"/>
              <a:pathLst>
                <a:path extrusionOk="0" h="828" w="828">
                  <a:moveTo>
                    <a:pt x="426" y="0"/>
                  </a:moveTo>
                  <a:cubicBezTo>
                    <a:pt x="176" y="0"/>
                    <a:pt x="0" y="176"/>
                    <a:pt x="0" y="401"/>
                  </a:cubicBezTo>
                  <a:cubicBezTo>
                    <a:pt x="0" y="627"/>
                    <a:pt x="176" y="827"/>
                    <a:pt x="426" y="827"/>
                  </a:cubicBezTo>
                  <a:cubicBezTo>
                    <a:pt x="652" y="827"/>
                    <a:pt x="827" y="627"/>
                    <a:pt x="827" y="401"/>
                  </a:cubicBezTo>
                  <a:cubicBezTo>
                    <a:pt x="827" y="176"/>
                    <a:pt x="652"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6745896" y="2779524"/>
              <a:ext cx="28580" cy="28580"/>
            </a:xfrm>
            <a:custGeom>
              <a:rect b="b" l="l" r="r" t="t"/>
              <a:pathLst>
                <a:path extrusionOk="0" h="828" w="828">
                  <a:moveTo>
                    <a:pt x="401" y="0"/>
                  </a:moveTo>
                  <a:cubicBezTo>
                    <a:pt x="176" y="0"/>
                    <a:pt x="0" y="176"/>
                    <a:pt x="0" y="401"/>
                  </a:cubicBezTo>
                  <a:cubicBezTo>
                    <a:pt x="0" y="627"/>
                    <a:pt x="176" y="827"/>
                    <a:pt x="401" y="827"/>
                  </a:cubicBezTo>
                  <a:cubicBezTo>
                    <a:pt x="652" y="827"/>
                    <a:pt x="827" y="627"/>
                    <a:pt x="827" y="401"/>
                  </a:cubicBezTo>
                  <a:cubicBezTo>
                    <a:pt x="827" y="176"/>
                    <a:pt x="652" y="0"/>
                    <a:pt x="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6661987" y="2779524"/>
              <a:ext cx="29443" cy="28580"/>
            </a:xfrm>
            <a:custGeom>
              <a:rect b="b" l="l" r="r" t="t"/>
              <a:pathLst>
                <a:path extrusionOk="0" h="828" w="853">
                  <a:moveTo>
                    <a:pt x="426" y="0"/>
                  </a:moveTo>
                  <a:cubicBezTo>
                    <a:pt x="201" y="0"/>
                    <a:pt x="0" y="176"/>
                    <a:pt x="0" y="401"/>
                  </a:cubicBezTo>
                  <a:cubicBezTo>
                    <a:pt x="0" y="627"/>
                    <a:pt x="201" y="827"/>
                    <a:pt x="426" y="827"/>
                  </a:cubicBezTo>
                  <a:cubicBezTo>
                    <a:pt x="652" y="827"/>
                    <a:pt x="852" y="627"/>
                    <a:pt x="852" y="401"/>
                  </a:cubicBezTo>
                  <a:cubicBezTo>
                    <a:pt x="852" y="176"/>
                    <a:pt x="652"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1"/>
            <p:cNvSpPr/>
            <p:nvPr/>
          </p:nvSpPr>
          <p:spPr>
            <a:xfrm>
              <a:off x="6413714" y="2871199"/>
              <a:ext cx="53640" cy="53675"/>
            </a:xfrm>
            <a:custGeom>
              <a:rect b="b" l="l" r="r" t="t"/>
              <a:pathLst>
                <a:path extrusionOk="0" h="1555" w="1554">
                  <a:moveTo>
                    <a:pt x="451" y="1"/>
                  </a:moveTo>
                  <a:lnTo>
                    <a:pt x="451" y="226"/>
                  </a:lnTo>
                  <a:lnTo>
                    <a:pt x="226" y="226"/>
                  </a:lnTo>
                  <a:lnTo>
                    <a:pt x="226" y="452"/>
                  </a:lnTo>
                  <a:lnTo>
                    <a:pt x="0" y="452"/>
                  </a:lnTo>
                  <a:lnTo>
                    <a:pt x="0" y="1129"/>
                  </a:lnTo>
                  <a:lnTo>
                    <a:pt x="226" y="1129"/>
                  </a:lnTo>
                  <a:lnTo>
                    <a:pt x="226" y="1354"/>
                  </a:lnTo>
                  <a:lnTo>
                    <a:pt x="451" y="1354"/>
                  </a:lnTo>
                  <a:lnTo>
                    <a:pt x="451" y="1555"/>
                  </a:lnTo>
                  <a:lnTo>
                    <a:pt x="1554" y="1555"/>
                  </a:lnTo>
                  <a:lnTo>
                    <a:pt x="1554" y="677"/>
                  </a:lnTo>
                  <a:lnTo>
                    <a:pt x="877" y="677"/>
                  </a:lnTo>
                  <a:lnTo>
                    <a:pt x="877" y="903"/>
                  </a:lnTo>
                  <a:lnTo>
                    <a:pt x="1103" y="903"/>
                  </a:lnTo>
                  <a:lnTo>
                    <a:pt x="1103" y="1354"/>
                  </a:lnTo>
                  <a:lnTo>
                    <a:pt x="652" y="1354"/>
                  </a:lnTo>
                  <a:lnTo>
                    <a:pt x="652" y="1129"/>
                  </a:lnTo>
                  <a:lnTo>
                    <a:pt x="451" y="1129"/>
                  </a:lnTo>
                  <a:lnTo>
                    <a:pt x="451" y="452"/>
                  </a:lnTo>
                  <a:lnTo>
                    <a:pt x="652" y="452"/>
                  </a:lnTo>
                  <a:lnTo>
                    <a:pt x="652" y="226"/>
                  </a:lnTo>
                  <a:lnTo>
                    <a:pt x="1554" y="226"/>
                  </a:lnTo>
                  <a:lnTo>
                    <a:pt x="1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1"/>
            <p:cNvSpPr/>
            <p:nvPr/>
          </p:nvSpPr>
          <p:spPr>
            <a:xfrm>
              <a:off x="6475118" y="2871199"/>
              <a:ext cx="53675" cy="53675"/>
            </a:xfrm>
            <a:custGeom>
              <a:rect b="b" l="l" r="r" t="t"/>
              <a:pathLst>
                <a:path extrusionOk="0" h="1555" w="1555">
                  <a:moveTo>
                    <a:pt x="878" y="226"/>
                  </a:moveTo>
                  <a:lnTo>
                    <a:pt x="878" y="452"/>
                  </a:lnTo>
                  <a:lnTo>
                    <a:pt x="1103" y="452"/>
                  </a:lnTo>
                  <a:lnTo>
                    <a:pt x="1103" y="903"/>
                  </a:lnTo>
                  <a:lnTo>
                    <a:pt x="427" y="903"/>
                  </a:lnTo>
                  <a:lnTo>
                    <a:pt x="427" y="452"/>
                  </a:lnTo>
                  <a:lnTo>
                    <a:pt x="652" y="452"/>
                  </a:lnTo>
                  <a:lnTo>
                    <a:pt x="652" y="226"/>
                  </a:lnTo>
                  <a:close/>
                  <a:moveTo>
                    <a:pt x="427" y="1"/>
                  </a:moveTo>
                  <a:lnTo>
                    <a:pt x="427" y="226"/>
                  </a:lnTo>
                  <a:lnTo>
                    <a:pt x="226" y="226"/>
                  </a:lnTo>
                  <a:lnTo>
                    <a:pt x="226" y="452"/>
                  </a:lnTo>
                  <a:lnTo>
                    <a:pt x="1" y="452"/>
                  </a:lnTo>
                  <a:lnTo>
                    <a:pt x="1" y="1555"/>
                  </a:lnTo>
                  <a:lnTo>
                    <a:pt x="427" y="1555"/>
                  </a:lnTo>
                  <a:lnTo>
                    <a:pt x="427" y="1129"/>
                  </a:lnTo>
                  <a:lnTo>
                    <a:pt x="1103" y="1129"/>
                  </a:lnTo>
                  <a:lnTo>
                    <a:pt x="1103" y="1555"/>
                  </a:lnTo>
                  <a:lnTo>
                    <a:pt x="1554" y="1555"/>
                  </a:lnTo>
                  <a:lnTo>
                    <a:pt x="1554" y="452"/>
                  </a:lnTo>
                  <a:lnTo>
                    <a:pt x="1329" y="452"/>
                  </a:lnTo>
                  <a:lnTo>
                    <a:pt x="1329" y="226"/>
                  </a:lnTo>
                  <a:lnTo>
                    <a:pt x="1103" y="226"/>
                  </a:lnTo>
                  <a:lnTo>
                    <a:pt x="11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1"/>
            <p:cNvSpPr/>
            <p:nvPr/>
          </p:nvSpPr>
          <p:spPr>
            <a:xfrm>
              <a:off x="6535659" y="2871199"/>
              <a:ext cx="53675" cy="53675"/>
            </a:xfrm>
            <a:custGeom>
              <a:rect b="b" l="l" r="r" t="t"/>
              <a:pathLst>
                <a:path extrusionOk="0" h="1555" w="1555">
                  <a:moveTo>
                    <a:pt x="1" y="1"/>
                  </a:moveTo>
                  <a:lnTo>
                    <a:pt x="1" y="1555"/>
                  </a:lnTo>
                  <a:lnTo>
                    <a:pt x="452" y="1555"/>
                  </a:lnTo>
                  <a:lnTo>
                    <a:pt x="452" y="677"/>
                  </a:lnTo>
                  <a:lnTo>
                    <a:pt x="678" y="677"/>
                  </a:lnTo>
                  <a:lnTo>
                    <a:pt x="678" y="1129"/>
                  </a:lnTo>
                  <a:lnTo>
                    <a:pt x="903" y="1129"/>
                  </a:lnTo>
                  <a:lnTo>
                    <a:pt x="903" y="677"/>
                  </a:lnTo>
                  <a:lnTo>
                    <a:pt x="1129" y="677"/>
                  </a:lnTo>
                  <a:lnTo>
                    <a:pt x="1129" y="1555"/>
                  </a:lnTo>
                  <a:lnTo>
                    <a:pt x="1555" y="1555"/>
                  </a:lnTo>
                  <a:lnTo>
                    <a:pt x="1555" y="1"/>
                  </a:lnTo>
                  <a:lnTo>
                    <a:pt x="1129" y="1"/>
                  </a:lnTo>
                  <a:lnTo>
                    <a:pt x="1129" y="226"/>
                  </a:lnTo>
                  <a:lnTo>
                    <a:pt x="903" y="226"/>
                  </a:lnTo>
                  <a:lnTo>
                    <a:pt x="903" y="452"/>
                  </a:lnTo>
                  <a:lnTo>
                    <a:pt x="678" y="452"/>
                  </a:lnTo>
                  <a:lnTo>
                    <a:pt x="678" y="226"/>
                  </a:lnTo>
                  <a:lnTo>
                    <a:pt x="452" y="226"/>
                  </a:lnTo>
                  <a:lnTo>
                    <a:pt x="4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1"/>
            <p:cNvSpPr/>
            <p:nvPr/>
          </p:nvSpPr>
          <p:spPr>
            <a:xfrm>
              <a:off x="6597097" y="2871199"/>
              <a:ext cx="53675" cy="53675"/>
            </a:xfrm>
            <a:custGeom>
              <a:rect b="b" l="l" r="r" t="t"/>
              <a:pathLst>
                <a:path extrusionOk="0" h="1555" w="1555">
                  <a:moveTo>
                    <a:pt x="0" y="1"/>
                  </a:moveTo>
                  <a:lnTo>
                    <a:pt x="0" y="1555"/>
                  </a:lnTo>
                  <a:lnTo>
                    <a:pt x="1554" y="1555"/>
                  </a:lnTo>
                  <a:lnTo>
                    <a:pt x="1554" y="1354"/>
                  </a:lnTo>
                  <a:lnTo>
                    <a:pt x="452" y="1354"/>
                  </a:lnTo>
                  <a:lnTo>
                    <a:pt x="452" y="903"/>
                  </a:lnTo>
                  <a:lnTo>
                    <a:pt x="1329" y="903"/>
                  </a:lnTo>
                  <a:lnTo>
                    <a:pt x="1329" y="677"/>
                  </a:lnTo>
                  <a:lnTo>
                    <a:pt x="452" y="677"/>
                  </a:lnTo>
                  <a:lnTo>
                    <a:pt x="452" y="226"/>
                  </a:lnTo>
                  <a:lnTo>
                    <a:pt x="1554" y="226"/>
                  </a:lnTo>
                  <a:lnTo>
                    <a:pt x="1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1"/>
            <p:cNvSpPr/>
            <p:nvPr/>
          </p:nvSpPr>
          <p:spPr>
            <a:xfrm>
              <a:off x="6413714" y="2944753"/>
              <a:ext cx="53640" cy="53675"/>
            </a:xfrm>
            <a:custGeom>
              <a:rect b="b" l="l" r="r" t="t"/>
              <a:pathLst>
                <a:path extrusionOk="0" h="1555" w="1554">
                  <a:moveTo>
                    <a:pt x="1103" y="226"/>
                  </a:moveTo>
                  <a:lnTo>
                    <a:pt x="1103" y="1328"/>
                  </a:lnTo>
                  <a:lnTo>
                    <a:pt x="451" y="1328"/>
                  </a:lnTo>
                  <a:lnTo>
                    <a:pt x="451" y="226"/>
                  </a:lnTo>
                  <a:close/>
                  <a:moveTo>
                    <a:pt x="226" y="0"/>
                  </a:moveTo>
                  <a:lnTo>
                    <a:pt x="226" y="226"/>
                  </a:lnTo>
                  <a:lnTo>
                    <a:pt x="0" y="226"/>
                  </a:lnTo>
                  <a:lnTo>
                    <a:pt x="0" y="1328"/>
                  </a:lnTo>
                  <a:lnTo>
                    <a:pt x="226" y="1328"/>
                  </a:lnTo>
                  <a:lnTo>
                    <a:pt x="226" y="1554"/>
                  </a:lnTo>
                  <a:lnTo>
                    <a:pt x="1328" y="1554"/>
                  </a:lnTo>
                  <a:lnTo>
                    <a:pt x="1328" y="1328"/>
                  </a:lnTo>
                  <a:lnTo>
                    <a:pt x="1554" y="1328"/>
                  </a:lnTo>
                  <a:lnTo>
                    <a:pt x="1554" y="226"/>
                  </a:lnTo>
                  <a:lnTo>
                    <a:pt x="1328" y="226"/>
                  </a:lnTo>
                  <a:lnTo>
                    <a:pt x="13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1"/>
            <p:cNvSpPr/>
            <p:nvPr/>
          </p:nvSpPr>
          <p:spPr>
            <a:xfrm>
              <a:off x="6475118" y="2944753"/>
              <a:ext cx="53675" cy="53675"/>
            </a:xfrm>
            <a:custGeom>
              <a:rect b="b" l="l" r="r" t="t"/>
              <a:pathLst>
                <a:path extrusionOk="0" h="1555" w="1555">
                  <a:moveTo>
                    <a:pt x="1" y="0"/>
                  </a:moveTo>
                  <a:lnTo>
                    <a:pt x="1" y="902"/>
                  </a:lnTo>
                  <a:lnTo>
                    <a:pt x="226" y="902"/>
                  </a:lnTo>
                  <a:lnTo>
                    <a:pt x="226" y="1128"/>
                  </a:lnTo>
                  <a:lnTo>
                    <a:pt x="427" y="1128"/>
                  </a:lnTo>
                  <a:lnTo>
                    <a:pt x="427" y="1328"/>
                  </a:lnTo>
                  <a:lnTo>
                    <a:pt x="652" y="1328"/>
                  </a:lnTo>
                  <a:lnTo>
                    <a:pt x="652" y="1554"/>
                  </a:lnTo>
                  <a:lnTo>
                    <a:pt x="878" y="1554"/>
                  </a:lnTo>
                  <a:lnTo>
                    <a:pt x="878" y="1328"/>
                  </a:lnTo>
                  <a:lnTo>
                    <a:pt x="1103" y="1328"/>
                  </a:lnTo>
                  <a:lnTo>
                    <a:pt x="1103" y="1128"/>
                  </a:lnTo>
                  <a:lnTo>
                    <a:pt x="1329" y="1128"/>
                  </a:lnTo>
                  <a:lnTo>
                    <a:pt x="1329" y="902"/>
                  </a:lnTo>
                  <a:lnTo>
                    <a:pt x="1554" y="902"/>
                  </a:lnTo>
                  <a:lnTo>
                    <a:pt x="1554" y="0"/>
                  </a:lnTo>
                  <a:lnTo>
                    <a:pt x="1103" y="0"/>
                  </a:lnTo>
                  <a:lnTo>
                    <a:pt x="1103" y="677"/>
                  </a:lnTo>
                  <a:lnTo>
                    <a:pt x="878" y="677"/>
                  </a:lnTo>
                  <a:lnTo>
                    <a:pt x="878" y="902"/>
                  </a:lnTo>
                  <a:lnTo>
                    <a:pt x="652" y="902"/>
                  </a:lnTo>
                  <a:lnTo>
                    <a:pt x="652" y="677"/>
                  </a:lnTo>
                  <a:lnTo>
                    <a:pt x="427" y="677"/>
                  </a:lnTo>
                  <a:lnTo>
                    <a:pt x="4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1"/>
            <p:cNvSpPr/>
            <p:nvPr/>
          </p:nvSpPr>
          <p:spPr>
            <a:xfrm>
              <a:off x="6535659" y="2944753"/>
              <a:ext cx="53675" cy="53675"/>
            </a:xfrm>
            <a:custGeom>
              <a:rect b="b" l="l" r="r" t="t"/>
              <a:pathLst>
                <a:path extrusionOk="0" h="1555" w="1555">
                  <a:moveTo>
                    <a:pt x="1" y="0"/>
                  </a:moveTo>
                  <a:lnTo>
                    <a:pt x="1" y="1554"/>
                  </a:lnTo>
                  <a:lnTo>
                    <a:pt x="1555" y="1554"/>
                  </a:lnTo>
                  <a:lnTo>
                    <a:pt x="1555" y="1328"/>
                  </a:lnTo>
                  <a:lnTo>
                    <a:pt x="452" y="1328"/>
                  </a:lnTo>
                  <a:lnTo>
                    <a:pt x="452" y="902"/>
                  </a:lnTo>
                  <a:lnTo>
                    <a:pt x="1354" y="902"/>
                  </a:lnTo>
                  <a:lnTo>
                    <a:pt x="1354" y="677"/>
                  </a:lnTo>
                  <a:lnTo>
                    <a:pt x="452" y="677"/>
                  </a:lnTo>
                  <a:lnTo>
                    <a:pt x="452" y="226"/>
                  </a:lnTo>
                  <a:lnTo>
                    <a:pt x="1555" y="226"/>
                  </a:lnTo>
                  <a:lnTo>
                    <a:pt x="15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1"/>
            <p:cNvSpPr/>
            <p:nvPr/>
          </p:nvSpPr>
          <p:spPr>
            <a:xfrm>
              <a:off x="6597097" y="2944753"/>
              <a:ext cx="53675" cy="53675"/>
            </a:xfrm>
            <a:custGeom>
              <a:rect b="b" l="l" r="r" t="t"/>
              <a:pathLst>
                <a:path extrusionOk="0" h="1555" w="1555">
                  <a:moveTo>
                    <a:pt x="1103" y="226"/>
                  </a:moveTo>
                  <a:lnTo>
                    <a:pt x="1103" y="677"/>
                  </a:lnTo>
                  <a:lnTo>
                    <a:pt x="903" y="677"/>
                  </a:lnTo>
                  <a:lnTo>
                    <a:pt x="903" y="902"/>
                  </a:lnTo>
                  <a:lnTo>
                    <a:pt x="452" y="902"/>
                  </a:lnTo>
                  <a:lnTo>
                    <a:pt x="452" y="226"/>
                  </a:lnTo>
                  <a:close/>
                  <a:moveTo>
                    <a:pt x="0" y="0"/>
                  </a:moveTo>
                  <a:lnTo>
                    <a:pt x="0" y="1554"/>
                  </a:lnTo>
                  <a:lnTo>
                    <a:pt x="452" y="1554"/>
                  </a:lnTo>
                  <a:lnTo>
                    <a:pt x="452" y="1128"/>
                  </a:lnTo>
                  <a:lnTo>
                    <a:pt x="677" y="1128"/>
                  </a:lnTo>
                  <a:lnTo>
                    <a:pt x="677" y="1328"/>
                  </a:lnTo>
                  <a:lnTo>
                    <a:pt x="903" y="1328"/>
                  </a:lnTo>
                  <a:lnTo>
                    <a:pt x="903" y="1554"/>
                  </a:lnTo>
                  <a:lnTo>
                    <a:pt x="1554" y="1554"/>
                  </a:lnTo>
                  <a:lnTo>
                    <a:pt x="1554" y="1328"/>
                  </a:lnTo>
                  <a:lnTo>
                    <a:pt x="1329" y="1328"/>
                  </a:lnTo>
                  <a:lnTo>
                    <a:pt x="1329" y="1128"/>
                  </a:lnTo>
                  <a:lnTo>
                    <a:pt x="1103" y="1128"/>
                  </a:lnTo>
                  <a:lnTo>
                    <a:pt x="1103" y="902"/>
                  </a:lnTo>
                  <a:lnTo>
                    <a:pt x="1554" y="902"/>
                  </a:lnTo>
                  <a:lnTo>
                    <a:pt x="1554" y="226"/>
                  </a:lnTo>
                  <a:lnTo>
                    <a:pt x="1329" y="226"/>
                  </a:lnTo>
                  <a:lnTo>
                    <a:pt x="1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1"/>
            <p:cNvSpPr/>
            <p:nvPr/>
          </p:nvSpPr>
          <p:spPr>
            <a:xfrm>
              <a:off x="6411091" y="3178323"/>
              <a:ext cx="86570" cy="37210"/>
            </a:xfrm>
            <a:custGeom>
              <a:rect b="b" l="l" r="r" t="t"/>
              <a:pathLst>
                <a:path extrusionOk="0" h="1078" w="2508">
                  <a:moveTo>
                    <a:pt x="1254" y="0"/>
                  </a:moveTo>
                  <a:cubicBezTo>
                    <a:pt x="552" y="0"/>
                    <a:pt x="1" y="251"/>
                    <a:pt x="1" y="551"/>
                  </a:cubicBezTo>
                  <a:cubicBezTo>
                    <a:pt x="1" y="852"/>
                    <a:pt x="552" y="1078"/>
                    <a:pt x="1254" y="1078"/>
                  </a:cubicBezTo>
                  <a:cubicBezTo>
                    <a:pt x="1931" y="1078"/>
                    <a:pt x="2507" y="852"/>
                    <a:pt x="2507" y="551"/>
                  </a:cubicBezTo>
                  <a:cubicBezTo>
                    <a:pt x="2507" y="251"/>
                    <a:pt x="1931"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1"/>
            <p:cNvSpPr/>
            <p:nvPr/>
          </p:nvSpPr>
          <p:spPr>
            <a:xfrm>
              <a:off x="6559026" y="3178323"/>
              <a:ext cx="86535" cy="37210"/>
            </a:xfrm>
            <a:custGeom>
              <a:rect b="b" l="l" r="r" t="t"/>
              <a:pathLst>
                <a:path extrusionOk="0" h="1078" w="2507">
                  <a:moveTo>
                    <a:pt x="1254" y="0"/>
                  </a:moveTo>
                  <a:cubicBezTo>
                    <a:pt x="552" y="0"/>
                    <a:pt x="1" y="251"/>
                    <a:pt x="1" y="551"/>
                  </a:cubicBezTo>
                  <a:cubicBezTo>
                    <a:pt x="1" y="852"/>
                    <a:pt x="552" y="1078"/>
                    <a:pt x="1254" y="1078"/>
                  </a:cubicBezTo>
                  <a:cubicBezTo>
                    <a:pt x="1930" y="1078"/>
                    <a:pt x="2507" y="852"/>
                    <a:pt x="2507" y="551"/>
                  </a:cubicBezTo>
                  <a:cubicBezTo>
                    <a:pt x="2507" y="251"/>
                    <a:pt x="1930"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1"/>
            <p:cNvSpPr/>
            <p:nvPr/>
          </p:nvSpPr>
          <p:spPr>
            <a:xfrm>
              <a:off x="6772714" y="3149778"/>
              <a:ext cx="67516" cy="28580"/>
            </a:xfrm>
            <a:custGeom>
              <a:rect b="b" l="l" r="r" t="t"/>
              <a:pathLst>
                <a:path extrusionOk="0" h="828" w="1956">
                  <a:moveTo>
                    <a:pt x="978" y="0"/>
                  </a:moveTo>
                  <a:cubicBezTo>
                    <a:pt x="451" y="0"/>
                    <a:pt x="0" y="175"/>
                    <a:pt x="0" y="401"/>
                  </a:cubicBezTo>
                  <a:cubicBezTo>
                    <a:pt x="0" y="652"/>
                    <a:pt x="451" y="827"/>
                    <a:pt x="978" y="827"/>
                  </a:cubicBezTo>
                  <a:cubicBezTo>
                    <a:pt x="1529" y="827"/>
                    <a:pt x="1955" y="652"/>
                    <a:pt x="1955" y="401"/>
                  </a:cubicBezTo>
                  <a:cubicBezTo>
                    <a:pt x="1955" y="175"/>
                    <a:pt x="1529"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1"/>
            <p:cNvSpPr/>
            <p:nvPr/>
          </p:nvSpPr>
          <p:spPr>
            <a:xfrm>
              <a:off x="6828941" y="3206005"/>
              <a:ext cx="67516" cy="28580"/>
            </a:xfrm>
            <a:custGeom>
              <a:rect b="b" l="l" r="r" t="t"/>
              <a:pathLst>
                <a:path extrusionOk="0" h="828" w="1956">
                  <a:moveTo>
                    <a:pt x="978" y="0"/>
                  </a:moveTo>
                  <a:cubicBezTo>
                    <a:pt x="451" y="0"/>
                    <a:pt x="0" y="176"/>
                    <a:pt x="0" y="401"/>
                  </a:cubicBezTo>
                  <a:cubicBezTo>
                    <a:pt x="0" y="627"/>
                    <a:pt x="451" y="827"/>
                    <a:pt x="978" y="827"/>
                  </a:cubicBezTo>
                  <a:cubicBezTo>
                    <a:pt x="1529" y="827"/>
                    <a:pt x="1955" y="627"/>
                    <a:pt x="1955" y="401"/>
                  </a:cubicBezTo>
                  <a:cubicBezTo>
                    <a:pt x="1955" y="176"/>
                    <a:pt x="1529"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1"/>
            <p:cNvSpPr/>
            <p:nvPr/>
          </p:nvSpPr>
          <p:spPr>
            <a:xfrm>
              <a:off x="6729466" y="3193027"/>
              <a:ext cx="67482" cy="29443"/>
            </a:xfrm>
            <a:custGeom>
              <a:rect b="b" l="l" r="r" t="t"/>
              <a:pathLst>
                <a:path extrusionOk="0" h="853" w="1955">
                  <a:moveTo>
                    <a:pt x="977" y="0"/>
                  </a:moveTo>
                  <a:cubicBezTo>
                    <a:pt x="426" y="0"/>
                    <a:pt x="0" y="201"/>
                    <a:pt x="0" y="426"/>
                  </a:cubicBezTo>
                  <a:cubicBezTo>
                    <a:pt x="0" y="652"/>
                    <a:pt x="426" y="852"/>
                    <a:pt x="977" y="852"/>
                  </a:cubicBezTo>
                  <a:cubicBezTo>
                    <a:pt x="1504" y="852"/>
                    <a:pt x="1955" y="652"/>
                    <a:pt x="1955" y="426"/>
                  </a:cubicBezTo>
                  <a:cubicBezTo>
                    <a:pt x="1955" y="201"/>
                    <a:pt x="1504" y="0"/>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1"/>
            <p:cNvSpPr/>
            <p:nvPr/>
          </p:nvSpPr>
          <p:spPr>
            <a:xfrm>
              <a:off x="6195712" y="3206005"/>
              <a:ext cx="96062" cy="31169"/>
            </a:xfrm>
            <a:custGeom>
              <a:rect b="b" l="l" r="r" t="t"/>
              <a:pathLst>
                <a:path extrusionOk="0" h="903" w="2783">
                  <a:moveTo>
                    <a:pt x="1404" y="0"/>
                  </a:moveTo>
                  <a:cubicBezTo>
                    <a:pt x="627" y="0"/>
                    <a:pt x="0" y="201"/>
                    <a:pt x="0" y="451"/>
                  </a:cubicBezTo>
                  <a:cubicBezTo>
                    <a:pt x="0" y="702"/>
                    <a:pt x="627" y="902"/>
                    <a:pt x="1404" y="902"/>
                  </a:cubicBezTo>
                  <a:cubicBezTo>
                    <a:pt x="2156" y="902"/>
                    <a:pt x="2782" y="702"/>
                    <a:pt x="2782" y="451"/>
                  </a:cubicBezTo>
                  <a:cubicBezTo>
                    <a:pt x="2782" y="201"/>
                    <a:pt x="2156" y="0"/>
                    <a:pt x="1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1"/>
            <p:cNvSpPr/>
            <p:nvPr/>
          </p:nvSpPr>
          <p:spPr>
            <a:xfrm>
              <a:off x="6241549" y="3132451"/>
              <a:ext cx="6110" cy="86570"/>
            </a:xfrm>
            <a:custGeom>
              <a:rect b="b" l="l" r="r" t="t"/>
              <a:pathLst>
                <a:path extrusionOk="0" h="2508" w="177">
                  <a:moveTo>
                    <a:pt x="1" y="1"/>
                  </a:moveTo>
                  <a:lnTo>
                    <a:pt x="1" y="2507"/>
                  </a:lnTo>
                  <a:lnTo>
                    <a:pt x="176" y="2507"/>
                  </a:lnTo>
                  <a:lnTo>
                    <a:pt x="1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6208690" y="3087476"/>
              <a:ext cx="73557" cy="73557"/>
            </a:xfrm>
            <a:custGeom>
              <a:rect b="b" l="l" r="r" t="t"/>
              <a:pathLst>
                <a:path extrusionOk="0" h="2131" w="2131">
                  <a:moveTo>
                    <a:pt x="1053" y="0"/>
                  </a:moveTo>
                  <a:cubicBezTo>
                    <a:pt x="476" y="0"/>
                    <a:pt x="0" y="477"/>
                    <a:pt x="0" y="1078"/>
                  </a:cubicBezTo>
                  <a:cubicBezTo>
                    <a:pt x="0" y="1655"/>
                    <a:pt x="476" y="2131"/>
                    <a:pt x="1053" y="2131"/>
                  </a:cubicBezTo>
                  <a:cubicBezTo>
                    <a:pt x="1654" y="2131"/>
                    <a:pt x="2131" y="1655"/>
                    <a:pt x="2131" y="1078"/>
                  </a:cubicBezTo>
                  <a:cubicBezTo>
                    <a:pt x="2131" y="477"/>
                    <a:pt x="1654" y="0"/>
                    <a:pt x="10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1"/>
            <p:cNvSpPr/>
            <p:nvPr/>
          </p:nvSpPr>
          <p:spPr>
            <a:xfrm>
              <a:off x="6274615" y="2264337"/>
              <a:ext cx="173727" cy="175694"/>
            </a:xfrm>
            <a:custGeom>
              <a:rect b="b" l="l" r="r" t="t"/>
              <a:pathLst>
                <a:path extrusionOk="0" h="5090" w="5033">
                  <a:moveTo>
                    <a:pt x="2995" y="1"/>
                  </a:moveTo>
                  <a:cubicBezTo>
                    <a:pt x="2916" y="1"/>
                    <a:pt x="2838" y="28"/>
                    <a:pt x="2777" y="89"/>
                  </a:cubicBezTo>
                  <a:lnTo>
                    <a:pt x="1825" y="1117"/>
                  </a:lnTo>
                  <a:lnTo>
                    <a:pt x="446" y="891"/>
                  </a:lnTo>
                  <a:cubicBezTo>
                    <a:pt x="435" y="890"/>
                    <a:pt x="425" y="889"/>
                    <a:pt x="414" y="889"/>
                  </a:cubicBezTo>
                  <a:cubicBezTo>
                    <a:pt x="179" y="889"/>
                    <a:pt x="0" y="1151"/>
                    <a:pt x="120" y="1367"/>
                  </a:cubicBezTo>
                  <a:lnTo>
                    <a:pt x="797" y="2570"/>
                  </a:lnTo>
                  <a:lnTo>
                    <a:pt x="170" y="3823"/>
                  </a:lnTo>
                  <a:cubicBezTo>
                    <a:pt x="55" y="4031"/>
                    <a:pt x="215" y="4280"/>
                    <a:pt x="437" y="4280"/>
                  </a:cubicBezTo>
                  <a:cubicBezTo>
                    <a:pt x="456" y="4280"/>
                    <a:pt x="476" y="4278"/>
                    <a:pt x="496" y="4274"/>
                  </a:cubicBezTo>
                  <a:lnTo>
                    <a:pt x="1875" y="4024"/>
                  </a:lnTo>
                  <a:lnTo>
                    <a:pt x="2852" y="5001"/>
                  </a:lnTo>
                  <a:cubicBezTo>
                    <a:pt x="2921" y="5062"/>
                    <a:pt x="3003" y="5090"/>
                    <a:pt x="3081" y="5090"/>
                  </a:cubicBezTo>
                  <a:cubicBezTo>
                    <a:pt x="3230" y="5090"/>
                    <a:pt x="3371" y="4990"/>
                    <a:pt x="3404" y="4826"/>
                  </a:cubicBezTo>
                  <a:lnTo>
                    <a:pt x="3579" y="3422"/>
                  </a:lnTo>
                  <a:lnTo>
                    <a:pt x="4807" y="2796"/>
                  </a:lnTo>
                  <a:cubicBezTo>
                    <a:pt x="5033" y="2670"/>
                    <a:pt x="5033" y="2345"/>
                    <a:pt x="4807" y="2244"/>
                  </a:cubicBezTo>
                  <a:lnTo>
                    <a:pt x="3554" y="1643"/>
                  </a:lnTo>
                  <a:lnTo>
                    <a:pt x="3328" y="264"/>
                  </a:lnTo>
                  <a:cubicBezTo>
                    <a:pt x="3296" y="100"/>
                    <a:pt x="3145" y="1"/>
                    <a:pt x="29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1"/>
            <p:cNvSpPr/>
            <p:nvPr/>
          </p:nvSpPr>
          <p:spPr>
            <a:xfrm>
              <a:off x="6321143" y="2324982"/>
              <a:ext cx="24266" cy="20849"/>
            </a:xfrm>
            <a:custGeom>
              <a:rect b="b" l="l" r="r" t="t"/>
              <a:pathLst>
                <a:path extrusionOk="0" h="604" w="703">
                  <a:moveTo>
                    <a:pt x="372" y="1"/>
                  </a:moveTo>
                  <a:cubicBezTo>
                    <a:pt x="261" y="1"/>
                    <a:pt x="152" y="51"/>
                    <a:pt x="101" y="136"/>
                  </a:cubicBezTo>
                  <a:cubicBezTo>
                    <a:pt x="0" y="287"/>
                    <a:pt x="51" y="462"/>
                    <a:pt x="201" y="563"/>
                  </a:cubicBezTo>
                  <a:cubicBezTo>
                    <a:pt x="255" y="590"/>
                    <a:pt x="312" y="604"/>
                    <a:pt x="368" y="604"/>
                  </a:cubicBezTo>
                  <a:cubicBezTo>
                    <a:pt x="468" y="604"/>
                    <a:pt x="563" y="559"/>
                    <a:pt x="627" y="462"/>
                  </a:cubicBezTo>
                  <a:cubicBezTo>
                    <a:pt x="702" y="312"/>
                    <a:pt x="652" y="136"/>
                    <a:pt x="527" y="36"/>
                  </a:cubicBezTo>
                  <a:cubicBezTo>
                    <a:pt x="478" y="12"/>
                    <a:pt x="425" y="1"/>
                    <a:pt x="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6373055" y="2341722"/>
              <a:ext cx="23368" cy="20918"/>
            </a:xfrm>
            <a:custGeom>
              <a:rect b="b" l="l" r="r" t="t"/>
              <a:pathLst>
                <a:path extrusionOk="0" h="606" w="677">
                  <a:moveTo>
                    <a:pt x="337" y="0"/>
                  </a:moveTo>
                  <a:cubicBezTo>
                    <a:pt x="236" y="0"/>
                    <a:pt x="140" y="56"/>
                    <a:pt x="75" y="153"/>
                  </a:cubicBezTo>
                  <a:cubicBezTo>
                    <a:pt x="0" y="278"/>
                    <a:pt x="25" y="479"/>
                    <a:pt x="176" y="554"/>
                  </a:cubicBezTo>
                  <a:cubicBezTo>
                    <a:pt x="229" y="589"/>
                    <a:pt x="285" y="606"/>
                    <a:pt x="340" y="606"/>
                  </a:cubicBezTo>
                  <a:cubicBezTo>
                    <a:pt x="441" y="606"/>
                    <a:pt x="537" y="551"/>
                    <a:pt x="602" y="453"/>
                  </a:cubicBezTo>
                  <a:cubicBezTo>
                    <a:pt x="677" y="328"/>
                    <a:pt x="627" y="128"/>
                    <a:pt x="501" y="52"/>
                  </a:cubicBezTo>
                  <a:cubicBezTo>
                    <a:pt x="448" y="17"/>
                    <a:pt x="392" y="0"/>
                    <a:pt x="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1"/>
            <p:cNvSpPr/>
            <p:nvPr/>
          </p:nvSpPr>
          <p:spPr>
            <a:xfrm>
              <a:off x="6345373" y="2340066"/>
              <a:ext cx="25992" cy="22505"/>
            </a:xfrm>
            <a:custGeom>
              <a:rect b="b" l="l" r="r" t="t"/>
              <a:pathLst>
                <a:path extrusionOk="0" h="652" w="753">
                  <a:moveTo>
                    <a:pt x="151" y="0"/>
                  </a:moveTo>
                  <a:cubicBezTo>
                    <a:pt x="125" y="0"/>
                    <a:pt x="100" y="25"/>
                    <a:pt x="100" y="50"/>
                  </a:cubicBezTo>
                  <a:cubicBezTo>
                    <a:pt x="100" y="75"/>
                    <a:pt x="0" y="577"/>
                    <a:pt x="301" y="627"/>
                  </a:cubicBezTo>
                  <a:cubicBezTo>
                    <a:pt x="326" y="627"/>
                    <a:pt x="326" y="652"/>
                    <a:pt x="351" y="652"/>
                  </a:cubicBezTo>
                  <a:cubicBezTo>
                    <a:pt x="627" y="652"/>
                    <a:pt x="727" y="251"/>
                    <a:pt x="727" y="251"/>
                  </a:cubicBezTo>
                  <a:cubicBezTo>
                    <a:pt x="752" y="201"/>
                    <a:pt x="727" y="176"/>
                    <a:pt x="702" y="176"/>
                  </a:cubicBezTo>
                  <a:cubicBezTo>
                    <a:pt x="652" y="176"/>
                    <a:pt x="627" y="176"/>
                    <a:pt x="627" y="201"/>
                  </a:cubicBezTo>
                  <a:cubicBezTo>
                    <a:pt x="627" y="224"/>
                    <a:pt x="539" y="531"/>
                    <a:pt x="365" y="531"/>
                  </a:cubicBezTo>
                  <a:cubicBezTo>
                    <a:pt x="352" y="531"/>
                    <a:pt x="339" y="530"/>
                    <a:pt x="326" y="527"/>
                  </a:cubicBezTo>
                  <a:cubicBezTo>
                    <a:pt x="125" y="476"/>
                    <a:pt x="201" y="75"/>
                    <a:pt x="201" y="75"/>
                  </a:cubicBezTo>
                  <a:cubicBezTo>
                    <a:pt x="201" y="50"/>
                    <a:pt x="201" y="0"/>
                    <a:pt x="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1"/>
            <p:cNvSpPr/>
            <p:nvPr/>
          </p:nvSpPr>
          <p:spPr>
            <a:xfrm>
              <a:off x="6839296" y="2763371"/>
              <a:ext cx="204033" cy="201513"/>
            </a:xfrm>
            <a:custGeom>
              <a:rect b="b" l="l" r="r" t="t"/>
              <a:pathLst>
                <a:path extrusionOk="0" h="5838" w="5911">
                  <a:moveTo>
                    <a:pt x="2071" y="1"/>
                  </a:moveTo>
                  <a:cubicBezTo>
                    <a:pt x="1893" y="1"/>
                    <a:pt x="1722" y="136"/>
                    <a:pt x="1705" y="343"/>
                  </a:cubicBezTo>
                  <a:lnTo>
                    <a:pt x="1630" y="1947"/>
                  </a:lnTo>
                  <a:lnTo>
                    <a:pt x="252" y="2799"/>
                  </a:lnTo>
                  <a:cubicBezTo>
                    <a:pt x="1" y="2949"/>
                    <a:pt x="51" y="3325"/>
                    <a:pt x="327" y="3426"/>
                  </a:cubicBezTo>
                  <a:lnTo>
                    <a:pt x="1831" y="4002"/>
                  </a:lnTo>
                  <a:lnTo>
                    <a:pt x="2207" y="5556"/>
                  </a:lnTo>
                  <a:cubicBezTo>
                    <a:pt x="2252" y="5738"/>
                    <a:pt x="2399" y="5837"/>
                    <a:pt x="2552" y="5837"/>
                  </a:cubicBezTo>
                  <a:cubicBezTo>
                    <a:pt x="2652" y="5837"/>
                    <a:pt x="2754" y="5795"/>
                    <a:pt x="2833" y="5706"/>
                  </a:cubicBezTo>
                  <a:lnTo>
                    <a:pt x="3836" y="4453"/>
                  </a:lnTo>
                  <a:lnTo>
                    <a:pt x="5440" y="4578"/>
                  </a:lnTo>
                  <a:cubicBezTo>
                    <a:pt x="5451" y="4579"/>
                    <a:pt x="5461" y="4580"/>
                    <a:pt x="5472" y="4580"/>
                  </a:cubicBezTo>
                  <a:cubicBezTo>
                    <a:pt x="5753" y="4580"/>
                    <a:pt x="5910" y="4269"/>
                    <a:pt x="5765" y="4027"/>
                  </a:cubicBezTo>
                  <a:lnTo>
                    <a:pt x="4888" y="2674"/>
                  </a:lnTo>
                  <a:lnTo>
                    <a:pt x="5490" y="1195"/>
                  </a:lnTo>
                  <a:cubicBezTo>
                    <a:pt x="5601" y="951"/>
                    <a:pt x="5417" y="706"/>
                    <a:pt x="5164" y="706"/>
                  </a:cubicBezTo>
                  <a:cubicBezTo>
                    <a:pt x="5131" y="706"/>
                    <a:pt x="5098" y="710"/>
                    <a:pt x="5064" y="719"/>
                  </a:cubicBezTo>
                  <a:lnTo>
                    <a:pt x="3535" y="1120"/>
                  </a:lnTo>
                  <a:lnTo>
                    <a:pt x="2307" y="92"/>
                  </a:lnTo>
                  <a:cubicBezTo>
                    <a:pt x="2236" y="29"/>
                    <a:pt x="2153" y="1"/>
                    <a:pt x="2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6903323" y="2850351"/>
              <a:ext cx="25992" cy="24473"/>
            </a:xfrm>
            <a:custGeom>
              <a:rect b="b" l="l" r="r" t="t"/>
              <a:pathLst>
                <a:path extrusionOk="0" h="709" w="753">
                  <a:moveTo>
                    <a:pt x="371" y="0"/>
                  </a:moveTo>
                  <a:cubicBezTo>
                    <a:pt x="356" y="0"/>
                    <a:pt x="341" y="1"/>
                    <a:pt x="326" y="3"/>
                  </a:cubicBezTo>
                  <a:cubicBezTo>
                    <a:pt x="126" y="28"/>
                    <a:pt x="1" y="204"/>
                    <a:pt x="26" y="404"/>
                  </a:cubicBezTo>
                  <a:cubicBezTo>
                    <a:pt x="49" y="588"/>
                    <a:pt x="197" y="708"/>
                    <a:pt x="376" y="708"/>
                  </a:cubicBezTo>
                  <a:cubicBezTo>
                    <a:pt x="393" y="708"/>
                    <a:pt x="410" y="707"/>
                    <a:pt x="427" y="705"/>
                  </a:cubicBezTo>
                  <a:cubicBezTo>
                    <a:pt x="627" y="680"/>
                    <a:pt x="753" y="479"/>
                    <a:pt x="727" y="304"/>
                  </a:cubicBezTo>
                  <a:cubicBezTo>
                    <a:pt x="682" y="121"/>
                    <a:pt x="531" y="0"/>
                    <a:pt x="3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1"/>
            <p:cNvSpPr/>
            <p:nvPr/>
          </p:nvSpPr>
          <p:spPr>
            <a:xfrm>
              <a:off x="6960412" y="2826984"/>
              <a:ext cx="25992" cy="24473"/>
            </a:xfrm>
            <a:custGeom>
              <a:rect b="b" l="l" r="r" t="t"/>
              <a:pathLst>
                <a:path extrusionOk="0" h="709" w="753">
                  <a:moveTo>
                    <a:pt x="377" y="0"/>
                  </a:moveTo>
                  <a:cubicBezTo>
                    <a:pt x="361" y="0"/>
                    <a:pt x="344" y="1"/>
                    <a:pt x="327" y="4"/>
                  </a:cubicBezTo>
                  <a:cubicBezTo>
                    <a:pt x="126" y="29"/>
                    <a:pt x="1" y="204"/>
                    <a:pt x="26" y="405"/>
                  </a:cubicBezTo>
                  <a:cubicBezTo>
                    <a:pt x="72" y="588"/>
                    <a:pt x="222" y="709"/>
                    <a:pt x="382" y="709"/>
                  </a:cubicBezTo>
                  <a:cubicBezTo>
                    <a:pt x="397" y="709"/>
                    <a:pt x="412" y="707"/>
                    <a:pt x="427" y="705"/>
                  </a:cubicBezTo>
                  <a:cubicBezTo>
                    <a:pt x="627" y="655"/>
                    <a:pt x="753" y="480"/>
                    <a:pt x="728" y="304"/>
                  </a:cubicBezTo>
                  <a:cubicBezTo>
                    <a:pt x="705" y="121"/>
                    <a:pt x="556" y="0"/>
                    <a:pt x="3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1"/>
            <p:cNvSpPr/>
            <p:nvPr/>
          </p:nvSpPr>
          <p:spPr>
            <a:xfrm>
              <a:off x="6933593" y="2844898"/>
              <a:ext cx="32930" cy="25474"/>
            </a:xfrm>
            <a:custGeom>
              <a:rect b="b" l="l" r="r" t="t"/>
              <a:pathLst>
                <a:path extrusionOk="0" h="738" w="954">
                  <a:moveTo>
                    <a:pt x="666" y="1"/>
                  </a:moveTo>
                  <a:cubicBezTo>
                    <a:pt x="655" y="1"/>
                    <a:pt x="642" y="4"/>
                    <a:pt x="627" y="11"/>
                  </a:cubicBezTo>
                  <a:cubicBezTo>
                    <a:pt x="602" y="11"/>
                    <a:pt x="602" y="61"/>
                    <a:pt x="602" y="86"/>
                  </a:cubicBezTo>
                  <a:cubicBezTo>
                    <a:pt x="602" y="86"/>
                    <a:pt x="778" y="487"/>
                    <a:pt x="577" y="587"/>
                  </a:cubicBezTo>
                  <a:cubicBezTo>
                    <a:pt x="555" y="598"/>
                    <a:pt x="532" y="603"/>
                    <a:pt x="509" y="603"/>
                  </a:cubicBezTo>
                  <a:cubicBezTo>
                    <a:pt x="324" y="603"/>
                    <a:pt x="126" y="287"/>
                    <a:pt x="126" y="287"/>
                  </a:cubicBezTo>
                  <a:cubicBezTo>
                    <a:pt x="111" y="257"/>
                    <a:pt x="97" y="245"/>
                    <a:pt x="82" y="245"/>
                  </a:cubicBezTo>
                  <a:cubicBezTo>
                    <a:pt x="72" y="245"/>
                    <a:pt x="61" y="251"/>
                    <a:pt x="51" y="262"/>
                  </a:cubicBezTo>
                  <a:cubicBezTo>
                    <a:pt x="1" y="262"/>
                    <a:pt x="1" y="312"/>
                    <a:pt x="26" y="337"/>
                  </a:cubicBezTo>
                  <a:cubicBezTo>
                    <a:pt x="26" y="362"/>
                    <a:pt x="226" y="738"/>
                    <a:pt x="502" y="738"/>
                  </a:cubicBezTo>
                  <a:cubicBezTo>
                    <a:pt x="552" y="738"/>
                    <a:pt x="577" y="738"/>
                    <a:pt x="627" y="713"/>
                  </a:cubicBezTo>
                  <a:cubicBezTo>
                    <a:pt x="953" y="537"/>
                    <a:pt x="728" y="61"/>
                    <a:pt x="728" y="36"/>
                  </a:cubicBezTo>
                  <a:cubicBezTo>
                    <a:pt x="710" y="18"/>
                    <a:pt x="692" y="1"/>
                    <a:pt x="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5988099" y="2823049"/>
              <a:ext cx="207657" cy="199408"/>
            </a:xfrm>
            <a:custGeom>
              <a:rect b="b" l="l" r="r" t="t"/>
              <a:pathLst>
                <a:path extrusionOk="0" h="5777" w="6016">
                  <a:moveTo>
                    <a:pt x="3259" y="1"/>
                  </a:moveTo>
                  <a:cubicBezTo>
                    <a:pt x="3152" y="1"/>
                    <a:pt x="3047" y="47"/>
                    <a:pt x="2983" y="143"/>
                  </a:cubicBezTo>
                  <a:lnTo>
                    <a:pt x="2080" y="1471"/>
                  </a:lnTo>
                  <a:lnTo>
                    <a:pt x="476" y="1471"/>
                  </a:lnTo>
                  <a:cubicBezTo>
                    <a:pt x="176" y="1496"/>
                    <a:pt x="0" y="1822"/>
                    <a:pt x="176" y="2072"/>
                  </a:cubicBezTo>
                  <a:lnTo>
                    <a:pt x="1153" y="3326"/>
                  </a:lnTo>
                  <a:lnTo>
                    <a:pt x="677" y="4854"/>
                  </a:lnTo>
                  <a:cubicBezTo>
                    <a:pt x="592" y="5109"/>
                    <a:pt x="777" y="5328"/>
                    <a:pt x="1003" y="5328"/>
                  </a:cubicBezTo>
                  <a:cubicBezTo>
                    <a:pt x="1044" y="5328"/>
                    <a:pt x="1086" y="5321"/>
                    <a:pt x="1128" y="5306"/>
                  </a:cubicBezTo>
                  <a:lnTo>
                    <a:pt x="2657" y="4779"/>
                  </a:lnTo>
                  <a:lnTo>
                    <a:pt x="3935" y="5707"/>
                  </a:lnTo>
                  <a:cubicBezTo>
                    <a:pt x="4004" y="5755"/>
                    <a:pt x="4080" y="5776"/>
                    <a:pt x="4154" y="5776"/>
                  </a:cubicBezTo>
                  <a:cubicBezTo>
                    <a:pt x="4350" y="5776"/>
                    <a:pt x="4530" y="5624"/>
                    <a:pt x="4512" y="5406"/>
                  </a:cubicBezTo>
                  <a:lnTo>
                    <a:pt x="4461" y="3802"/>
                  </a:lnTo>
                  <a:lnTo>
                    <a:pt x="5765" y="2849"/>
                  </a:lnTo>
                  <a:cubicBezTo>
                    <a:pt x="6015" y="2674"/>
                    <a:pt x="5940" y="2298"/>
                    <a:pt x="5664" y="2223"/>
                  </a:cubicBezTo>
                  <a:lnTo>
                    <a:pt x="4111" y="1772"/>
                  </a:lnTo>
                  <a:lnTo>
                    <a:pt x="3609" y="243"/>
                  </a:lnTo>
                  <a:cubicBezTo>
                    <a:pt x="3552" y="85"/>
                    <a:pt x="3403" y="1"/>
                    <a:pt x="3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6046914" y="2899744"/>
              <a:ext cx="27718" cy="24404"/>
            </a:xfrm>
            <a:custGeom>
              <a:rect b="b" l="l" r="r" t="t"/>
              <a:pathLst>
                <a:path extrusionOk="0" h="707" w="803">
                  <a:moveTo>
                    <a:pt x="404" y="1"/>
                  </a:moveTo>
                  <a:cubicBezTo>
                    <a:pt x="266" y="1"/>
                    <a:pt x="134" y="91"/>
                    <a:pt x="76" y="226"/>
                  </a:cubicBezTo>
                  <a:cubicBezTo>
                    <a:pt x="0" y="402"/>
                    <a:pt x="76" y="602"/>
                    <a:pt x="251" y="678"/>
                  </a:cubicBezTo>
                  <a:cubicBezTo>
                    <a:pt x="302" y="697"/>
                    <a:pt x="354" y="706"/>
                    <a:pt x="403" y="706"/>
                  </a:cubicBezTo>
                  <a:cubicBezTo>
                    <a:pt x="546" y="706"/>
                    <a:pt x="671" y="626"/>
                    <a:pt x="727" y="477"/>
                  </a:cubicBezTo>
                  <a:cubicBezTo>
                    <a:pt x="802" y="302"/>
                    <a:pt x="702" y="101"/>
                    <a:pt x="527" y="26"/>
                  </a:cubicBezTo>
                  <a:cubicBezTo>
                    <a:pt x="487" y="9"/>
                    <a:pt x="445" y="1"/>
                    <a:pt x="4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6108317" y="2909995"/>
              <a:ext cx="26855" cy="24059"/>
            </a:xfrm>
            <a:custGeom>
              <a:rect b="b" l="l" r="r" t="t"/>
              <a:pathLst>
                <a:path extrusionOk="0" h="697" w="778">
                  <a:moveTo>
                    <a:pt x="387" y="1"/>
                  </a:moveTo>
                  <a:cubicBezTo>
                    <a:pt x="256" y="1"/>
                    <a:pt x="132" y="76"/>
                    <a:pt x="76" y="205"/>
                  </a:cubicBezTo>
                  <a:cubicBezTo>
                    <a:pt x="1" y="381"/>
                    <a:pt x="76" y="606"/>
                    <a:pt x="252" y="681"/>
                  </a:cubicBezTo>
                  <a:cubicBezTo>
                    <a:pt x="287" y="692"/>
                    <a:pt x="325" y="697"/>
                    <a:pt x="363" y="697"/>
                  </a:cubicBezTo>
                  <a:cubicBezTo>
                    <a:pt x="512" y="697"/>
                    <a:pt x="663" y="620"/>
                    <a:pt x="703" y="481"/>
                  </a:cubicBezTo>
                  <a:cubicBezTo>
                    <a:pt x="778" y="305"/>
                    <a:pt x="703" y="105"/>
                    <a:pt x="527" y="30"/>
                  </a:cubicBezTo>
                  <a:cubicBezTo>
                    <a:pt x="481" y="10"/>
                    <a:pt x="434"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6078047" y="2914447"/>
              <a:ext cx="27718" cy="23403"/>
            </a:xfrm>
            <a:custGeom>
              <a:rect b="b" l="l" r="r" t="t"/>
              <a:pathLst>
                <a:path extrusionOk="0" h="678" w="803">
                  <a:moveTo>
                    <a:pt x="101" y="1"/>
                  </a:moveTo>
                  <a:cubicBezTo>
                    <a:pt x="51" y="1"/>
                    <a:pt x="26" y="26"/>
                    <a:pt x="26" y="51"/>
                  </a:cubicBezTo>
                  <a:cubicBezTo>
                    <a:pt x="26" y="76"/>
                    <a:pt x="1" y="653"/>
                    <a:pt x="352" y="678"/>
                  </a:cubicBezTo>
                  <a:lnTo>
                    <a:pt x="377" y="678"/>
                  </a:lnTo>
                  <a:cubicBezTo>
                    <a:pt x="728" y="678"/>
                    <a:pt x="778" y="176"/>
                    <a:pt x="778" y="176"/>
                  </a:cubicBezTo>
                  <a:cubicBezTo>
                    <a:pt x="803" y="126"/>
                    <a:pt x="778" y="101"/>
                    <a:pt x="728" y="101"/>
                  </a:cubicBezTo>
                  <a:cubicBezTo>
                    <a:pt x="721" y="94"/>
                    <a:pt x="714" y="91"/>
                    <a:pt x="707" y="91"/>
                  </a:cubicBezTo>
                  <a:cubicBezTo>
                    <a:pt x="689" y="91"/>
                    <a:pt x="671" y="115"/>
                    <a:pt x="652" y="151"/>
                  </a:cubicBezTo>
                  <a:cubicBezTo>
                    <a:pt x="652" y="151"/>
                    <a:pt x="605" y="553"/>
                    <a:pt x="396" y="553"/>
                  </a:cubicBezTo>
                  <a:cubicBezTo>
                    <a:pt x="389" y="553"/>
                    <a:pt x="383" y="553"/>
                    <a:pt x="377" y="552"/>
                  </a:cubicBezTo>
                  <a:cubicBezTo>
                    <a:pt x="151" y="552"/>
                    <a:pt x="151" y="76"/>
                    <a:pt x="151" y="51"/>
                  </a:cubicBezTo>
                  <a:cubicBezTo>
                    <a:pt x="151" y="26"/>
                    <a:pt x="126" y="1"/>
                    <a:pt x="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1"/>
            <p:cNvSpPr/>
            <p:nvPr/>
          </p:nvSpPr>
          <p:spPr>
            <a:xfrm>
              <a:off x="6783932" y="2294194"/>
              <a:ext cx="140210" cy="121156"/>
            </a:xfrm>
            <a:custGeom>
              <a:rect b="b" l="l" r="r" t="t"/>
              <a:pathLst>
                <a:path extrusionOk="0" h="3510" w="4062">
                  <a:moveTo>
                    <a:pt x="151" y="1"/>
                  </a:moveTo>
                  <a:cubicBezTo>
                    <a:pt x="51" y="277"/>
                    <a:pt x="1" y="552"/>
                    <a:pt x="1" y="853"/>
                  </a:cubicBezTo>
                  <a:cubicBezTo>
                    <a:pt x="1" y="2332"/>
                    <a:pt x="1204" y="3510"/>
                    <a:pt x="2658" y="3510"/>
                  </a:cubicBezTo>
                  <a:cubicBezTo>
                    <a:pt x="3159" y="3510"/>
                    <a:pt x="3660" y="3359"/>
                    <a:pt x="4061" y="3109"/>
                  </a:cubicBezTo>
                  <a:cubicBezTo>
                    <a:pt x="3886" y="2933"/>
                    <a:pt x="3735" y="2758"/>
                    <a:pt x="3560" y="2607"/>
                  </a:cubicBezTo>
                  <a:cubicBezTo>
                    <a:pt x="3009" y="2056"/>
                    <a:pt x="2432" y="1555"/>
                    <a:pt x="1805" y="1079"/>
                  </a:cubicBezTo>
                  <a:cubicBezTo>
                    <a:pt x="1279" y="678"/>
                    <a:pt x="728" y="327"/>
                    <a:pt x="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5970772" y="3090928"/>
              <a:ext cx="89159" cy="189501"/>
            </a:xfrm>
            <a:custGeom>
              <a:rect b="b" l="l" r="r" t="t"/>
              <a:pathLst>
                <a:path extrusionOk="0" h="5490" w="2583">
                  <a:moveTo>
                    <a:pt x="2582" y="1"/>
                  </a:moveTo>
                  <a:lnTo>
                    <a:pt x="1" y="226"/>
                  </a:lnTo>
                  <a:lnTo>
                    <a:pt x="1" y="5489"/>
                  </a:lnTo>
                  <a:lnTo>
                    <a:pt x="477" y="5489"/>
                  </a:lnTo>
                  <a:lnTo>
                    <a:pt x="25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1"/>
            <p:cNvSpPr/>
            <p:nvPr/>
          </p:nvSpPr>
          <p:spPr>
            <a:xfrm>
              <a:off x="6960412" y="3026935"/>
              <a:ext cx="106452" cy="159195"/>
            </a:xfrm>
            <a:custGeom>
              <a:rect b="b" l="l" r="r" t="t"/>
              <a:pathLst>
                <a:path extrusionOk="0" h="4612" w="3084">
                  <a:moveTo>
                    <a:pt x="3084" y="0"/>
                  </a:moveTo>
                  <a:lnTo>
                    <a:pt x="1" y="1980"/>
                  </a:lnTo>
                  <a:lnTo>
                    <a:pt x="3084" y="4612"/>
                  </a:lnTo>
                  <a:lnTo>
                    <a:pt x="30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1"/>
            <p:cNvSpPr/>
            <p:nvPr/>
          </p:nvSpPr>
          <p:spPr>
            <a:xfrm>
              <a:off x="6579805" y="2292261"/>
              <a:ext cx="83947" cy="78976"/>
            </a:xfrm>
            <a:custGeom>
              <a:rect b="b" l="l" r="r" t="t"/>
              <a:pathLst>
                <a:path extrusionOk="0" h="2288" w="2432">
                  <a:moveTo>
                    <a:pt x="98" y="0"/>
                  </a:moveTo>
                  <a:cubicBezTo>
                    <a:pt x="58" y="0"/>
                    <a:pt x="21" y="41"/>
                    <a:pt x="0" y="82"/>
                  </a:cubicBezTo>
                  <a:cubicBezTo>
                    <a:pt x="0" y="132"/>
                    <a:pt x="50" y="182"/>
                    <a:pt x="100" y="182"/>
                  </a:cubicBezTo>
                  <a:lnTo>
                    <a:pt x="978" y="308"/>
                  </a:lnTo>
                  <a:lnTo>
                    <a:pt x="1053" y="1135"/>
                  </a:lnTo>
                  <a:cubicBezTo>
                    <a:pt x="1053" y="1185"/>
                    <a:pt x="1078" y="1210"/>
                    <a:pt x="1128" y="1235"/>
                  </a:cubicBezTo>
                  <a:lnTo>
                    <a:pt x="2055" y="1435"/>
                  </a:lnTo>
                  <a:lnTo>
                    <a:pt x="2206" y="2212"/>
                  </a:lnTo>
                  <a:cubicBezTo>
                    <a:pt x="2231" y="2262"/>
                    <a:pt x="2256" y="2288"/>
                    <a:pt x="2306" y="2288"/>
                  </a:cubicBezTo>
                  <a:lnTo>
                    <a:pt x="2331" y="2288"/>
                  </a:lnTo>
                  <a:cubicBezTo>
                    <a:pt x="2381" y="2288"/>
                    <a:pt x="2431" y="2237"/>
                    <a:pt x="2406" y="2187"/>
                  </a:cubicBezTo>
                  <a:lnTo>
                    <a:pt x="2231" y="1335"/>
                  </a:lnTo>
                  <a:cubicBezTo>
                    <a:pt x="2231" y="1285"/>
                    <a:pt x="2206" y="1260"/>
                    <a:pt x="2156" y="1260"/>
                  </a:cubicBezTo>
                  <a:lnTo>
                    <a:pt x="1253" y="1059"/>
                  </a:lnTo>
                  <a:lnTo>
                    <a:pt x="1153" y="207"/>
                  </a:lnTo>
                  <a:cubicBezTo>
                    <a:pt x="1153" y="157"/>
                    <a:pt x="1128" y="132"/>
                    <a:pt x="1078" y="132"/>
                  </a:cubicBezTo>
                  <a:lnTo>
                    <a:pt x="125" y="7"/>
                  </a:lnTo>
                  <a:cubicBezTo>
                    <a:pt x="116" y="2"/>
                    <a:pt x="107" y="0"/>
                    <a:pt x="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6924101" y="2655163"/>
              <a:ext cx="112493" cy="32688"/>
            </a:xfrm>
            <a:custGeom>
              <a:rect b="b" l="l" r="r" t="t"/>
              <a:pathLst>
                <a:path extrusionOk="0" h="947" w="3259">
                  <a:moveTo>
                    <a:pt x="2369" y="0"/>
                  </a:moveTo>
                  <a:cubicBezTo>
                    <a:pt x="2350" y="0"/>
                    <a:pt x="2331" y="7"/>
                    <a:pt x="2306" y="19"/>
                  </a:cubicBezTo>
                  <a:lnTo>
                    <a:pt x="1579" y="596"/>
                  </a:lnTo>
                  <a:lnTo>
                    <a:pt x="877" y="119"/>
                  </a:lnTo>
                  <a:cubicBezTo>
                    <a:pt x="852" y="107"/>
                    <a:pt x="827" y="101"/>
                    <a:pt x="805" y="101"/>
                  </a:cubicBezTo>
                  <a:cubicBezTo>
                    <a:pt x="783" y="101"/>
                    <a:pt x="765" y="107"/>
                    <a:pt x="752" y="119"/>
                  </a:cubicBezTo>
                  <a:lnTo>
                    <a:pt x="50" y="771"/>
                  </a:lnTo>
                  <a:cubicBezTo>
                    <a:pt x="0" y="821"/>
                    <a:pt x="0" y="871"/>
                    <a:pt x="25" y="921"/>
                  </a:cubicBezTo>
                  <a:cubicBezTo>
                    <a:pt x="50" y="946"/>
                    <a:pt x="75" y="946"/>
                    <a:pt x="100" y="946"/>
                  </a:cubicBezTo>
                  <a:cubicBezTo>
                    <a:pt x="125" y="946"/>
                    <a:pt x="151" y="946"/>
                    <a:pt x="176" y="921"/>
                  </a:cubicBezTo>
                  <a:lnTo>
                    <a:pt x="827" y="320"/>
                  </a:lnTo>
                  <a:lnTo>
                    <a:pt x="1504" y="796"/>
                  </a:lnTo>
                  <a:cubicBezTo>
                    <a:pt x="1529" y="809"/>
                    <a:pt x="1554" y="815"/>
                    <a:pt x="1576" y="815"/>
                  </a:cubicBezTo>
                  <a:cubicBezTo>
                    <a:pt x="1598" y="815"/>
                    <a:pt x="1617" y="809"/>
                    <a:pt x="1629" y="796"/>
                  </a:cubicBezTo>
                  <a:lnTo>
                    <a:pt x="2381" y="220"/>
                  </a:lnTo>
                  <a:lnTo>
                    <a:pt x="3083" y="596"/>
                  </a:lnTo>
                  <a:cubicBezTo>
                    <a:pt x="3098" y="603"/>
                    <a:pt x="3112" y="606"/>
                    <a:pt x="3127" y="606"/>
                  </a:cubicBezTo>
                  <a:cubicBezTo>
                    <a:pt x="3162" y="606"/>
                    <a:pt x="3198" y="588"/>
                    <a:pt x="3233" y="571"/>
                  </a:cubicBezTo>
                  <a:cubicBezTo>
                    <a:pt x="3258" y="520"/>
                    <a:pt x="3233" y="445"/>
                    <a:pt x="3183" y="420"/>
                  </a:cubicBezTo>
                  <a:lnTo>
                    <a:pt x="2431" y="19"/>
                  </a:lnTo>
                  <a:cubicBezTo>
                    <a:pt x="2406" y="7"/>
                    <a:pt x="2387" y="0"/>
                    <a:pt x="23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6989820" y="3036082"/>
              <a:ext cx="35519" cy="111112"/>
            </a:xfrm>
            <a:custGeom>
              <a:rect b="b" l="l" r="r" t="t"/>
              <a:pathLst>
                <a:path extrusionOk="0" h="3219" w="1029">
                  <a:moveTo>
                    <a:pt x="421" y="0"/>
                  </a:moveTo>
                  <a:cubicBezTo>
                    <a:pt x="406" y="0"/>
                    <a:pt x="392" y="3"/>
                    <a:pt x="377" y="11"/>
                  </a:cubicBezTo>
                  <a:cubicBezTo>
                    <a:pt x="327" y="36"/>
                    <a:pt x="327" y="111"/>
                    <a:pt x="352" y="136"/>
                  </a:cubicBezTo>
                  <a:lnTo>
                    <a:pt x="778" y="913"/>
                  </a:lnTo>
                  <a:lnTo>
                    <a:pt x="176" y="1489"/>
                  </a:lnTo>
                  <a:cubicBezTo>
                    <a:pt x="151" y="1515"/>
                    <a:pt x="151" y="1565"/>
                    <a:pt x="151" y="1615"/>
                  </a:cubicBezTo>
                  <a:lnTo>
                    <a:pt x="577" y="2467"/>
                  </a:lnTo>
                  <a:lnTo>
                    <a:pt x="51" y="3068"/>
                  </a:lnTo>
                  <a:cubicBezTo>
                    <a:pt x="1" y="3094"/>
                    <a:pt x="26" y="3169"/>
                    <a:pt x="51" y="3194"/>
                  </a:cubicBezTo>
                  <a:cubicBezTo>
                    <a:pt x="76" y="3219"/>
                    <a:pt x="101" y="3219"/>
                    <a:pt x="126" y="3219"/>
                  </a:cubicBezTo>
                  <a:cubicBezTo>
                    <a:pt x="151" y="3219"/>
                    <a:pt x="176" y="3219"/>
                    <a:pt x="201" y="3194"/>
                  </a:cubicBezTo>
                  <a:lnTo>
                    <a:pt x="753" y="2542"/>
                  </a:lnTo>
                  <a:cubicBezTo>
                    <a:pt x="778" y="2517"/>
                    <a:pt x="803" y="2467"/>
                    <a:pt x="778" y="2442"/>
                  </a:cubicBezTo>
                  <a:lnTo>
                    <a:pt x="377" y="1590"/>
                  </a:lnTo>
                  <a:lnTo>
                    <a:pt x="978" y="1013"/>
                  </a:lnTo>
                  <a:cubicBezTo>
                    <a:pt x="1028" y="963"/>
                    <a:pt x="1028" y="913"/>
                    <a:pt x="1003" y="888"/>
                  </a:cubicBezTo>
                  <a:lnTo>
                    <a:pt x="527" y="36"/>
                  </a:lnTo>
                  <a:cubicBezTo>
                    <a:pt x="492" y="18"/>
                    <a:pt x="456" y="0"/>
                    <a:pt x="4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6012294" y="2683984"/>
              <a:ext cx="110767" cy="41939"/>
            </a:xfrm>
            <a:custGeom>
              <a:rect b="b" l="l" r="r" t="t"/>
              <a:pathLst>
                <a:path extrusionOk="0" h="1215" w="3209">
                  <a:moveTo>
                    <a:pt x="981" y="1"/>
                  </a:moveTo>
                  <a:cubicBezTo>
                    <a:pt x="970" y="1"/>
                    <a:pt x="961" y="4"/>
                    <a:pt x="953" y="11"/>
                  </a:cubicBezTo>
                  <a:lnTo>
                    <a:pt x="76" y="412"/>
                  </a:lnTo>
                  <a:cubicBezTo>
                    <a:pt x="26" y="437"/>
                    <a:pt x="1" y="487"/>
                    <a:pt x="26" y="538"/>
                  </a:cubicBezTo>
                  <a:cubicBezTo>
                    <a:pt x="44" y="574"/>
                    <a:pt x="76" y="598"/>
                    <a:pt x="112" y="598"/>
                  </a:cubicBezTo>
                  <a:cubicBezTo>
                    <a:pt x="124" y="598"/>
                    <a:pt x="138" y="594"/>
                    <a:pt x="151" y="588"/>
                  </a:cubicBezTo>
                  <a:lnTo>
                    <a:pt x="953" y="212"/>
                  </a:lnTo>
                  <a:lnTo>
                    <a:pt x="1455" y="888"/>
                  </a:lnTo>
                  <a:cubicBezTo>
                    <a:pt x="1472" y="906"/>
                    <a:pt x="1503" y="924"/>
                    <a:pt x="1537" y="924"/>
                  </a:cubicBezTo>
                  <a:cubicBezTo>
                    <a:pt x="1551" y="924"/>
                    <a:pt x="1565" y="921"/>
                    <a:pt x="1580" y="913"/>
                  </a:cubicBezTo>
                  <a:lnTo>
                    <a:pt x="2482" y="588"/>
                  </a:lnTo>
                  <a:lnTo>
                    <a:pt x="3008" y="1189"/>
                  </a:lnTo>
                  <a:cubicBezTo>
                    <a:pt x="3034" y="1189"/>
                    <a:pt x="3059" y="1214"/>
                    <a:pt x="3084" y="1214"/>
                  </a:cubicBezTo>
                  <a:cubicBezTo>
                    <a:pt x="3109" y="1214"/>
                    <a:pt x="3134" y="1214"/>
                    <a:pt x="3159" y="1189"/>
                  </a:cubicBezTo>
                  <a:cubicBezTo>
                    <a:pt x="3209" y="1139"/>
                    <a:pt x="3209" y="1089"/>
                    <a:pt x="3159" y="1039"/>
                  </a:cubicBezTo>
                  <a:lnTo>
                    <a:pt x="2582" y="412"/>
                  </a:lnTo>
                  <a:cubicBezTo>
                    <a:pt x="2532" y="387"/>
                    <a:pt x="2507" y="387"/>
                    <a:pt x="2457" y="387"/>
                  </a:cubicBezTo>
                  <a:lnTo>
                    <a:pt x="1580" y="713"/>
                  </a:lnTo>
                  <a:lnTo>
                    <a:pt x="1054" y="36"/>
                  </a:lnTo>
                  <a:cubicBezTo>
                    <a:pt x="1036" y="19"/>
                    <a:pt x="1006" y="1"/>
                    <a:pt x="98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6148114" y="2375514"/>
              <a:ext cx="61476" cy="60613"/>
            </a:xfrm>
            <a:custGeom>
              <a:rect b="b" l="l" r="r" t="t"/>
              <a:pathLst>
                <a:path extrusionOk="0" h="1756" w="1781">
                  <a:moveTo>
                    <a:pt x="903" y="1"/>
                  </a:moveTo>
                  <a:cubicBezTo>
                    <a:pt x="402" y="1"/>
                    <a:pt x="1" y="377"/>
                    <a:pt x="1" y="878"/>
                  </a:cubicBezTo>
                  <a:cubicBezTo>
                    <a:pt x="1" y="1379"/>
                    <a:pt x="402" y="1755"/>
                    <a:pt x="903" y="1755"/>
                  </a:cubicBezTo>
                  <a:cubicBezTo>
                    <a:pt x="1379" y="1755"/>
                    <a:pt x="1780" y="1379"/>
                    <a:pt x="1780" y="878"/>
                  </a:cubicBezTo>
                  <a:cubicBezTo>
                    <a:pt x="1780" y="377"/>
                    <a:pt x="1379" y="1"/>
                    <a:pt x="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1"/>
            <p:cNvSpPr/>
            <p:nvPr/>
          </p:nvSpPr>
          <p:spPr>
            <a:xfrm>
              <a:off x="6790007" y="2367748"/>
              <a:ext cx="60578" cy="61441"/>
            </a:xfrm>
            <a:custGeom>
              <a:rect b="b" l="l" r="r" t="t"/>
              <a:pathLst>
                <a:path extrusionOk="0" h="1780" w="1755">
                  <a:moveTo>
                    <a:pt x="878" y="0"/>
                  </a:moveTo>
                  <a:cubicBezTo>
                    <a:pt x="401" y="0"/>
                    <a:pt x="0" y="401"/>
                    <a:pt x="0" y="877"/>
                  </a:cubicBezTo>
                  <a:cubicBezTo>
                    <a:pt x="0" y="1379"/>
                    <a:pt x="401" y="1780"/>
                    <a:pt x="878" y="1780"/>
                  </a:cubicBezTo>
                  <a:cubicBezTo>
                    <a:pt x="1379" y="1780"/>
                    <a:pt x="1755" y="1379"/>
                    <a:pt x="1755" y="877"/>
                  </a:cubicBezTo>
                  <a:cubicBezTo>
                    <a:pt x="1755" y="401"/>
                    <a:pt x="1379"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1"/>
            <p:cNvSpPr/>
            <p:nvPr/>
          </p:nvSpPr>
          <p:spPr>
            <a:xfrm>
              <a:off x="6949160" y="3195615"/>
              <a:ext cx="61476" cy="61441"/>
            </a:xfrm>
            <a:custGeom>
              <a:rect b="b" l="l" r="r" t="t"/>
              <a:pathLst>
                <a:path extrusionOk="0" h="1780" w="1781">
                  <a:moveTo>
                    <a:pt x="903" y="0"/>
                  </a:moveTo>
                  <a:cubicBezTo>
                    <a:pt x="402" y="0"/>
                    <a:pt x="1" y="401"/>
                    <a:pt x="1" y="878"/>
                  </a:cubicBezTo>
                  <a:cubicBezTo>
                    <a:pt x="1" y="1379"/>
                    <a:pt x="402" y="1780"/>
                    <a:pt x="903" y="1780"/>
                  </a:cubicBezTo>
                  <a:cubicBezTo>
                    <a:pt x="1379" y="1780"/>
                    <a:pt x="1780" y="1379"/>
                    <a:pt x="1780" y="878"/>
                  </a:cubicBezTo>
                  <a:cubicBezTo>
                    <a:pt x="1780" y="401"/>
                    <a:pt x="1379" y="0"/>
                    <a:pt x="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1"/>
          <p:cNvGrpSpPr/>
          <p:nvPr/>
        </p:nvGrpSpPr>
        <p:grpSpPr>
          <a:xfrm>
            <a:off x="4582044" y="3398629"/>
            <a:ext cx="1230938" cy="1189815"/>
            <a:chOff x="4581506" y="3462908"/>
            <a:chExt cx="1164448" cy="1125547"/>
          </a:xfrm>
        </p:grpSpPr>
        <p:sp>
          <p:nvSpPr>
            <p:cNvPr id="4081" name="Google Shape;4081;p61"/>
            <p:cNvSpPr/>
            <p:nvPr/>
          </p:nvSpPr>
          <p:spPr>
            <a:xfrm>
              <a:off x="4581506" y="3462908"/>
              <a:ext cx="1164448" cy="1125547"/>
            </a:xfrm>
            <a:custGeom>
              <a:rect b="b" l="l" r="r" t="t"/>
              <a:pathLst>
                <a:path extrusionOk="0" h="32608" w="33735">
                  <a:moveTo>
                    <a:pt x="16466" y="1"/>
                  </a:moveTo>
                  <a:cubicBezTo>
                    <a:pt x="12080" y="101"/>
                    <a:pt x="7945" y="1880"/>
                    <a:pt x="4862" y="5038"/>
                  </a:cubicBezTo>
                  <a:cubicBezTo>
                    <a:pt x="1754" y="8171"/>
                    <a:pt x="25" y="12332"/>
                    <a:pt x="0" y="16743"/>
                  </a:cubicBezTo>
                  <a:cubicBezTo>
                    <a:pt x="0" y="16768"/>
                    <a:pt x="0" y="16818"/>
                    <a:pt x="0" y="16868"/>
                  </a:cubicBezTo>
                  <a:lnTo>
                    <a:pt x="0" y="31630"/>
                  </a:lnTo>
                  <a:cubicBezTo>
                    <a:pt x="0" y="32156"/>
                    <a:pt x="426" y="32607"/>
                    <a:pt x="978" y="32607"/>
                  </a:cubicBezTo>
                  <a:lnTo>
                    <a:pt x="32757" y="32607"/>
                  </a:lnTo>
                  <a:cubicBezTo>
                    <a:pt x="33283" y="32607"/>
                    <a:pt x="33735" y="32156"/>
                    <a:pt x="33735" y="31630"/>
                  </a:cubicBezTo>
                  <a:lnTo>
                    <a:pt x="33735" y="16868"/>
                  </a:lnTo>
                  <a:cubicBezTo>
                    <a:pt x="33735" y="14562"/>
                    <a:pt x="33283" y="12332"/>
                    <a:pt x="32381" y="10226"/>
                  </a:cubicBezTo>
                  <a:cubicBezTo>
                    <a:pt x="32206" y="9850"/>
                    <a:pt x="32030" y="9474"/>
                    <a:pt x="31855" y="9149"/>
                  </a:cubicBezTo>
                  <a:cubicBezTo>
                    <a:pt x="31755" y="8923"/>
                    <a:pt x="31629" y="8698"/>
                    <a:pt x="31479" y="8472"/>
                  </a:cubicBezTo>
                  <a:cubicBezTo>
                    <a:pt x="31429" y="8372"/>
                    <a:pt x="31379" y="8271"/>
                    <a:pt x="31329" y="8171"/>
                  </a:cubicBezTo>
                  <a:cubicBezTo>
                    <a:pt x="30752" y="7219"/>
                    <a:pt x="30075" y="6317"/>
                    <a:pt x="29324" y="5489"/>
                  </a:cubicBezTo>
                  <a:cubicBezTo>
                    <a:pt x="29148" y="5314"/>
                    <a:pt x="28973" y="5114"/>
                    <a:pt x="28797" y="4938"/>
                  </a:cubicBezTo>
                  <a:cubicBezTo>
                    <a:pt x="28221" y="4362"/>
                    <a:pt x="27594" y="3835"/>
                    <a:pt x="26943" y="3334"/>
                  </a:cubicBezTo>
                  <a:cubicBezTo>
                    <a:pt x="26742" y="3184"/>
                    <a:pt x="26542" y="3058"/>
                    <a:pt x="26341" y="2908"/>
                  </a:cubicBezTo>
                  <a:cubicBezTo>
                    <a:pt x="25965" y="2657"/>
                    <a:pt x="25614" y="2432"/>
                    <a:pt x="25238" y="2231"/>
                  </a:cubicBezTo>
                  <a:lnTo>
                    <a:pt x="25163" y="2181"/>
                  </a:lnTo>
                  <a:cubicBezTo>
                    <a:pt x="24887" y="2031"/>
                    <a:pt x="24612" y="1880"/>
                    <a:pt x="24361" y="1755"/>
                  </a:cubicBezTo>
                  <a:cubicBezTo>
                    <a:pt x="24211" y="1680"/>
                    <a:pt x="24035" y="1605"/>
                    <a:pt x="23885" y="1530"/>
                  </a:cubicBezTo>
                  <a:cubicBezTo>
                    <a:pt x="23108" y="1179"/>
                    <a:pt x="22306" y="878"/>
                    <a:pt x="21504" y="652"/>
                  </a:cubicBezTo>
                  <a:cubicBezTo>
                    <a:pt x="21379" y="602"/>
                    <a:pt x="21228" y="577"/>
                    <a:pt x="21103" y="552"/>
                  </a:cubicBezTo>
                  <a:cubicBezTo>
                    <a:pt x="21078" y="552"/>
                    <a:pt x="21078" y="527"/>
                    <a:pt x="21078" y="527"/>
                  </a:cubicBezTo>
                  <a:cubicBezTo>
                    <a:pt x="20451" y="377"/>
                    <a:pt x="19800" y="251"/>
                    <a:pt x="19148" y="151"/>
                  </a:cubicBezTo>
                  <a:cubicBezTo>
                    <a:pt x="18998" y="126"/>
                    <a:pt x="18822" y="126"/>
                    <a:pt x="18672" y="101"/>
                  </a:cubicBezTo>
                  <a:cubicBezTo>
                    <a:pt x="18070" y="26"/>
                    <a:pt x="17469" y="1"/>
                    <a:pt x="16867" y="1"/>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1"/>
            <p:cNvSpPr/>
            <p:nvPr/>
          </p:nvSpPr>
          <p:spPr>
            <a:xfrm>
              <a:off x="4623028" y="3496664"/>
              <a:ext cx="1096966" cy="1058030"/>
            </a:xfrm>
            <a:custGeom>
              <a:rect b="b" l="l" r="r" t="t"/>
              <a:pathLst>
                <a:path extrusionOk="0" h="30652" w="31780">
                  <a:moveTo>
                    <a:pt x="15514" y="0"/>
                  </a:moveTo>
                  <a:cubicBezTo>
                    <a:pt x="6943" y="201"/>
                    <a:pt x="50" y="7168"/>
                    <a:pt x="0" y="15765"/>
                  </a:cubicBezTo>
                  <a:cubicBezTo>
                    <a:pt x="0" y="15815"/>
                    <a:pt x="0" y="15865"/>
                    <a:pt x="0" y="15890"/>
                  </a:cubicBezTo>
                  <a:lnTo>
                    <a:pt x="0" y="30652"/>
                  </a:lnTo>
                  <a:lnTo>
                    <a:pt x="31780" y="30652"/>
                  </a:lnTo>
                  <a:lnTo>
                    <a:pt x="31780" y="15890"/>
                  </a:lnTo>
                  <a:cubicBezTo>
                    <a:pt x="31780" y="13659"/>
                    <a:pt x="31304" y="11554"/>
                    <a:pt x="30502" y="9624"/>
                  </a:cubicBezTo>
                  <a:cubicBezTo>
                    <a:pt x="30351" y="9273"/>
                    <a:pt x="30176" y="8948"/>
                    <a:pt x="30000" y="8622"/>
                  </a:cubicBezTo>
                  <a:cubicBezTo>
                    <a:pt x="29900" y="8396"/>
                    <a:pt x="29775" y="8171"/>
                    <a:pt x="29649" y="7970"/>
                  </a:cubicBezTo>
                  <a:cubicBezTo>
                    <a:pt x="29599" y="7870"/>
                    <a:pt x="29549" y="7795"/>
                    <a:pt x="29499" y="7720"/>
                  </a:cubicBezTo>
                  <a:cubicBezTo>
                    <a:pt x="28973" y="6817"/>
                    <a:pt x="28321" y="5965"/>
                    <a:pt x="27619" y="5188"/>
                  </a:cubicBezTo>
                  <a:cubicBezTo>
                    <a:pt x="27444" y="5013"/>
                    <a:pt x="27293" y="4837"/>
                    <a:pt x="27118" y="4662"/>
                  </a:cubicBezTo>
                  <a:cubicBezTo>
                    <a:pt x="26567" y="4110"/>
                    <a:pt x="25990" y="3609"/>
                    <a:pt x="25364" y="3133"/>
                  </a:cubicBezTo>
                  <a:cubicBezTo>
                    <a:pt x="25188" y="3008"/>
                    <a:pt x="24988" y="2882"/>
                    <a:pt x="24812" y="2757"/>
                  </a:cubicBezTo>
                  <a:cubicBezTo>
                    <a:pt x="24486" y="2532"/>
                    <a:pt x="24136" y="2306"/>
                    <a:pt x="23785" y="2105"/>
                  </a:cubicBezTo>
                  <a:cubicBezTo>
                    <a:pt x="23760" y="2105"/>
                    <a:pt x="23735" y="2080"/>
                    <a:pt x="23710" y="2055"/>
                  </a:cubicBezTo>
                  <a:cubicBezTo>
                    <a:pt x="23459" y="1930"/>
                    <a:pt x="23208" y="1780"/>
                    <a:pt x="22933" y="1654"/>
                  </a:cubicBezTo>
                  <a:cubicBezTo>
                    <a:pt x="22782" y="1579"/>
                    <a:pt x="22657" y="1504"/>
                    <a:pt x="22507" y="1454"/>
                  </a:cubicBezTo>
                  <a:cubicBezTo>
                    <a:pt x="21780" y="1103"/>
                    <a:pt x="21028" y="827"/>
                    <a:pt x="20251" y="602"/>
                  </a:cubicBezTo>
                  <a:cubicBezTo>
                    <a:pt x="20126" y="577"/>
                    <a:pt x="20000" y="552"/>
                    <a:pt x="19875" y="501"/>
                  </a:cubicBezTo>
                  <a:cubicBezTo>
                    <a:pt x="19273" y="351"/>
                    <a:pt x="18672" y="226"/>
                    <a:pt x="18045" y="151"/>
                  </a:cubicBezTo>
                  <a:cubicBezTo>
                    <a:pt x="17895" y="126"/>
                    <a:pt x="17745" y="100"/>
                    <a:pt x="17594" y="100"/>
                  </a:cubicBezTo>
                  <a:cubicBezTo>
                    <a:pt x="17018" y="25"/>
                    <a:pt x="16466" y="0"/>
                    <a:pt x="158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5487203" y="4369507"/>
              <a:ext cx="78769" cy="58473"/>
            </a:xfrm>
            <a:custGeom>
              <a:rect b="b" l="l" r="r" t="t"/>
              <a:pathLst>
                <a:path extrusionOk="0" h="1694" w="2282">
                  <a:moveTo>
                    <a:pt x="2282" y="1"/>
                  </a:moveTo>
                  <a:lnTo>
                    <a:pt x="1" y="101"/>
                  </a:lnTo>
                  <a:lnTo>
                    <a:pt x="928" y="1504"/>
                  </a:lnTo>
                  <a:cubicBezTo>
                    <a:pt x="1020" y="1631"/>
                    <a:pt x="1159" y="1694"/>
                    <a:pt x="1295" y="1694"/>
                  </a:cubicBezTo>
                  <a:cubicBezTo>
                    <a:pt x="1456" y="1694"/>
                    <a:pt x="1612" y="1606"/>
                    <a:pt x="1680" y="1429"/>
                  </a:cubicBezTo>
                  <a:lnTo>
                    <a:pt x="22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4750185" y="4369507"/>
              <a:ext cx="78769" cy="58473"/>
            </a:xfrm>
            <a:custGeom>
              <a:rect b="b" l="l" r="r" t="t"/>
              <a:pathLst>
                <a:path extrusionOk="0" h="1694" w="2282">
                  <a:moveTo>
                    <a:pt x="2281" y="1"/>
                  </a:moveTo>
                  <a:lnTo>
                    <a:pt x="0" y="101"/>
                  </a:lnTo>
                  <a:lnTo>
                    <a:pt x="928" y="1504"/>
                  </a:lnTo>
                  <a:cubicBezTo>
                    <a:pt x="1020" y="1631"/>
                    <a:pt x="1159" y="1694"/>
                    <a:pt x="1295" y="1694"/>
                  </a:cubicBezTo>
                  <a:cubicBezTo>
                    <a:pt x="1456" y="1694"/>
                    <a:pt x="1612" y="1606"/>
                    <a:pt x="1680" y="1429"/>
                  </a:cubicBezTo>
                  <a:lnTo>
                    <a:pt x="2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1"/>
            <p:cNvSpPr/>
            <p:nvPr/>
          </p:nvSpPr>
          <p:spPr>
            <a:xfrm>
              <a:off x="5159371" y="3496664"/>
              <a:ext cx="2623" cy="897"/>
            </a:xfrm>
            <a:custGeom>
              <a:rect b="b" l="l" r="r" t="t"/>
              <a:pathLst>
                <a:path extrusionOk="0" h="26" w="76">
                  <a:moveTo>
                    <a:pt x="0" y="0"/>
                  </a:moveTo>
                  <a:cubicBezTo>
                    <a:pt x="0" y="25"/>
                    <a:pt x="0" y="25"/>
                    <a:pt x="25" y="25"/>
                  </a:cubicBezTo>
                  <a:cubicBezTo>
                    <a:pt x="50" y="25"/>
                    <a:pt x="50" y="25"/>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1"/>
            <p:cNvSpPr/>
            <p:nvPr/>
          </p:nvSpPr>
          <p:spPr>
            <a:xfrm>
              <a:off x="5153296" y="3688677"/>
              <a:ext cx="53675" cy="30203"/>
            </a:xfrm>
            <a:custGeom>
              <a:rect b="b" l="l" r="r" t="t"/>
              <a:pathLst>
                <a:path extrusionOk="0" h="875" w="1555">
                  <a:moveTo>
                    <a:pt x="148" y="0"/>
                  </a:moveTo>
                  <a:cubicBezTo>
                    <a:pt x="104" y="0"/>
                    <a:pt x="67" y="28"/>
                    <a:pt x="51" y="76"/>
                  </a:cubicBezTo>
                  <a:cubicBezTo>
                    <a:pt x="1" y="152"/>
                    <a:pt x="26" y="227"/>
                    <a:pt x="101" y="252"/>
                  </a:cubicBezTo>
                  <a:lnTo>
                    <a:pt x="1329" y="853"/>
                  </a:lnTo>
                  <a:cubicBezTo>
                    <a:pt x="1351" y="868"/>
                    <a:pt x="1373" y="874"/>
                    <a:pt x="1394" y="874"/>
                  </a:cubicBezTo>
                  <a:cubicBezTo>
                    <a:pt x="1444" y="874"/>
                    <a:pt x="1487" y="839"/>
                    <a:pt x="1504" y="803"/>
                  </a:cubicBezTo>
                  <a:cubicBezTo>
                    <a:pt x="1555" y="728"/>
                    <a:pt x="1504" y="653"/>
                    <a:pt x="1454" y="603"/>
                  </a:cubicBezTo>
                  <a:lnTo>
                    <a:pt x="226" y="26"/>
                  </a:lnTo>
                  <a:cubicBezTo>
                    <a:pt x="200" y="8"/>
                    <a:pt x="173" y="0"/>
                    <a:pt x="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1"/>
            <p:cNvSpPr/>
            <p:nvPr/>
          </p:nvSpPr>
          <p:spPr>
            <a:xfrm>
              <a:off x="5193956" y="3621751"/>
              <a:ext cx="52812" cy="30099"/>
            </a:xfrm>
            <a:custGeom>
              <a:rect b="b" l="l" r="r" t="t"/>
              <a:pathLst>
                <a:path extrusionOk="0" h="872" w="1530">
                  <a:moveTo>
                    <a:pt x="171" y="1"/>
                  </a:moveTo>
                  <a:cubicBezTo>
                    <a:pt x="116" y="1"/>
                    <a:pt x="69" y="29"/>
                    <a:pt x="51" y="85"/>
                  </a:cubicBezTo>
                  <a:cubicBezTo>
                    <a:pt x="1" y="161"/>
                    <a:pt x="26" y="236"/>
                    <a:pt x="101" y="261"/>
                  </a:cubicBezTo>
                  <a:lnTo>
                    <a:pt x="1329" y="862"/>
                  </a:lnTo>
                  <a:cubicBezTo>
                    <a:pt x="1348" y="869"/>
                    <a:pt x="1366" y="872"/>
                    <a:pt x="1384" y="872"/>
                  </a:cubicBezTo>
                  <a:cubicBezTo>
                    <a:pt x="1439" y="872"/>
                    <a:pt x="1486" y="844"/>
                    <a:pt x="1504" y="787"/>
                  </a:cubicBezTo>
                  <a:cubicBezTo>
                    <a:pt x="1529" y="737"/>
                    <a:pt x="1504" y="662"/>
                    <a:pt x="1454" y="612"/>
                  </a:cubicBezTo>
                  <a:lnTo>
                    <a:pt x="226" y="10"/>
                  </a:lnTo>
                  <a:cubicBezTo>
                    <a:pt x="207" y="4"/>
                    <a:pt x="189"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5125615" y="3586303"/>
              <a:ext cx="26855" cy="53433"/>
            </a:xfrm>
            <a:custGeom>
              <a:rect b="b" l="l" r="r" t="t"/>
              <a:pathLst>
                <a:path extrusionOk="0" h="1548" w="778">
                  <a:moveTo>
                    <a:pt x="156" y="0"/>
                  </a:moveTo>
                  <a:cubicBezTo>
                    <a:pt x="138" y="0"/>
                    <a:pt x="120" y="3"/>
                    <a:pt x="101" y="10"/>
                  </a:cubicBezTo>
                  <a:cubicBezTo>
                    <a:pt x="26" y="35"/>
                    <a:pt x="1" y="110"/>
                    <a:pt x="26" y="185"/>
                  </a:cubicBezTo>
                  <a:lnTo>
                    <a:pt x="502" y="1463"/>
                  </a:lnTo>
                  <a:cubicBezTo>
                    <a:pt x="521" y="1520"/>
                    <a:pt x="568" y="1548"/>
                    <a:pt x="622" y="1548"/>
                  </a:cubicBezTo>
                  <a:cubicBezTo>
                    <a:pt x="640" y="1548"/>
                    <a:pt x="658" y="1545"/>
                    <a:pt x="677" y="1539"/>
                  </a:cubicBezTo>
                  <a:cubicBezTo>
                    <a:pt x="752" y="1513"/>
                    <a:pt x="778" y="1438"/>
                    <a:pt x="752" y="1363"/>
                  </a:cubicBezTo>
                  <a:lnTo>
                    <a:pt x="276" y="85"/>
                  </a:lnTo>
                  <a:cubicBezTo>
                    <a:pt x="257" y="29"/>
                    <a:pt x="21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1"/>
            <p:cNvSpPr/>
            <p:nvPr/>
          </p:nvSpPr>
          <p:spPr>
            <a:xfrm>
              <a:off x="5244142" y="3549094"/>
              <a:ext cx="26855" cy="53364"/>
            </a:xfrm>
            <a:custGeom>
              <a:rect b="b" l="l" r="r" t="t"/>
              <a:pathLst>
                <a:path extrusionOk="0" h="1546" w="778">
                  <a:moveTo>
                    <a:pt x="171" y="1"/>
                  </a:moveTo>
                  <a:cubicBezTo>
                    <a:pt x="154" y="1"/>
                    <a:pt x="138" y="4"/>
                    <a:pt x="126" y="10"/>
                  </a:cubicBezTo>
                  <a:cubicBezTo>
                    <a:pt x="50" y="35"/>
                    <a:pt x="0" y="110"/>
                    <a:pt x="25" y="185"/>
                  </a:cubicBezTo>
                  <a:lnTo>
                    <a:pt x="501" y="1464"/>
                  </a:lnTo>
                  <a:cubicBezTo>
                    <a:pt x="522" y="1505"/>
                    <a:pt x="576" y="1546"/>
                    <a:pt x="636" y="1546"/>
                  </a:cubicBezTo>
                  <a:cubicBezTo>
                    <a:pt x="649" y="1546"/>
                    <a:pt x="663" y="1543"/>
                    <a:pt x="677" y="1539"/>
                  </a:cubicBezTo>
                  <a:cubicBezTo>
                    <a:pt x="752" y="1514"/>
                    <a:pt x="777" y="1439"/>
                    <a:pt x="752" y="1363"/>
                  </a:cubicBezTo>
                  <a:lnTo>
                    <a:pt x="301" y="85"/>
                  </a:lnTo>
                  <a:cubicBezTo>
                    <a:pt x="282" y="29"/>
                    <a:pt x="221"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5350520" y="3654748"/>
              <a:ext cx="26855" cy="53330"/>
            </a:xfrm>
            <a:custGeom>
              <a:rect b="b" l="l" r="r" t="t"/>
              <a:pathLst>
                <a:path extrusionOk="0" h="1545" w="778">
                  <a:moveTo>
                    <a:pt x="142" y="0"/>
                  </a:moveTo>
                  <a:cubicBezTo>
                    <a:pt x="129" y="0"/>
                    <a:pt x="115" y="2"/>
                    <a:pt x="101" y="7"/>
                  </a:cubicBezTo>
                  <a:cubicBezTo>
                    <a:pt x="26" y="32"/>
                    <a:pt x="1" y="107"/>
                    <a:pt x="26" y="182"/>
                  </a:cubicBezTo>
                  <a:lnTo>
                    <a:pt x="502" y="1460"/>
                  </a:lnTo>
                  <a:cubicBezTo>
                    <a:pt x="521" y="1517"/>
                    <a:pt x="568" y="1545"/>
                    <a:pt x="622" y="1545"/>
                  </a:cubicBezTo>
                  <a:cubicBezTo>
                    <a:pt x="640" y="1545"/>
                    <a:pt x="659" y="1542"/>
                    <a:pt x="678" y="1536"/>
                  </a:cubicBezTo>
                  <a:cubicBezTo>
                    <a:pt x="753" y="1510"/>
                    <a:pt x="778" y="1435"/>
                    <a:pt x="753" y="1360"/>
                  </a:cubicBezTo>
                  <a:lnTo>
                    <a:pt x="277" y="82"/>
                  </a:lnTo>
                  <a:cubicBezTo>
                    <a:pt x="256" y="41"/>
                    <a:pt x="202"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5079778" y="3529489"/>
              <a:ext cx="51051" cy="32964"/>
            </a:xfrm>
            <a:custGeom>
              <a:rect b="b" l="l" r="r" t="t"/>
              <a:pathLst>
                <a:path extrusionOk="0" h="955" w="1479">
                  <a:moveTo>
                    <a:pt x="1339" y="1"/>
                  </a:moveTo>
                  <a:cubicBezTo>
                    <a:pt x="1317" y="1"/>
                    <a:pt x="1296" y="9"/>
                    <a:pt x="1278" y="27"/>
                  </a:cubicBezTo>
                  <a:lnTo>
                    <a:pt x="101" y="703"/>
                  </a:lnTo>
                  <a:cubicBezTo>
                    <a:pt x="25" y="728"/>
                    <a:pt x="0" y="829"/>
                    <a:pt x="50" y="879"/>
                  </a:cubicBezTo>
                  <a:cubicBezTo>
                    <a:pt x="67" y="927"/>
                    <a:pt x="104" y="955"/>
                    <a:pt x="148" y="955"/>
                  </a:cubicBezTo>
                  <a:cubicBezTo>
                    <a:pt x="173" y="955"/>
                    <a:pt x="199" y="947"/>
                    <a:pt x="226" y="929"/>
                  </a:cubicBezTo>
                  <a:lnTo>
                    <a:pt x="1404" y="252"/>
                  </a:lnTo>
                  <a:cubicBezTo>
                    <a:pt x="1479" y="227"/>
                    <a:pt x="1479" y="127"/>
                    <a:pt x="1454" y="77"/>
                  </a:cubicBezTo>
                  <a:cubicBezTo>
                    <a:pt x="1422" y="28"/>
                    <a:pt x="1379"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5201757" y="3500116"/>
              <a:ext cx="44148" cy="23437"/>
            </a:xfrm>
            <a:custGeom>
              <a:rect b="b" l="l" r="r" t="t"/>
              <a:pathLst>
                <a:path extrusionOk="0" h="679" w="1279">
                  <a:moveTo>
                    <a:pt x="827" y="0"/>
                  </a:moveTo>
                  <a:lnTo>
                    <a:pt x="75" y="427"/>
                  </a:lnTo>
                  <a:cubicBezTo>
                    <a:pt x="25" y="452"/>
                    <a:pt x="0" y="502"/>
                    <a:pt x="0" y="552"/>
                  </a:cubicBezTo>
                  <a:cubicBezTo>
                    <a:pt x="0" y="577"/>
                    <a:pt x="0" y="577"/>
                    <a:pt x="25" y="602"/>
                  </a:cubicBezTo>
                  <a:cubicBezTo>
                    <a:pt x="58" y="651"/>
                    <a:pt x="100" y="678"/>
                    <a:pt x="140" y="678"/>
                  </a:cubicBezTo>
                  <a:cubicBezTo>
                    <a:pt x="162" y="678"/>
                    <a:pt x="183" y="670"/>
                    <a:pt x="201" y="652"/>
                  </a:cubicBezTo>
                  <a:lnTo>
                    <a:pt x="1278" y="51"/>
                  </a:lnTo>
                  <a:cubicBezTo>
                    <a:pt x="1128" y="26"/>
                    <a:pt x="978" y="0"/>
                    <a:pt x="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5273550" y="3647154"/>
              <a:ext cx="51949" cy="32964"/>
            </a:xfrm>
            <a:custGeom>
              <a:rect b="b" l="l" r="r" t="t"/>
              <a:pathLst>
                <a:path extrusionOk="0" h="955" w="1505">
                  <a:moveTo>
                    <a:pt x="1345" y="0"/>
                  </a:moveTo>
                  <a:cubicBezTo>
                    <a:pt x="1320" y="0"/>
                    <a:pt x="1296" y="8"/>
                    <a:pt x="1279" y="26"/>
                  </a:cubicBezTo>
                  <a:lnTo>
                    <a:pt x="101" y="703"/>
                  </a:lnTo>
                  <a:cubicBezTo>
                    <a:pt x="25" y="728"/>
                    <a:pt x="0" y="828"/>
                    <a:pt x="50" y="878"/>
                  </a:cubicBezTo>
                  <a:cubicBezTo>
                    <a:pt x="67" y="927"/>
                    <a:pt x="114" y="955"/>
                    <a:pt x="159" y="955"/>
                  </a:cubicBezTo>
                  <a:cubicBezTo>
                    <a:pt x="184" y="955"/>
                    <a:pt x="208" y="946"/>
                    <a:pt x="226" y="928"/>
                  </a:cubicBezTo>
                  <a:lnTo>
                    <a:pt x="1404" y="252"/>
                  </a:lnTo>
                  <a:cubicBezTo>
                    <a:pt x="1479" y="202"/>
                    <a:pt x="1504" y="126"/>
                    <a:pt x="1454" y="76"/>
                  </a:cubicBezTo>
                  <a:cubicBezTo>
                    <a:pt x="1438" y="28"/>
                    <a:pt x="1390"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5306409" y="3513957"/>
              <a:ext cx="15602" cy="9596"/>
            </a:xfrm>
            <a:custGeom>
              <a:rect b="b" l="l" r="r" t="t"/>
              <a:pathLst>
                <a:path extrusionOk="0" h="278" w="452">
                  <a:moveTo>
                    <a:pt x="76" y="0"/>
                  </a:moveTo>
                  <a:lnTo>
                    <a:pt x="51" y="26"/>
                  </a:lnTo>
                  <a:cubicBezTo>
                    <a:pt x="26" y="51"/>
                    <a:pt x="1" y="101"/>
                    <a:pt x="1" y="151"/>
                  </a:cubicBezTo>
                  <a:cubicBezTo>
                    <a:pt x="1" y="176"/>
                    <a:pt x="1" y="176"/>
                    <a:pt x="1" y="201"/>
                  </a:cubicBezTo>
                  <a:cubicBezTo>
                    <a:pt x="33" y="250"/>
                    <a:pt x="76" y="277"/>
                    <a:pt x="122" y="277"/>
                  </a:cubicBezTo>
                  <a:cubicBezTo>
                    <a:pt x="148" y="277"/>
                    <a:pt x="175" y="269"/>
                    <a:pt x="201" y="251"/>
                  </a:cubicBezTo>
                  <a:lnTo>
                    <a:pt x="452" y="101"/>
                  </a:lnTo>
                  <a:cubicBezTo>
                    <a:pt x="327" y="76"/>
                    <a:pt x="201" y="51"/>
                    <a:pt x="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1"/>
            <p:cNvSpPr/>
            <p:nvPr/>
          </p:nvSpPr>
          <p:spPr>
            <a:xfrm>
              <a:off x="5159371" y="3560657"/>
              <a:ext cx="56264" cy="12150"/>
            </a:xfrm>
            <a:custGeom>
              <a:rect b="b" l="l" r="r" t="t"/>
              <a:pathLst>
                <a:path extrusionOk="0" h="352" w="1630">
                  <a:moveTo>
                    <a:pt x="150" y="1"/>
                  </a:moveTo>
                  <a:cubicBezTo>
                    <a:pt x="75" y="1"/>
                    <a:pt x="0" y="76"/>
                    <a:pt x="0" y="151"/>
                  </a:cubicBezTo>
                  <a:cubicBezTo>
                    <a:pt x="0" y="226"/>
                    <a:pt x="50" y="277"/>
                    <a:pt x="125" y="277"/>
                  </a:cubicBezTo>
                  <a:lnTo>
                    <a:pt x="1479" y="352"/>
                  </a:lnTo>
                  <a:cubicBezTo>
                    <a:pt x="1554" y="352"/>
                    <a:pt x="1629" y="302"/>
                    <a:pt x="1629" y="226"/>
                  </a:cubicBezTo>
                  <a:cubicBezTo>
                    <a:pt x="1629" y="151"/>
                    <a:pt x="1579" y="76"/>
                    <a:pt x="1504" y="76"/>
                  </a:cubicBezTo>
                  <a:lnTo>
                    <a:pt x="1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5227713" y="3718119"/>
              <a:ext cx="57126" cy="12150"/>
            </a:xfrm>
            <a:custGeom>
              <a:rect b="b" l="l" r="r" t="t"/>
              <a:pathLst>
                <a:path extrusionOk="0" h="352" w="1655">
                  <a:moveTo>
                    <a:pt x="150" y="0"/>
                  </a:moveTo>
                  <a:cubicBezTo>
                    <a:pt x="75" y="0"/>
                    <a:pt x="25" y="75"/>
                    <a:pt x="0" y="151"/>
                  </a:cubicBezTo>
                  <a:cubicBezTo>
                    <a:pt x="0" y="226"/>
                    <a:pt x="75" y="276"/>
                    <a:pt x="150" y="276"/>
                  </a:cubicBezTo>
                  <a:lnTo>
                    <a:pt x="1504" y="351"/>
                  </a:lnTo>
                  <a:cubicBezTo>
                    <a:pt x="1579" y="351"/>
                    <a:pt x="1629" y="301"/>
                    <a:pt x="1654" y="226"/>
                  </a:cubicBezTo>
                  <a:cubicBezTo>
                    <a:pt x="1654" y="151"/>
                    <a:pt x="1579" y="75"/>
                    <a:pt x="1504" y="75"/>
                  </a:cubicBezTo>
                  <a:lnTo>
                    <a:pt x="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5308998" y="3593378"/>
              <a:ext cx="56264" cy="11460"/>
            </a:xfrm>
            <a:custGeom>
              <a:rect b="b" l="l" r="r" t="t"/>
              <a:pathLst>
                <a:path extrusionOk="0" h="332" w="1630">
                  <a:moveTo>
                    <a:pt x="121" y="0"/>
                  </a:moveTo>
                  <a:cubicBezTo>
                    <a:pt x="57" y="0"/>
                    <a:pt x="1" y="65"/>
                    <a:pt x="1" y="131"/>
                  </a:cubicBezTo>
                  <a:cubicBezTo>
                    <a:pt x="1" y="206"/>
                    <a:pt x="51" y="256"/>
                    <a:pt x="126" y="256"/>
                  </a:cubicBezTo>
                  <a:lnTo>
                    <a:pt x="1480" y="331"/>
                  </a:lnTo>
                  <a:cubicBezTo>
                    <a:pt x="1555" y="331"/>
                    <a:pt x="1630" y="281"/>
                    <a:pt x="1630" y="206"/>
                  </a:cubicBezTo>
                  <a:cubicBezTo>
                    <a:pt x="1630" y="131"/>
                    <a:pt x="1580" y="55"/>
                    <a:pt x="1505" y="55"/>
                  </a:cubicBezTo>
                  <a:lnTo>
                    <a:pt x="151" y="5"/>
                  </a:lnTo>
                  <a:cubicBezTo>
                    <a:pt x="141" y="2"/>
                    <a:pt x="131" y="0"/>
                    <a:pt x="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5065074" y="3654955"/>
              <a:ext cx="57126" cy="11287"/>
            </a:xfrm>
            <a:custGeom>
              <a:rect b="b" l="l" r="r" t="t"/>
              <a:pathLst>
                <a:path extrusionOk="0" h="327" w="1655">
                  <a:moveTo>
                    <a:pt x="151" y="1"/>
                  </a:moveTo>
                  <a:cubicBezTo>
                    <a:pt x="75" y="1"/>
                    <a:pt x="25" y="51"/>
                    <a:pt x="25" y="126"/>
                  </a:cubicBezTo>
                  <a:cubicBezTo>
                    <a:pt x="0" y="201"/>
                    <a:pt x="75" y="251"/>
                    <a:pt x="151" y="276"/>
                  </a:cubicBezTo>
                  <a:lnTo>
                    <a:pt x="1504" y="327"/>
                  </a:lnTo>
                  <a:cubicBezTo>
                    <a:pt x="1579" y="327"/>
                    <a:pt x="1654" y="276"/>
                    <a:pt x="1654" y="201"/>
                  </a:cubicBezTo>
                  <a:cubicBezTo>
                    <a:pt x="1654" y="126"/>
                    <a:pt x="1604" y="51"/>
                    <a:pt x="1529" y="51"/>
                  </a:cubicBezTo>
                  <a:lnTo>
                    <a:pt x="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1"/>
            <p:cNvSpPr/>
            <p:nvPr/>
          </p:nvSpPr>
          <p:spPr>
            <a:xfrm>
              <a:off x="5420622" y="4262783"/>
              <a:ext cx="53640" cy="30099"/>
            </a:xfrm>
            <a:custGeom>
              <a:rect b="b" l="l" r="r" t="t"/>
              <a:pathLst>
                <a:path extrusionOk="0" h="872" w="1554">
                  <a:moveTo>
                    <a:pt x="170" y="0"/>
                  </a:moveTo>
                  <a:cubicBezTo>
                    <a:pt x="116" y="0"/>
                    <a:pt x="69" y="29"/>
                    <a:pt x="50" y="85"/>
                  </a:cubicBezTo>
                  <a:cubicBezTo>
                    <a:pt x="0" y="135"/>
                    <a:pt x="25" y="235"/>
                    <a:pt x="100" y="260"/>
                  </a:cubicBezTo>
                  <a:lnTo>
                    <a:pt x="1328" y="862"/>
                  </a:lnTo>
                  <a:cubicBezTo>
                    <a:pt x="1347" y="868"/>
                    <a:pt x="1366" y="871"/>
                    <a:pt x="1384" y="871"/>
                  </a:cubicBezTo>
                  <a:cubicBezTo>
                    <a:pt x="1438" y="871"/>
                    <a:pt x="1485" y="843"/>
                    <a:pt x="1504" y="787"/>
                  </a:cubicBezTo>
                  <a:cubicBezTo>
                    <a:pt x="1554" y="737"/>
                    <a:pt x="1504" y="636"/>
                    <a:pt x="1454" y="611"/>
                  </a:cubicBezTo>
                  <a:lnTo>
                    <a:pt x="226" y="10"/>
                  </a:lnTo>
                  <a:cubicBezTo>
                    <a:pt x="207" y="4"/>
                    <a:pt x="188" y="0"/>
                    <a:pt x="17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5433566" y="4382174"/>
              <a:ext cx="26855" cy="53330"/>
            </a:xfrm>
            <a:custGeom>
              <a:rect b="b" l="l" r="r" t="t"/>
              <a:pathLst>
                <a:path extrusionOk="0" h="1545" w="778">
                  <a:moveTo>
                    <a:pt x="171" y="0"/>
                  </a:moveTo>
                  <a:cubicBezTo>
                    <a:pt x="154" y="0"/>
                    <a:pt x="139" y="3"/>
                    <a:pt x="126" y="9"/>
                  </a:cubicBezTo>
                  <a:cubicBezTo>
                    <a:pt x="51" y="35"/>
                    <a:pt x="1" y="110"/>
                    <a:pt x="26" y="185"/>
                  </a:cubicBezTo>
                  <a:lnTo>
                    <a:pt x="502" y="1463"/>
                  </a:lnTo>
                  <a:cubicBezTo>
                    <a:pt x="523" y="1504"/>
                    <a:pt x="577" y="1545"/>
                    <a:pt x="637" y="1545"/>
                  </a:cubicBezTo>
                  <a:cubicBezTo>
                    <a:pt x="650" y="1545"/>
                    <a:pt x="664" y="1543"/>
                    <a:pt x="678" y="1538"/>
                  </a:cubicBezTo>
                  <a:cubicBezTo>
                    <a:pt x="753" y="1513"/>
                    <a:pt x="778" y="1438"/>
                    <a:pt x="753" y="1363"/>
                  </a:cubicBezTo>
                  <a:lnTo>
                    <a:pt x="302" y="85"/>
                  </a:lnTo>
                  <a:cubicBezTo>
                    <a:pt x="283" y="28"/>
                    <a:pt x="222" y="0"/>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5552956" y="4344206"/>
              <a:ext cx="26855" cy="53330"/>
            </a:xfrm>
            <a:custGeom>
              <a:rect b="b" l="l" r="r" t="t"/>
              <a:pathLst>
                <a:path extrusionOk="0" h="1545" w="778">
                  <a:moveTo>
                    <a:pt x="142" y="0"/>
                  </a:moveTo>
                  <a:cubicBezTo>
                    <a:pt x="128" y="0"/>
                    <a:pt x="115" y="2"/>
                    <a:pt x="101" y="7"/>
                  </a:cubicBezTo>
                  <a:cubicBezTo>
                    <a:pt x="26" y="32"/>
                    <a:pt x="1" y="107"/>
                    <a:pt x="26" y="182"/>
                  </a:cubicBezTo>
                  <a:lnTo>
                    <a:pt x="502" y="1460"/>
                  </a:lnTo>
                  <a:cubicBezTo>
                    <a:pt x="521" y="1517"/>
                    <a:pt x="568" y="1545"/>
                    <a:pt x="622" y="1545"/>
                  </a:cubicBezTo>
                  <a:cubicBezTo>
                    <a:pt x="640" y="1545"/>
                    <a:pt x="659" y="1542"/>
                    <a:pt x="677" y="1536"/>
                  </a:cubicBezTo>
                  <a:cubicBezTo>
                    <a:pt x="727" y="1510"/>
                    <a:pt x="778" y="1435"/>
                    <a:pt x="753" y="1360"/>
                  </a:cubicBezTo>
                  <a:lnTo>
                    <a:pt x="276" y="82"/>
                  </a:lnTo>
                  <a:cubicBezTo>
                    <a:pt x="256" y="41"/>
                    <a:pt x="202"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5387729" y="4325050"/>
              <a:ext cx="51949" cy="32895"/>
            </a:xfrm>
            <a:custGeom>
              <a:rect b="b" l="l" r="r" t="t"/>
              <a:pathLst>
                <a:path extrusionOk="0" h="953" w="1505">
                  <a:moveTo>
                    <a:pt x="1328" y="1"/>
                  </a:moveTo>
                  <a:cubicBezTo>
                    <a:pt x="1309" y="1"/>
                    <a:pt x="1292" y="4"/>
                    <a:pt x="1279" y="10"/>
                  </a:cubicBezTo>
                  <a:lnTo>
                    <a:pt x="101" y="712"/>
                  </a:lnTo>
                  <a:cubicBezTo>
                    <a:pt x="26" y="737"/>
                    <a:pt x="1" y="812"/>
                    <a:pt x="51" y="888"/>
                  </a:cubicBezTo>
                  <a:cubicBezTo>
                    <a:pt x="67" y="935"/>
                    <a:pt x="113" y="953"/>
                    <a:pt x="157" y="953"/>
                  </a:cubicBezTo>
                  <a:cubicBezTo>
                    <a:pt x="183" y="953"/>
                    <a:pt x="208" y="947"/>
                    <a:pt x="226" y="938"/>
                  </a:cubicBezTo>
                  <a:lnTo>
                    <a:pt x="1404" y="261"/>
                  </a:lnTo>
                  <a:cubicBezTo>
                    <a:pt x="1479" y="211"/>
                    <a:pt x="1504" y="136"/>
                    <a:pt x="1454" y="60"/>
                  </a:cubicBezTo>
                  <a:cubicBezTo>
                    <a:pt x="1436" y="24"/>
                    <a:pt x="1377" y="1"/>
                    <a:pt x="1328"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5509708" y="4286116"/>
              <a:ext cx="51086" cy="32895"/>
            </a:xfrm>
            <a:custGeom>
              <a:rect b="b" l="l" r="r" t="t"/>
              <a:pathLst>
                <a:path extrusionOk="0" h="953" w="1480">
                  <a:moveTo>
                    <a:pt x="1314" y="1"/>
                  </a:moveTo>
                  <a:cubicBezTo>
                    <a:pt x="1294" y="1"/>
                    <a:pt x="1274" y="4"/>
                    <a:pt x="1254" y="11"/>
                  </a:cubicBezTo>
                  <a:lnTo>
                    <a:pt x="76" y="712"/>
                  </a:lnTo>
                  <a:cubicBezTo>
                    <a:pt x="26" y="737"/>
                    <a:pt x="0" y="813"/>
                    <a:pt x="26" y="888"/>
                  </a:cubicBezTo>
                  <a:cubicBezTo>
                    <a:pt x="57" y="935"/>
                    <a:pt x="99" y="953"/>
                    <a:pt x="145" y="953"/>
                  </a:cubicBezTo>
                  <a:cubicBezTo>
                    <a:pt x="171" y="953"/>
                    <a:pt x="199" y="947"/>
                    <a:pt x="226" y="938"/>
                  </a:cubicBezTo>
                  <a:lnTo>
                    <a:pt x="1404" y="261"/>
                  </a:lnTo>
                  <a:cubicBezTo>
                    <a:pt x="1454" y="211"/>
                    <a:pt x="1479" y="136"/>
                    <a:pt x="1454" y="61"/>
                  </a:cubicBezTo>
                  <a:cubicBezTo>
                    <a:pt x="1417" y="24"/>
                    <a:pt x="1367" y="1"/>
                    <a:pt x="1314"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5613532" y="4286116"/>
              <a:ext cx="51914" cy="32895"/>
            </a:xfrm>
            <a:custGeom>
              <a:rect b="b" l="l" r="r" t="t"/>
              <a:pathLst>
                <a:path extrusionOk="0" h="953" w="1504">
                  <a:moveTo>
                    <a:pt x="1327" y="1"/>
                  </a:moveTo>
                  <a:cubicBezTo>
                    <a:pt x="1309" y="1"/>
                    <a:pt x="1292" y="4"/>
                    <a:pt x="1278" y="11"/>
                  </a:cubicBezTo>
                  <a:lnTo>
                    <a:pt x="100" y="712"/>
                  </a:lnTo>
                  <a:cubicBezTo>
                    <a:pt x="25" y="737"/>
                    <a:pt x="0" y="813"/>
                    <a:pt x="50" y="888"/>
                  </a:cubicBezTo>
                  <a:cubicBezTo>
                    <a:pt x="66" y="935"/>
                    <a:pt x="102" y="953"/>
                    <a:pt x="145" y="953"/>
                  </a:cubicBezTo>
                  <a:cubicBezTo>
                    <a:pt x="171" y="953"/>
                    <a:pt x="198" y="947"/>
                    <a:pt x="226" y="938"/>
                  </a:cubicBezTo>
                  <a:lnTo>
                    <a:pt x="1404" y="261"/>
                  </a:lnTo>
                  <a:cubicBezTo>
                    <a:pt x="1479" y="211"/>
                    <a:pt x="1504" y="136"/>
                    <a:pt x="1454" y="61"/>
                  </a:cubicBezTo>
                  <a:cubicBezTo>
                    <a:pt x="1435" y="24"/>
                    <a:pt x="1377" y="1"/>
                    <a:pt x="13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5467322" y="4356528"/>
              <a:ext cx="57126" cy="11460"/>
            </a:xfrm>
            <a:custGeom>
              <a:rect b="b" l="l" r="r" t="t"/>
              <a:pathLst>
                <a:path extrusionOk="0" h="332" w="1655">
                  <a:moveTo>
                    <a:pt x="151" y="1"/>
                  </a:moveTo>
                  <a:cubicBezTo>
                    <a:pt x="76" y="1"/>
                    <a:pt x="0" y="51"/>
                    <a:pt x="0" y="126"/>
                  </a:cubicBezTo>
                  <a:cubicBezTo>
                    <a:pt x="0" y="201"/>
                    <a:pt x="51" y="276"/>
                    <a:pt x="126" y="276"/>
                  </a:cubicBezTo>
                  <a:lnTo>
                    <a:pt x="1504" y="326"/>
                  </a:lnTo>
                  <a:cubicBezTo>
                    <a:pt x="1514" y="330"/>
                    <a:pt x="1524" y="331"/>
                    <a:pt x="1533" y="331"/>
                  </a:cubicBezTo>
                  <a:cubicBezTo>
                    <a:pt x="1592" y="331"/>
                    <a:pt x="1629" y="266"/>
                    <a:pt x="1629" y="201"/>
                  </a:cubicBezTo>
                  <a:cubicBezTo>
                    <a:pt x="1655" y="126"/>
                    <a:pt x="1579" y="76"/>
                    <a:pt x="1504" y="76"/>
                  </a:cubicBezTo>
                  <a:lnTo>
                    <a:pt x="151"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5616983" y="4388525"/>
              <a:ext cx="57126" cy="12150"/>
            </a:xfrm>
            <a:custGeom>
              <a:rect b="b" l="l" r="r" t="t"/>
              <a:pathLst>
                <a:path extrusionOk="0" h="352" w="1655">
                  <a:moveTo>
                    <a:pt x="151" y="1"/>
                  </a:moveTo>
                  <a:cubicBezTo>
                    <a:pt x="75" y="1"/>
                    <a:pt x="0" y="51"/>
                    <a:pt x="0" y="126"/>
                  </a:cubicBezTo>
                  <a:cubicBezTo>
                    <a:pt x="0" y="201"/>
                    <a:pt x="50" y="277"/>
                    <a:pt x="126" y="277"/>
                  </a:cubicBezTo>
                  <a:lnTo>
                    <a:pt x="1504" y="352"/>
                  </a:lnTo>
                  <a:cubicBezTo>
                    <a:pt x="1579" y="352"/>
                    <a:pt x="1629" y="277"/>
                    <a:pt x="1629" y="226"/>
                  </a:cubicBezTo>
                  <a:cubicBezTo>
                    <a:pt x="1654" y="151"/>
                    <a:pt x="1579" y="76"/>
                    <a:pt x="1504" y="76"/>
                  </a:cubicBezTo>
                  <a:lnTo>
                    <a:pt x="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4952618" y="4390285"/>
              <a:ext cx="30306" cy="22505"/>
            </a:xfrm>
            <a:custGeom>
              <a:rect b="b" l="l" r="r" t="t"/>
              <a:pathLst>
                <a:path extrusionOk="0" h="652" w="878">
                  <a:moveTo>
                    <a:pt x="0" y="0"/>
                  </a:moveTo>
                  <a:lnTo>
                    <a:pt x="0" y="301"/>
                  </a:lnTo>
                  <a:lnTo>
                    <a:pt x="677" y="652"/>
                  </a:lnTo>
                  <a:lnTo>
                    <a:pt x="727" y="652"/>
                  </a:lnTo>
                  <a:cubicBezTo>
                    <a:pt x="777" y="652"/>
                    <a:pt x="827" y="627"/>
                    <a:pt x="852" y="577"/>
                  </a:cubicBezTo>
                  <a:cubicBezTo>
                    <a:pt x="877" y="501"/>
                    <a:pt x="852" y="426"/>
                    <a:pt x="802" y="401"/>
                  </a:cubicBezTo>
                  <a:lnTo>
                    <a:pt x="0"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4641184" y="4316007"/>
              <a:ext cx="52812" cy="30030"/>
            </a:xfrm>
            <a:custGeom>
              <a:rect b="b" l="l" r="r" t="t"/>
              <a:pathLst>
                <a:path extrusionOk="0" h="870" w="1530">
                  <a:moveTo>
                    <a:pt x="161" y="1"/>
                  </a:moveTo>
                  <a:cubicBezTo>
                    <a:pt x="109" y="1"/>
                    <a:pt x="61" y="36"/>
                    <a:pt x="25" y="72"/>
                  </a:cubicBezTo>
                  <a:cubicBezTo>
                    <a:pt x="0" y="147"/>
                    <a:pt x="25" y="222"/>
                    <a:pt x="101" y="272"/>
                  </a:cubicBezTo>
                  <a:lnTo>
                    <a:pt x="1329" y="849"/>
                  </a:lnTo>
                  <a:cubicBezTo>
                    <a:pt x="1343" y="863"/>
                    <a:pt x="1362" y="870"/>
                    <a:pt x="1383" y="870"/>
                  </a:cubicBezTo>
                  <a:cubicBezTo>
                    <a:pt x="1431" y="870"/>
                    <a:pt x="1486" y="834"/>
                    <a:pt x="1504" y="799"/>
                  </a:cubicBezTo>
                  <a:cubicBezTo>
                    <a:pt x="1529" y="723"/>
                    <a:pt x="1504" y="648"/>
                    <a:pt x="1454" y="623"/>
                  </a:cubicBezTo>
                  <a:lnTo>
                    <a:pt x="226" y="22"/>
                  </a:lnTo>
                  <a:cubicBezTo>
                    <a:pt x="204" y="7"/>
                    <a:pt x="182" y="1"/>
                    <a:pt x="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4691370" y="4242867"/>
              <a:ext cx="26855" cy="53468"/>
            </a:xfrm>
            <a:custGeom>
              <a:rect b="b" l="l" r="r" t="t"/>
              <a:pathLst>
                <a:path extrusionOk="0" h="1549" w="778">
                  <a:moveTo>
                    <a:pt x="156" y="1"/>
                  </a:moveTo>
                  <a:cubicBezTo>
                    <a:pt x="138" y="1"/>
                    <a:pt x="119" y="4"/>
                    <a:pt x="100" y="10"/>
                  </a:cubicBezTo>
                  <a:cubicBezTo>
                    <a:pt x="50" y="35"/>
                    <a:pt x="0" y="111"/>
                    <a:pt x="25" y="186"/>
                  </a:cubicBezTo>
                  <a:lnTo>
                    <a:pt x="501" y="1464"/>
                  </a:lnTo>
                  <a:cubicBezTo>
                    <a:pt x="520" y="1520"/>
                    <a:pt x="567" y="1549"/>
                    <a:pt x="621" y="1549"/>
                  </a:cubicBezTo>
                  <a:cubicBezTo>
                    <a:pt x="639" y="1549"/>
                    <a:pt x="658" y="1545"/>
                    <a:pt x="677" y="1539"/>
                  </a:cubicBezTo>
                  <a:cubicBezTo>
                    <a:pt x="752" y="1514"/>
                    <a:pt x="777" y="1439"/>
                    <a:pt x="752" y="1364"/>
                  </a:cubicBezTo>
                  <a:lnTo>
                    <a:pt x="276" y="86"/>
                  </a:lnTo>
                  <a:cubicBezTo>
                    <a:pt x="257" y="29"/>
                    <a:pt x="210"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4648087" y="4184742"/>
              <a:ext cx="51949" cy="32895"/>
            </a:xfrm>
            <a:custGeom>
              <a:rect b="b" l="l" r="r" t="t"/>
              <a:pathLst>
                <a:path extrusionOk="0" h="953" w="1505">
                  <a:moveTo>
                    <a:pt x="1348" y="0"/>
                  </a:moveTo>
                  <a:cubicBezTo>
                    <a:pt x="1323" y="0"/>
                    <a:pt x="1297" y="6"/>
                    <a:pt x="1279" y="15"/>
                  </a:cubicBezTo>
                  <a:lnTo>
                    <a:pt x="101" y="692"/>
                  </a:lnTo>
                  <a:cubicBezTo>
                    <a:pt x="26" y="742"/>
                    <a:pt x="1" y="817"/>
                    <a:pt x="51" y="892"/>
                  </a:cubicBezTo>
                  <a:cubicBezTo>
                    <a:pt x="69" y="929"/>
                    <a:pt x="128" y="952"/>
                    <a:pt x="178" y="952"/>
                  </a:cubicBezTo>
                  <a:cubicBezTo>
                    <a:pt x="196" y="952"/>
                    <a:pt x="213" y="949"/>
                    <a:pt x="227" y="943"/>
                  </a:cubicBezTo>
                  <a:lnTo>
                    <a:pt x="1404" y="241"/>
                  </a:lnTo>
                  <a:cubicBezTo>
                    <a:pt x="1480" y="216"/>
                    <a:pt x="1505" y="140"/>
                    <a:pt x="1455" y="65"/>
                  </a:cubicBezTo>
                  <a:cubicBezTo>
                    <a:pt x="1439" y="18"/>
                    <a:pt x="1393" y="0"/>
                    <a:pt x="1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1"/>
            <p:cNvSpPr/>
            <p:nvPr/>
          </p:nvSpPr>
          <p:spPr>
            <a:xfrm>
              <a:off x="4720777" y="4340927"/>
              <a:ext cx="51914" cy="32964"/>
            </a:xfrm>
            <a:custGeom>
              <a:rect b="b" l="l" r="r" t="t"/>
              <a:pathLst>
                <a:path extrusionOk="0" h="955" w="1504">
                  <a:moveTo>
                    <a:pt x="1345" y="0"/>
                  </a:moveTo>
                  <a:cubicBezTo>
                    <a:pt x="1320" y="0"/>
                    <a:pt x="1296" y="9"/>
                    <a:pt x="1278" y="27"/>
                  </a:cubicBezTo>
                  <a:lnTo>
                    <a:pt x="100" y="703"/>
                  </a:lnTo>
                  <a:cubicBezTo>
                    <a:pt x="25" y="753"/>
                    <a:pt x="0" y="829"/>
                    <a:pt x="50" y="879"/>
                  </a:cubicBezTo>
                  <a:cubicBezTo>
                    <a:pt x="67" y="927"/>
                    <a:pt x="114" y="955"/>
                    <a:pt x="159" y="955"/>
                  </a:cubicBezTo>
                  <a:cubicBezTo>
                    <a:pt x="184" y="955"/>
                    <a:pt x="208" y="947"/>
                    <a:pt x="226" y="929"/>
                  </a:cubicBezTo>
                  <a:lnTo>
                    <a:pt x="1404" y="252"/>
                  </a:lnTo>
                  <a:cubicBezTo>
                    <a:pt x="1479" y="227"/>
                    <a:pt x="1504" y="127"/>
                    <a:pt x="1454" y="77"/>
                  </a:cubicBezTo>
                  <a:cubicBezTo>
                    <a:pt x="1438" y="28"/>
                    <a:pt x="1390" y="0"/>
                    <a:pt x="1345"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4752774" y="4184742"/>
              <a:ext cx="51086" cy="32895"/>
            </a:xfrm>
            <a:custGeom>
              <a:rect b="b" l="l" r="r" t="t"/>
              <a:pathLst>
                <a:path extrusionOk="0" h="953" w="1480">
                  <a:moveTo>
                    <a:pt x="1335" y="0"/>
                  </a:moveTo>
                  <a:cubicBezTo>
                    <a:pt x="1309" y="0"/>
                    <a:pt x="1281" y="6"/>
                    <a:pt x="1254" y="15"/>
                  </a:cubicBezTo>
                  <a:lnTo>
                    <a:pt x="76" y="692"/>
                  </a:lnTo>
                  <a:cubicBezTo>
                    <a:pt x="26" y="742"/>
                    <a:pt x="1" y="817"/>
                    <a:pt x="26" y="892"/>
                  </a:cubicBezTo>
                  <a:cubicBezTo>
                    <a:pt x="62" y="929"/>
                    <a:pt x="112" y="952"/>
                    <a:pt x="166" y="952"/>
                  </a:cubicBezTo>
                  <a:cubicBezTo>
                    <a:pt x="186" y="952"/>
                    <a:pt x="206" y="949"/>
                    <a:pt x="226" y="943"/>
                  </a:cubicBezTo>
                  <a:lnTo>
                    <a:pt x="1404" y="241"/>
                  </a:lnTo>
                  <a:cubicBezTo>
                    <a:pt x="1454" y="216"/>
                    <a:pt x="1479" y="140"/>
                    <a:pt x="1454" y="65"/>
                  </a:cubicBezTo>
                  <a:cubicBezTo>
                    <a:pt x="1422" y="18"/>
                    <a:pt x="1381" y="0"/>
                    <a:pt x="1335"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4952618" y="4255327"/>
              <a:ext cx="39799" cy="11287"/>
            </a:xfrm>
            <a:custGeom>
              <a:rect b="b" l="l" r="r" t="t"/>
              <a:pathLst>
                <a:path extrusionOk="0" h="327" w="1153">
                  <a:moveTo>
                    <a:pt x="0" y="0"/>
                  </a:moveTo>
                  <a:lnTo>
                    <a:pt x="0" y="276"/>
                  </a:lnTo>
                  <a:lnTo>
                    <a:pt x="1003" y="326"/>
                  </a:lnTo>
                  <a:lnTo>
                    <a:pt x="1028" y="326"/>
                  </a:lnTo>
                  <a:cubicBezTo>
                    <a:pt x="1078" y="326"/>
                    <a:pt x="1153" y="276"/>
                    <a:pt x="1153" y="201"/>
                  </a:cubicBezTo>
                  <a:cubicBezTo>
                    <a:pt x="1153" y="126"/>
                    <a:pt x="1103" y="50"/>
                    <a:pt x="1028" y="50"/>
                  </a:cubicBezTo>
                  <a:lnTo>
                    <a:pt x="0"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4756225" y="4287324"/>
              <a:ext cx="56264" cy="11460"/>
            </a:xfrm>
            <a:custGeom>
              <a:rect b="b" l="l" r="r" t="t"/>
              <a:pathLst>
                <a:path extrusionOk="0" h="332" w="1630">
                  <a:moveTo>
                    <a:pt x="126" y="1"/>
                  </a:moveTo>
                  <a:cubicBezTo>
                    <a:pt x="76" y="1"/>
                    <a:pt x="1" y="51"/>
                    <a:pt x="1" y="126"/>
                  </a:cubicBezTo>
                  <a:cubicBezTo>
                    <a:pt x="1" y="201"/>
                    <a:pt x="51" y="276"/>
                    <a:pt x="126" y="276"/>
                  </a:cubicBezTo>
                  <a:lnTo>
                    <a:pt x="1479" y="326"/>
                  </a:lnTo>
                  <a:cubicBezTo>
                    <a:pt x="1490" y="330"/>
                    <a:pt x="1500" y="331"/>
                    <a:pt x="1510" y="331"/>
                  </a:cubicBezTo>
                  <a:cubicBezTo>
                    <a:pt x="1573" y="331"/>
                    <a:pt x="1630" y="266"/>
                    <a:pt x="1630" y="201"/>
                  </a:cubicBezTo>
                  <a:cubicBezTo>
                    <a:pt x="1630" y="126"/>
                    <a:pt x="1580" y="76"/>
                    <a:pt x="1505" y="76"/>
                  </a:cubicBezTo>
                  <a:lnTo>
                    <a:pt x="126"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4709525" y="3779523"/>
              <a:ext cx="925690" cy="606472"/>
            </a:xfrm>
            <a:custGeom>
              <a:rect b="b" l="l" r="r" t="t"/>
              <a:pathLst>
                <a:path extrusionOk="0" h="17570" w="26818">
                  <a:moveTo>
                    <a:pt x="76" y="1"/>
                  </a:moveTo>
                  <a:lnTo>
                    <a:pt x="0" y="17570"/>
                  </a:lnTo>
                  <a:lnTo>
                    <a:pt x="26392" y="17469"/>
                  </a:lnTo>
                  <a:lnTo>
                    <a:pt x="268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5001047" y="3599902"/>
              <a:ext cx="263886" cy="196957"/>
            </a:xfrm>
            <a:custGeom>
              <a:rect b="b" l="l" r="r" t="t"/>
              <a:pathLst>
                <a:path extrusionOk="0" h="5706" w="7645">
                  <a:moveTo>
                    <a:pt x="7554" y="0"/>
                  </a:moveTo>
                  <a:cubicBezTo>
                    <a:pt x="7532" y="0"/>
                    <a:pt x="7509" y="12"/>
                    <a:pt x="7494" y="42"/>
                  </a:cubicBezTo>
                  <a:lnTo>
                    <a:pt x="3986" y="5505"/>
                  </a:lnTo>
                  <a:lnTo>
                    <a:pt x="151" y="568"/>
                  </a:lnTo>
                  <a:cubicBezTo>
                    <a:pt x="136" y="539"/>
                    <a:pt x="113" y="527"/>
                    <a:pt x="91" y="527"/>
                  </a:cubicBezTo>
                  <a:cubicBezTo>
                    <a:pt x="76" y="527"/>
                    <a:pt x="61" y="533"/>
                    <a:pt x="51" y="543"/>
                  </a:cubicBezTo>
                  <a:cubicBezTo>
                    <a:pt x="1" y="568"/>
                    <a:pt x="1" y="618"/>
                    <a:pt x="26" y="643"/>
                  </a:cubicBezTo>
                  <a:lnTo>
                    <a:pt x="3910" y="5681"/>
                  </a:lnTo>
                  <a:cubicBezTo>
                    <a:pt x="3935" y="5706"/>
                    <a:pt x="3960" y="5706"/>
                    <a:pt x="3986" y="5706"/>
                  </a:cubicBezTo>
                  <a:cubicBezTo>
                    <a:pt x="4011" y="5706"/>
                    <a:pt x="4036" y="5706"/>
                    <a:pt x="4061" y="5681"/>
                  </a:cubicBezTo>
                  <a:lnTo>
                    <a:pt x="7620" y="117"/>
                  </a:lnTo>
                  <a:cubicBezTo>
                    <a:pt x="7645" y="92"/>
                    <a:pt x="7645" y="42"/>
                    <a:pt x="7595" y="17"/>
                  </a:cubicBezTo>
                  <a:cubicBezTo>
                    <a:pt x="7584" y="6"/>
                    <a:pt x="7570" y="0"/>
                    <a:pt x="7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1"/>
            <p:cNvSpPr/>
            <p:nvPr/>
          </p:nvSpPr>
          <p:spPr>
            <a:xfrm>
              <a:off x="4761437" y="3808068"/>
              <a:ext cx="827937" cy="542477"/>
            </a:xfrm>
            <a:custGeom>
              <a:rect b="b" l="l" r="r" t="t"/>
              <a:pathLst>
                <a:path extrusionOk="0" h="15716" w="23986">
                  <a:moveTo>
                    <a:pt x="50" y="1"/>
                  </a:moveTo>
                  <a:lnTo>
                    <a:pt x="0" y="15715"/>
                  </a:lnTo>
                  <a:lnTo>
                    <a:pt x="0" y="15715"/>
                  </a:lnTo>
                  <a:lnTo>
                    <a:pt x="23584" y="15615"/>
                  </a:lnTo>
                  <a:lnTo>
                    <a:pt x="239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4757951" y="3846381"/>
              <a:ext cx="638505" cy="465676"/>
            </a:xfrm>
            <a:custGeom>
              <a:rect b="b" l="l" r="r" t="t"/>
              <a:pathLst>
                <a:path extrusionOk="0" h="13491" w="18498">
                  <a:moveTo>
                    <a:pt x="9908" y="0"/>
                  </a:moveTo>
                  <a:cubicBezTo>
                    <a:pt x="5423" y="0"/>
                    <a:pt x="1530" y="1121"/>
                    <a:pt x="1530" y="1121"/>
                  </a:cubicBezTo>
                  <a:cubicBezTo>
                    <a:pt x="1" y="8314"/>
                    <a:pt x="1906" y="12926"/>
                    <a:pt x="1906" y="12926"/>
                  </a:cubicBezTo>
                  <a:cubicBezTo>
                    <a:pt x="4046" y="13345"/>
                    <a:pt x="6285" y="13491"/>
                    <a:pt x="8366" y="13491"/>
                  </a:cubicBezTo>
                  <a:cubicBezTo>
                    <a:pt x="13134" y="13491"/>
                    <a:pt x="17069" y="12725"/>
                    <a:pt x="17069" y="12725"/>
                  </a:cubicBezTo>
                  <a:cubicBezTo>
                    <a:pt x="18497" y="7287"/>
                    <a:pt x="17520" y="1497"/>
                    <a:pt x="17520" y="1497"/>
                  </a:cubicBezTo>
                  <a:cubicBezTo>
                    <a:pt x="15195" y="362"/>
                    <a:pt x="12456" y="0"/>
                    <a:pt x="9908" y="0"/>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4841894" y="3910167"/>
              <a:ext cx="482762" cy="6075"/>
            </a:xfrm>
            <a:custGeom>
              <a:rect b="b" l="l" r="r" t="t"/>
              <a:pathLst>
                <a:path extrusionOk="0" h="176" w="13986">
                  <a:moveTo>
                    <a:pt x="75" y="0"/>
                  </a:moveTo>
                  <a:cubicBezTo>
                    <a:pt x="25" y="0"/>
                    <a:pt x="0" y="50"/>
                    <a:pt x="0" y="100"/>
                  </a:cubicBezTo>
                  <a:cubicBezTo>
                    <a:pt x="0" y="126"/>
                    <a:pt x="25" y="176"/>
                    <a:pt x="75" y="176"/>
                  </a:cubicBezTo>
                  <a:lnTo>
                    <a:pt x="13910" y="176"/>
                  </a:lnTo>
                  <a:cubicBezTo>
                    <a:pt x="13960" y="176"/>
                    <a:pt x="13985" y="126"/>
                    <a:pt x="13985" y="100"/>
                  </a:cubicBezTo>
                  <a:cubicBezTo>
                    <a:pt x="13985" y="50"/>
                    <a:pt x="13960" y="0"/>
                    <a:pt x="139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4841894" y="4250978"/>
              <a:ext cx="482762" cy="5247"/>
            </a:xfrm>
            <a:custGeom>
              <a:rect b="b" l="l" r="r" t="t"/>
              <a:pathLst>
                <a:path extrusionOk="0" h="152" w="13986">
                  <a:moveTo>
                    <a:pt x="75" y="1"/>
                  </a:moveTo>
                  <a:cubicBezTo>
                    <a:pt x="25" y="1"/>
                    <a:pt x="0" y="26"/>
                    <a:pt x="0" y="76"/>
                  </a:cubicBezTo>
                  <a:cubicBezTo>
                    <a:pt x="0" y="126"/>
                    <a:pt x="25" y="151"/>
                    <a:pt x="75" y="151"/>
                  </a:cubicBezTo>
                  <a:lnTo>
                    <a:pt x="13910" y="151"/>
                  </a:lnTo>
                  <a:cubicBezTo>
                    <a:pt x="13960" y="151"/>
                    <a:pt x="13985" y="126"/>
                    <a:pt x="13985" y="76"/>
                  </a:cubicBezTo>
                  <a:cubicBezTo>
                    <a:pt x="13985" y="26"/>
                    <a:pt x="13960" y="1"/>
                    <a:pt x="139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5091030" y="3911893"/>
              <a:ext cx="5212" cy="342621"/>
            </a:xfrm>
            <a:custGeom>
              <a:rect b="b" l="l" r="r" t="t"/>
              <a:pathLst>
                <a:path extrusionOk="0" h="9926" w="151">
                  <a:moveTo>
                    <a:pt x="75" y="0"/>
                  </a:moveTo>
                  <a:cubicBezTo>
                    <a:pt x="25" y="0"/>
                    <a:pt x="0" y="50"/>
                    <a:pt x="0" y="76"/>
                  </a:cubicBezTo>
                  <a:lnTo>
                    <a:pt x="0" y="9850"/>
                  </a:lnTo>
                  <a:cubicBezTo>
                    <a:pt x="0" y="9900"/>
                    <a:pt x="25" y="9925"/>
                    <a:pt x="75" y="9925"/>
                  </a:cubicBezTo>
                  <a:cubicBezTo>
                    <a:pt x="125" y="9925"/>
                    <a:pt x="150" y="9900"/>
                    <a:pt x="150" y="9850"/>
                  </a:cubicBezTo>
                  <a:lnTo>
                    <a:pt x="150" y="76"/>
                  </a:lnTo>
                  <a:cubicBezTo>
                    <a:pt x="150" y="50"/>
                    <a:pt x="125" y="0"/>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5431840" y="3894600"/>
              <a:ext cx="112493" cy="111630"/>
            </a:xfrm>
            <a:custGeom>
              <a:rect b="b" l="l" r="r" t="t"/>
              <a:pathLst>
                <a:path extrusionOk="0" h="3234" w="3259">
                  <a:moveTo>
                    <a:pt x="1630" y="0"/>
                  </a:moveTo>
                  <a:cubicBezTo>
                    <a:pt x="728" y="0"/>
                    <a:pt x="1" y="727"/>
                    <a:pt x="1" y="1629"/>
                  </a:cubicBezTo>
                  <a:cubicBezTo>
                    <a:pt x="1" y="2531"/>
                    <a:pt x="728" y="3233"/>
                    <a:pt x="1630" y="3233"/>
                  </a:cubicBezTo>
                  <a:cubicBezTo>
                    <a:pt x="2532" y="3233"/>
                    <a:pt x="3259" y="2531"/>
                    <a:pt x="3259" y="1629"/>
                  </a:cubicBezTo>
                  <a:cubicBezTo>
                    <a:pt x="3259" y="727"/>
                    <a:pt x="2532" y="0"/>
                    <a:pt x="1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5414547" y="4076258"/>
              <a:ext cx="53675" cy="54538"/>
            </a:xfrm>
            <a:custGeom>
              <a:rect b="b" l="l" r="r" t="t"/>
              <a:pathLst>
                <a:path extrusionOk="0" h="1580" w="1555">
                  <a:moveTo>
                    <a:pt x="778" y="0"/>
                  </a:moveTo>
                  <a:cubicBezTo>
                    <a:pt x="351" y="0"/>
                    <a:pt x="1" y="351"/>
                    <a:pt x="1" y="802"/>
                  </a:cubicBezTo>
                  <a:cubicBezTo>
                    <a:pt x="1" y="1228"/>
                    <a:pt x="351" y="1579"/>
                    <a:pt x="778" y="1579"/>
                  </a:cubicBezTo>
                  <a:cubicBezTo>
                    <a:pt x="1204" y="1579"/>
                    <a:pt x="1554" y="1228"/>
                    <a:pt x="1554" y="802"/>
                  </a:cubicBezTo>
                  <a:cubicBezTo>
                    <a:pt x="1554" y="351"/>
                    <a:pt x="1204" y="0"/>
                    <a:pt x="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1"/>
            <p:cNvSpPr/>
            <p:nvPr/>
          </p:nvSpPr>
          <p:spPr>
            <a:xfrm>
              <a:off x="5497593" y="4076258"/>
              <a:ext cx="53675" cy="54538"/>
            </a:xfrm>
            <a:custGeom>
              <a:rect b="b" l="l" r="r" t="t"/>
              <a:pathLst>
                <a:path extrusionOk="0" h="1580" w="1555">
                  <a:moveTo>
                    <a:pt x="778" y="0"/>
                  </a:moveTo>
                  <a:cubicBezTo>
                    <a:pt x="351" y="0"/>
                    <a:pt x="1" y="351"/>
                    <a:pt x="1" y="802"/>
                  </a:cubicBezTo>
                  <a:cubicBezTo>
                    <a:pt x="1" y="1228"/>
                    <a:pt x="351" y="1579"/>
                    <a:pt x="778" y="1579"/>
                  </a:cubicBezTo>
                  <a:cubicBezTo>
                    <a:pt x="1204" y="1579"/>
                    <a:pt x="1554" y="1228"/>
                    <a:pt x="1554" y="802"/>
                  </a:cubicBezTo>
                  <a:cubicBezTo>
                    <a:pt x="1554" y="351"/>
                    <a:pt x="1204" y="0"/>
                    <a:pt x="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5412822" y="3880759"/>
              <a:ext cx="114218" cy="115081"/>
            </a:xfrm>
            <a:custGeom>
              <a:rect b="b" l="l" r="r" t="t"/>
              <a:pathLst>
                <a:path extrusionOk="0" h="3334" w="3309">
                  <a:moveTo>
                    <a:pt x="1655" y="75"/>
                  </a:moveTo>
                  <a:cubicBezTo>
                    <a:pt x="2532" y="75"/>
                    <a:pt x="3234" y="777"/>
                    <a:pt x="3234" y="1654"/>
                  </a:cubicBezTo>
                  <a:cubicBezTo>
                    <a:pt x="3234" y="2531"/>
                    <a:pt x="2532" y="3233"/>
                    <a:pt x="1655" y="3233"/>
                  </a:cubicBezTo>
                  <a:cubicBezTo>
                    <a:pt x="777" y="3233"/>
                    <a:pt x="76" y="2531"/>
                    <a:pt x="76" y="1654"/>
                  </a:cubicBezTo>
                  <a:cubicBezTo>
                    <a:pt x="76" y="777"/>
                    <a:pt x="777" y="75"/>
                    <a:pt x="1655" y="75"/>
                  </a:cubicBezTo>
                  <a:close/>
                  <a:moveTo>
                    <a:pt x="1655" y="0"/>
                  </a:moveTo>
                  <a:cubicBezTo>
                    <a:pt x="727" y="0"/>
                    <a:pt x="0" y="752"/>
                    <a:pt x="0" y="1654"/>
                  </a:cubicBezTo>
                  <a:cubicBezTo>
                    <a:pt x="0" y="2582"/>
                    <a:pt x="727" y="3333"/>
                    <a:pt x="1655" y="3333"/>
                  </a:cubicBezTo>
                  <a:cubicBezTo>
                    <a:pt x="2557" y="3333"/>
                    <a:pt x="3309" y="2582"/>
                    <a:pt x="3309" y="1654"/>
                  </a:cubicBezTo>
                  <a:cubicBezTo>
                    <a:pt x="3309" y="752"/>
                    <a:pt x="2557" y="0"/>
                    <a:pt x="1655"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5394666" y="4062417"/>
              <a:ext cx="57126" cy="57126"/>
            </a:xfrm>
            <a:custGeom>
              <a:rect b="b" l="l" r="r" t="t"/>
              <a:pathLst>
                <a:path extrusionOk="0" h="1655" w="1655">
                  <a:moveTo>
                    <a:pt x="827" y="75"/>
                  </a:moveTo>
                  <a:cubicBezTo>
                    <a:pt x="1228" y="75"/>
                    <a:pt x="1579" y="426"/>
                    <a:pt x="1579" y="827"/>
                  </a:cubicBezTo>
                  <a:cubicBezTo>
                    <a:pt x="1579" y="1228"/>
                    <a:pt x="1228" y="1579"/>
                    <a:pt x="827" y="1579"/>
                  </a:cubicBezTo>
                  <a:cubicBezTo>
                    <a:pt x="426" y="1579"/>
                    <a:pt x="75" y="1228"/>
                    <a:pt x="75" y="827"/>
                  </a:cubicBezTo>
                  <a:cubicBezTo>
                    <a:pt x="75" y="426"/>
                    <a:pt x="426" y="75"/>
                    <a:pt x="827" y="75"/>
                  </a:cubicBezTo>
                  <a:close/>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5477712" y="4062417"/>
              <a:ext cx="57126" cy="57126"/>
            </a:xfrm>
            <a:custGeom>
              <a:rect b="b" l="l" r="r" t="t"/>
              <a:pathLst>
                <a:path extrusionOk="0" h="1655" w="1655">
                  <a:moveTo>
                    <a:pt x="827" y="75"/>
                  </a:moveTo>
                  <a:cubicBezTo>
                    <a:pt x="1228" y="75"/>
                    <a:pt x="1579" y="426"/>
                    <a:pt x="1579" y="827"/>
                  </a:cubicBezTo>
                  <a:cubicBezTo>
                    <a:pt x="1579" y="1228"/>
                    <a:pt x="1228" y="1579"/>
                    <a:pt x="827" y="1579"/>
                  </a:cubicBezTo>
                  <a:cubicBezTo>
                    <a:pt x="426" y="1579"/>
                    <a:pt x="75" y="1228"/>
                    <a:pt x="75" y="827"/>
                  </a:cubicBezTo>
                  <a:cubicBezTo>
                    <a:pt x="75" y="426"/>
                    <a:pt x="426" y="75"/>
                    <a:pt x="827" y="75"/>
                  </a:cubicBezTo>
                  <a:close/>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5415410" y="4191300"/>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1"/>
            <p:cNvSpPr/>
            <p:nvPr/>
          </p:nvSpPr>
          <p:spPr>
            <a:xfrm>
              <a:off x="5415410" y="4218982"/>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5415410" y="4246664"/>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1"/>
            <p:cNvSpPr/>
            <p:nvPr/>
          </p:nvSpPr>
          <p:spPr>
            <a:xfrm>
              <a:off x="5415410" y="4275209"/>
              <a:ext cx="116842" cy="2623"/>
            </a:xfrm>
            <a:custGeom>
              <a:rect b="b" l="l" r="r" t="t"/>
              <a:pathLst>
                <a:path extrusionOk="0" h="76" w="3385">
                  <a:moveTo>
                    <a:pt x="1" y="1"/>
                  </a:moveTo>
                  <a:lnTo>
                    <a:pt x="1" y="76"/>
                  </a:lnTo>
                  <a:lnTo>
                    <a:pt x="3384" y="76"/>
                  </a:lnTo>
                  <a:lnTo>
                    <a:pt x="3384" y="1"/>
                  </a:ln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4918864" y="3956867"/>
              <a:ext cx="27718" cy="131546"/>
            </a:xfrm>
            <a:custGeom>
              <a:rect b="b" l="l" r="r" t="t"/>
              <a:pathLst>
                <a:path extrusionOk="0" h="3811" w="803">
                  <a:moveTo>
                    <a:pt x="1" y="1"/>
                  </a:moveTo>
                  <a:lnTo>
                    <a:pt x="1" y="3810"/>
                  </a:lnTo>
                  <a:lnTo>
                    <a:pt x="803" y="3810"/>
                  </a:lnTo>
                  <a:lnTo>
                    <a:pt x="8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5232027" y="4097002"/>
              <a:ext cx="28580" cy="131546"/>
            </a:xfrm>
            <a:custGeom>
              <a:rect b="b" l="l" r="r" t="t"/>
              <a:pathLst>
                <a:path extrusionOk="0" h="3811" w="828">
                  <a:moveTo>
                    <a:pt x="0" y="1"/>
                  </a:moveTo>
                  <a:lnTo>
                    <a:pt x="0" y="3810"/>
                  </a:lnTo>
                  <a:lnTo>
                    <a:pt x="827" y="3810"/>
                  </a:lnTo>
                  <a:lnTo>
                    <a:pt x="8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1"/>
            <p:cNvSpPr/>
            <p:nvPr/>
          </p:nvSpPr>
          <p:spPr>
            <a:xfrm>
              <a:off x="5280453" y="3938712"/>
              <a:ext cx="27718" cy="131512"/>
            </a:xfrm>
            <a:custGeom>
              <a:rect b="b" l="l" r="r" t="t"/>
              <a:pathLst>
                <a:path extrusionOk="0" h="3810" w="803">
                  <a:moveTo>
                    <a:pt x="1" y="0"/>
                  </a:moveTo>
                  <a:lnTo>
                    <a:pt x="1" y="3810"/>
                  </a:lnTo>
                  <a:lnTo>
                    <a:pt x="803" y="3810"/>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4999321" y="4143737"/>
              <a:ext cx="26855" cy="80460"/>
            </a:xfrm>
            <a:custGeom>
              <a:rect b="b" l="l" r="r" t="t"/>
              <a:pathLst>
                <a:path extrusionOk="0" h="2331" w="778">
                  <a:moveTo>
                    <a:pt x="0" y="0"/>
                  </a:moveTo>
                  <a:lnTo>
                    <a:pt x="0" y="2331"/>
                  </a:lnTo>
                  <a:lnTo>
                    <a:pt x="777" y="2331"/>
                  </a:lnTo>
                  <a:lnTo>
                    <a:pt x="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5134278" y="3979371"/>
              <a:ext cx="47600" cy="47600"/>
            </a:xfrm>
            <a:custGeom>
              <a:rect b="b" l="l" r="r" t="t"/>
              <a:pathLst>
                <a:path extrusionOk="0" h="1379" w="1379">
                  <a:moveTo>
                    <a:pt x="0" y="0"/>
                  </a:moveTo>
                  <a:lnTo>
                    <a:pt x="0" y="1379"/>
                  </a:lnTo>
                  <a:lnTo>
                    <a:pt x="1379" y="1379"/>
                  </a:lnTo>
                  <a:lnTo>
                    <a:pt x="13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5579775" y="3777798"/>
              <a:ext cx="57989" cy="39833"/>
            </a:xfrm>
            <a:custGeom>
              <a:rect b="b" l="l" r="r" t="t"/>
              <a:pathLst>
                <a:path extrusionOk="0" h="1154" w="1680">
                  <a:moveTo>
                    <a:pt x="1580" y="1"/>
                  </a:moveTo>
                  <a:lnTo>
                    <a:pt x="26" y="1028"/>
                  </a:lnTo>
                  <a:cubicBezTo>
                    <a:pt x="1" y="1053"/>
                    <a:pt x="1" y="1103"/>
                    <a:pt x="26" y="1128"/>
                  </a:cubicBezTo>
                  <a:cubicBezTo>
                    <a:pt x="26" y="1128"/>
                    <a:pt x="51" y="1153"/>
                    <a:pt x="76" y="1153"/>
                  </a:cubicBezTo>
                  <a:cubicBezTo>
                    <a:pt x="76" y="1153"/>
                    <a:pt x="101" y="1153"/>
                    <a:pt x="101" y="1128"/>
                  </a:cubicBezTo>
                  <a:lnTo>
                    <a:pt x="1655" y="101"/>
                  </a:lnTo>
                  <a:cubicBezTo>
                    <a:pt x="1680" y="101"/>
                    <a:pt x="1680" y="51"/>
                    <a:pt x="1655" y="26"/>
                  </a:cubicBezTo>
                  <a:cubicBezTo>
                    <a:pt x="1655" y="1"/>
                    <a:pt x="1605" y="1"/>
                    <a:pt x="15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5564208" y="4336854"/>
              <a:ext cx="58852" cy="48255"/>
            </a:xfrm>
            <a:custGeom>
              <a:rect b="b" l="l" r="r" t="t"/>
              <a:pathLst>
                <a:path extrusionOk="0" h="1398" w="1705">
                  <a:moveTo>
                    <a:pt x="54" y="0"/>
                  </a:moveTo>
                  <a:cubicBezTo>
                    <a:pt x="38" y="0"/>
                    <a:pt x="25" y="7"/>
                    <a:pt x="25" y="19"/>
                  </a:cubicBezTo>
                  <a:cubicBezTo>
                    <a:pt x="0" y="44"/>
                    <a:pt x="0" y="69"/>
                    <a:pt x="25" y="94"/>
                  </a:cubicBezTo>
                  <a:lnTo>
                    <a:pt x="1604" y="1373"/>
                  </a:lnTo>
                  <a:cubicBezTo>
                    <a:pt x="1604" y="1373"/>
                    <a:pt x="1630" y="1398"/>
                    <a:pt x="1630" y="1398"/>
                  </a:cubicBezTo>
                  <a:cubicBezTo>
                    <a:pt x="1655" y="1398"/>
                    <a:pt x="1655" y="1373"/>
                    <a:pt x="1680" y="1373"/>
                  </a:cubicBezTo>
                  <a:cubicBezTo>
                    <a:pt x="1705" y="1348"/>
                    <a:pt x="1705" y="1297"/>
                    <a:pt x="1680" y="1272"/>
                  </a:cubicBezTo>
                  <a:lnTo>
                    <a:pt x="101" y="19"/>
                  </a:lnTo>
                  <a:cubicBezTo>
                    <a:pt x="88" y="7"/>
                    <a:pt x="69" y="0"/>
                    <a:pt x="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4710388" y="4342135"/>
              <a:ext cx="59715" cy="43837"/>
            </a:xfrm>
            <a:custGeom>
              <a:rect b="b" l="l" r="r" t="t"/>
              <a:pathLst>
                <a:path extrusionOk="0" h="1270" w="1730">
                  <a:moveTo>
                    <a:pt x="1661" y="0"/>
                  </a:moveTo>
                  <a:cubicBezTo>
                    <a:pt x="1650" y="0"/>
                    <a:pt x="1640" y="6"/>
                    <a:pt x="1630" y="17"/>
                  </a:cubicBezTo>
                  <a:lnTo>
                    <a:pt x="51" y="1144"/>
                  </a:lnTo>
                  <a:cubicBezTo>
                    <a:pt x="26" y="1169"/>
                    <a:pt x="0" y="1220"/>
                    <a:pt x="26" y="1245"/>
                  </a:cubicBezTo>
                  <a:cubicBezTo>
                    <a:pt x="51" y="1245"/>
                    <a:pt x="51" y="1270"/>
                    <a:pt x="76" y="1270"/>
                  </a:cubicBezTo>
                  <a:cubicBezTo>
                    <a:pt x="101" y="1270"/>
                    <a:pt x="101" y="1245"/>
                    <a:pt x="126" y="1245"/>
                  </a:cubicBezTo>
                  <a:lnTo>
                    <a:pt x="1705" y="117"/>
                  </a:lnTo>
                  <a:cubicBezTo>
                    <a:pt x="1730" y="92"/>
                    <a:pt x="1730" y="67"/>
                    <a:pt x="1705" y="42"/>
                  </a:cubicBezTo>
                  <a:cubicBezTo>
                    <a:pt x="1690" y="12"/>
                    <a:pt x="1675" y="0"/>
                    <a:pt x="16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4709525" y="3777798"/>
              <a:ext cx="67516" cy="40696"/>
            </a:xfrm>
            <a:custGeom>
              <a:rect b="b" l="l" r="r" t="t"/>
              <a:pathLst>
                <a:path extrusionOk="0" h="1179" w="1956">
                  <a:moveTo>
                    <a:pt x="101" y="1"/>
                  </a:moveTo>
                  <a:cubicBezTo>
                    <a:pt x="76" y="1"/>
                    <a:pt x="25" y="1"/>
                    <a:pt x="0" y="26"/>
                  </a:cubicBezTo>
                  <a:cubicBezTo>
                    <a:pt x="0" y="51"/>
                    <a:pt x="0" y="101"/>
                    <a:pt x="25" y="101"/>
                  </a:cubicBezTo>
                  <a:lnTo>
                    <a:pt x="1855" y="1179"/>
                  </a:lnTo>
                  <a:lnTo>
                    <a:pt x="1880" y="1179"/>
                  </a:lnTo>
                  <a:cubicBezTo>
                    <a:pt x="1905" y="1179"/>
                    <a:pt x="1905" y="1153"/>
                    <a:pt x="1930" y="1153"/>
                  </a:cubicBezTo>
                  <a:cubicBezTo>
                    <a:pt x="1955" y="1128"/>
                    <a:pt x="1930" y="1078"/>
                    <a:pt x="1905" y="1053"/>
                  </a:cubicBezTo>
                  <a:lnTo>
                    <a:pt x="1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4623028" y="4012714"/>
              <a:ext cx="284631" cy="488354"/>
            </a:xfrm>
            <a:custGeom>
              <a:rect b="b" l="l" r="r" t="t"/>
              <a:pathLst>
                <a:path extrusionOk="0" h="14148" w="8246">
                  <a:moveTo>
                    <a:pt x="2285" y="1"/>
                  </a:moveTo>
                  <a:cubicBezTo>
                    <a:pt x="1438" y="1"/>
                    <a:pt x="657" y="315"/>
                    <a:pt x="0" y="814"/>
                  </a:cubicBezTo>
                  <a:cubicBezTo>
                    <a:pt x="0" y="864"/>
                    <a:pt x="0" y="914"/>
                    <a:pt x="0" y="939"/>
                  </a:cubicBezTo>
                  <a:lnTo>
                    <a:pt x="0" y="989"/>
                  </a:lnTo>
                  <a:cubicBezTo>
                    <a:pt x="658" y="445"/>
                    <a:pt x="1439" y="126"/>
                    <a:pt x="2287" y="126"/>
                  </a:cubicBezTo>
                  <a:cubicBezTo>
                    <a:pt x="2376" y="126"/>
                    <a:pt x="2466" y="130"/>
                    <a:pt x="2557" y="137"/>
                  </a:cubicBezTo>
                  <a:lnTo>
                    <a:pt x="2632" y="137"/>
                  </a:lnTo>
                  <a:lnTo>
                    <a:pt x="2632" y="12"/>
                  </a:lnTo>
                  <a:lnTo>
                    <a:pt x="2557" y="12"/>
                  </a:lnTo>
                  <a:cubicBezTo>
                    <a:pt x="2465" y="4"/>
                    <a:pt x="2375" y="1"/>
                    <a:pt x="2285" y="1"/>
                  </a:cubicBezTo>
                  <a:close/>
                  <a:moveTo>
                    <a:pt x="0" y="7155"/>
                  </a:moveTo>
                  <a:lnTo>
                    <a:pt x="0" y="7255"/>
                  </a:lnTo>
                  <a:cubicBezTo>
                    <a:pt x="176" y="7280"/>
                    <a:pt x="351" y="7305"/>
                    <a:pt x="526" y="7330"/>
                  </a:cubicBezTo>
                  <a:cubicBezTo>
                    <a:pt x="752" y="7380"/>
                    <a:pt x="953" y="7480"/>
                    <a:pt x="1153" y="7581"/>
                  </a:cubicBezTo>
                  <a:cubicBezTo>
                    <a:pt x="1780" y="7932"/>
                    <a:pt x="2181" y="8608"/>
                    <a:pt x="2206" y="9260"/>
                  </a:cubicBezTo>
                  <a:cubicBezTo>
                    <a:pt x="2231" y="9686"/>
                    <a:pt x="2030" y="10137"/>
                    <a:pt x="1729" y="10413"/>
                  </a:cubicBezTo>
                  <a:cubicBezTo>
                    <a:pt x="1500" y="10642"/>
                    <a:pt x="1228" y="10767"/>
                    <a:pt x="953" y="10767"/>
                  </a:cubicBezTo>
                  <a:cubicBezTo>
                    <a:pt x="928" y="10767"/>
                    <a:pt x="903" y="10766"/>
                    <a:pt x="877" y="10764"/>
                  </a:cubicBezTo>
                  <a:cubicBezTo>
                    <a:pt x="577" y="10739"/>
                    <a:pt x="276" y="10588"/>
                    <a:pt x="0" y="10312"/>
                  </a:cubicBezTo>
                  <a:lnTo>
                    <a:pt x="0" y="10488"/>
                  </a:lnTo>
                  <a:cubicBezTo>
                    <a:pt x="226" y="10688"/>
                    <a:pt x="526" y="10864"/>
                    <a:pt x="852" y="10889"/>
                  </a:cubicBezTo>
                  <a:cubicBezTo>
                    <a:pt x="878" y="10891"/>
                    <a:pt x="903" y="10892"/>
                    <a:pt x="928" y="10892"/>
                  </a:cubicBezTo>
                  <a:cubicBezTo>
                    <a:pt x="1250" y="10892"/>
                    <a:pt x="1549" y="10745"/>
                    <a:pt x="1805" y="10513"/>
                  </a:cubicBezTo>
                  <a:cubicBezTo>
                    <a:pt x="2130" y="10187"/>
                    <a:pt x="2331" y="9711"/>
                    <a:pt x="2331" y="9260"/>
                  </a:cubicBezTo>
                  <a:cubicBezTo>
                    <a:pt x="2306" y="8558"/>
                    <a:pt x="1880" y="7856"/>
                    <a:pt x="1203" y="7480"/>
                  </a:cubicBezTo>
                  <a:cubicBezTo>
                    <a:pt x="1128" y="7430"/>
                    <a:pt x="1053" y="7380"/>
                    <a:pt x="978" y="7355"/>
                  </a:cubicBezTo>
                  <a:cubicBezTo>
                    <a:pt x="677" y="7230"/>
                    <a:pt x="351" y="7155"/>
                    <a:pt x="0" y="7155"/>
                  </a:cubicBezTo>
                  <a:close/>
                  <a:moveTo>
                    <a:pt x="8146" y="12794"/>
                  </a:moveTo>
                  <a:cubicBezTo>
                    <a:pt x="7995" y="13044"/>
                    <a:pt x="7770" y="13220"/>
                    <a:pt x="7519" y="13345"/>
                  </a:cubicBezTo>
                  <a:cubicBezTo>
                    <a:pt x="7293" y="13445"/>
                    <a:pt x="7043" y="13521"/>
                    <a:pt x="6792" y="13571"/>
                  </a:cubicBezTo>
                  <a:cubicBezTo>
                    <a:pt x="6391" y="13671"/>
                    <a:pt x="5940" y="13771"/>
                    <a:pt x="5464" y="13846"/>
                  </a:cubicBezTo>
                  <a:cubicBezTo>
                    <a:pt x="5038" y="13922"/>
                    <a:pt x="4587" y="13972"/>
                    <a:pt x="4135" y="13997"/>
                  </a:cubicBezTo>
                  <a:cubicBezTo>
                    <a:pt x="3866" y="14024"/>
                    <a:pt x="3586" y="14038"/>
                    <a:pt x="3303" y="14038"/>
                  </a:cubicBezTo>
                  <a:cubicBezTo>
                    <a:pt x="2796" y="14038"/>
                    <a:pt x="2278" y="13993"/>
                    <a:pt x="1780" y="13896"/>
                  </a:cubicBezTo>
                  <a:cubicBezTo>
                    <a:pt x="1203" y="13796"/>
                    <a:pt x="602" y="13546"/>
                    <a:pt x="0" y="13245"/>
                  </a:cubicBezTo>
                  <a:lnTo>
                    <a:pt x="0" y="13370"/>
                  </a:lnTo>
                  <a:cubicBezTo>
                    <a:pt x="577" y="13696"/>
                    <a:pt x="1203" y="13896"/>
                    <a:pt x="1755" y="14022"/>
                  </a:cubicBezTo>
                  <a:cubicBezTo>
                    <a:pt x="2281" y="14122"/>
                    <a:pt x="2832" y="14147"/>
                    <a:pt x="3384" y="14147"/>
                  </a:cubicBezTo>
                  <a:cubicBezTo>
                    <a:pt x="3659" y="14147"/>
                    <a:pt x="3910" y="14147"/>
                    <a:pt x="4161" y="14122"/>
                  </a:cubicBezTo>
                  <a:cubicBezTo>
                    <a:pt x="4612" y="14097"/>
                    <a:pt x="5038" y="14047"/>
                    <a:pt x="5439" y="13972"/>
                  </a:cubicBezTo>
                  <a:cubicBezTo>
                    <a:pt x="5965" y="13896"/>
                    <a:pt x="6416" y="13796"/>
                    <a:pt x="6817" y="13696"/>
                  </a:cubicBezTo>
                  <a:cubicBezTo>
                    <a:pt x="7068" y="13646"/>
                    <a:pt x="7293" y="13571"/>
                    <a:pt x="7519" y="13470"/>
                  </a:cubicBezTo>
                  <a:cubicBezTo>
                    <a:pt x="7820" y="13345"/>
                    <a:pt x="8095" y="13145"/>
                    <a:pt x="8246" y="12844"/>
                  </a:cubicBezTo>
                  <a:lnTo>
                    <a:pt x="8146" y="1279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4880793" y="4282146"/>
              <a:ext cx="548518" cy="253497"/>
            </a:xfrm>
            <a:custGeom>
              <a:rect b="b" l="l" r="r" t="t"/>
              <a:pathLst>
                <a:path extrusionOk="0" h="7344" w="15891">
                  <a:moveTo>
                    <a:pt x="552" y="0"/>
                  </a:moveTo>
                  <a:cubicBezTo>
                    <a:pt x="352" y="0"/>
                    <a:pt x="176" y="151"/>
                    <a:pt x="176" y="351"/>
                  </a:cubicBezTo>
                  <a:lnTo>
                    <a:pt x="151" y="1228"/>
                  </a:lnTo>
                  <a:lnTo>
                    <a:pt x="151" y="1253"/>
                  </a:lnTo>
                  <a:lnTo>
                    <a:pt x="51" y="5339"/>
                  </a:lnTo>
                  <a:lnTo>
                    <a:pt x="26" y="6968"/>
                  </a:lnTo>
                  <a:lnTo>
                    <a:pt x="1" y="7344"/>
                  </a:lnTo>
                  <a:lnTo>
                    <a:pt x="15891" y="7344"/>
                  </a:lnTo>
                  <a:lnTo>
                    <a:pt x="15891" y="451"/>
                  </a:lnTo>
                  <a:cubicBezTo>
                    <a:pt x="15891" y="251"/>
                    <a:pt x="15715" y="75"/>
                    <a:pt x="15515" y="75"/>
                  </a:cubicBezTo>
                  <a:cubicBezTo>
                    <a:pt x="14236" y="75"/>
                    <a:pt x="11555" y="50"/>
                    <a:pt x="8798" y="25"/>
                  </a:cubicBezTo>
                  <a:lnTo>
                    <a:pt x="8021" y="25"/>
                  </a:lnTo>
                  <a:cubicBezTo>
                    <a:pt x="5364" y="0"/>
                    <a:pt x="2708" y="0"/>
                    <a:pt x="12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1"/>
            <p:cNvSpPr/>
            <p:nvPr/>
          </p:nvSpPr>
          <p:spPr>
            <a:xfrm>
              <a:off x="4914550" y="4296850"/>
              <a:ext cx="494014" cy="216287"/>
            </a:xfrm>
            <a:custGeom>
              <a:rect b="b" l="l" r="r" t="t"/>
              <a:pathLst>
                <a:path extrusionOk="0" h="6266" w="14312">
                  <a:moveTo>
                    <a:pt x="928" y="0"/>
                  </a:moveTo>
                  <a:cubicBezTo>
                    <a:pt x="502" y="0"/>
                    <a:pt x="151" y="351"/>
                    <a:pt x="126" y="802"/>
                  </a:cubicBezTo>
                  <a:lnTo>
                    <a:pt x="25" y="5439"/>
                  </a:lnTo>
                  <a:cubicBezTo>
                    <a:pt x="0" y="5890"/>
                    <a:pt x="376" y="6266"/>
                    <a:pt x="827" y="6266"/>
                  </a:cubicBezTo>
                  <a:lnTo>
                    <a:pt x="13509" y="6266"/>
                  </a:lnTo>
                  <a:cubicBezTo>
                    <a:pt x="13960" y="6266"/>
                    <a:pt x="14311" y="5890"/>
                    <a:pt x="14311" y="5464"/>
                  </a:cubicBezTo>
                  <a:lnTo>
                    <a:pt x="14311" y="877"/>
                  </a:lnTo>
                  <a:cubicBezTo>
                    <a:pt x="14311" y="426"/>
                    <a:pt x="13960" y="75"/>
                    <a:pt x="13509" y="75"/>
                  </a:cubicBezTo>
                  <a:cubicBezTo>
                    <a:pt x="11028" y="50"/>
                    <a:pt x="3409" y="0"/>
                    <a:pt x="9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1"/>
            <p:cNvSpPr/>
            <p:nvPr/>
          </p:nvSpPr>
          <p:spPr>
            <a:xfrm>
              <a:off x="4982891" y="4349625"/>
              <a:ext cx="36347" cy="107280"/>
            </a:xfrm>
            <a:custGeom>
              <a:rect b="b" l="l" r="r" t="t"/>
              <a:pathLst>
                <a:path extrusionOk="0" h="3108" w="1053">
                  <a:moveTo>
                    <a:pt x="527" y="0"/>
                  </a:moveTo>
                  <a:cubicBezTo>
                    <a:pt x="226" y="0"/>
                    <a:pt x="0" y="226"/>
                    <a:pt x="0" y="526"/>
                  </a:cubicBezTo>
                  <a:lnTo>
                    <a:pt x="0" y="2582"/>
                  </a:lnTo>
                  <a:cubicBezTo>
                    <a:pt x="0" y="2882"/>
                    <a:pt x="226" y="3108"/>
                    <a:pt x="527" y="3108"/>
                  </a:cubicBezTo>
                  <a:cubicBezTo>
                    <a:pt x="827" y="3108"/>
                    <a:pt x="1053" y="2882"/>
                    <a:pt x="1053" y="2582"/>
                  </a:cubicBezTo>
                  <a:lnTo>
                    <a:pt x="1053" y="526"/>
                  </a:lnTo>
                  <a:cubicBezTo>
                    <a:pt x="1053" y="226"/>
                    <a:pt x="827" y="0"/>
                    <a:pt x="527"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4947409" y="4385073"/>
              <a:ext cx="107315" cy="36381"/>
            </a:xfrm>
            <a:custGeom>
              <a:rect b="b" l="l" r="r" t="t"/>
              <a:pathLst>
                <a:path extrusionOk="0" h="1054" w="3109">
                  <a:moveTo>
                    <a:pt x="527" y="1"/>
                  </a:moveTo>
                  <a:cubicBezTo>
                    <a:pt x="226" y="1"/>
                    <a:pt x="1" y="226"/>
                    <a:pt x="1" y="527"/>
                  </a:cubicBezTo>
                  <a:cubicBezTo>
                    <a:pt x="1" y="828"/>
                    <a:pt x="226" y="1053"/>
                    <a:pt x="527" y="1053"/>
                  </a:cubicBezTo>
                  <a:lnTo>
                    <a:pt x="2582" y="1053"/>
                  </a:lnTo>
                  <a:cubicBezTo>
                    <a:pt x="2858" y="1053"/>
                    <a:pt x="3108" y="828"/>
                    <a:pt x="3108" y="527"/>
                  </a:cubicBezTo>
                  <a:cubicBezTo>
                    <a:pt x="3108" y="226"/>
                    <a:pt x="2858" y="1"/>
                    <a:pt x="2582" y="1"/>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1"/>
            <p:cNvSpPr/>
            <p:nvPr/>
          </p:nvSpPr>
          <p:spPr>
            <a:xfrm>
              <a:off x="5281316" y="4357598"/>
              <a:ext cx="45908" cy="40800"/>
            </a:xfrm>
            <a:custGeom>
              <a:rect b="b" l="l" r="r" t="t"/>
              <a:pathLst>
                <a:path extrusionOk="0" h="1182" w="1330">
                  <a:moveTo>
                    <a:pt x="670" y="0"/>
                  </a:moveTo>
                  <a:cubicBezTo>
                    <a:pt x="598" y="0"/>
                    <a:pt x="524" y="15"/>
                    <a:pt x="452" y="45"/>
                  </a:cubicBezTo>
                  <a:cubicBezTo>
                    <a:pt x="151" y="170"/>
                    <a:pt x="1" y="496"/>
                    <a:pt x="101" y="822"/>
                  </a:cubicBezTo>
                  <a:cubicBezTo>
                    <a:pt x="198" y="1054"/>
                    <a:pt x="429" y="1182"/>
                    <a:pt x="668" y="1182"/>
                  </a:cubicBezTo>
                  <a:cubicBezTo>
                    <a:pt x="738" y="1182"/>
                    <a:pt x="810" y="1170"/>
                    <a:pt x="878" y="1148"/>
                  </a:cubicBezTo>
                  <a:cubicBezTo>
                    <a:pt x="1179" y="1022"/>
                    <a:pt x="1329" y="671"/>
                    <a:pt x="1204" y="371"/>
                  </a:cubicBezTo>
                  <a:cubicBezTo>
                    <a:pt x="1109" y="142"/>
                    <a:pt x="898" y="0"/>
                    <a:pt x="6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5336680" y="4335474"/>
              <a:ext cx="45908" cy="40800"/>
            </a:xfrm>
            <a:custGeom>
              <a:rect b="b" l="l" r="r" t="t"/>
              <a:pathLst>
                <a:path extrusionOk="0" h="1182" w="1330">
                  <a:moveTo>
                    <a:pt x="662" y="0"/>
                  </a:moveTo>
                  <a:cubicBezTo>
                    <a:pt x="592" y="0"/>
                    <a:pt x="521" y="11"/>
                    <a:pt x="452" y="34"/>
                  </a:cubicBezTo>
                  <a:cubicBezTo>
                    <a:pt x="151" y="159"/>
                    <a:pt x="1" y="510"/>
                    <a:pt x="126" y="811"/>
                  </a:cubicBezTo>
                  <a:cubicBezTo>
                    <a:pt x="221" y="1040"/>
                    <a:pt x="432" y="1181"/>
                    <a:pt x="671" y="1181"/>
                  </a:cubicBezTo>
                  <a:cubicBezTo>
                    <a:pt x="747" y="1181"/>
                    <a:pt x="825" y="1167"/>
                    <a:pt x="903" y="1137"/>
                  </a:cubicBezTo>
                  <a:cubicBezTo>
                    <a:pt x="1204" y="1012"/>
                    <a:pt x="1329" y="661"/>
                    <a:pt x="1229" y="360"/>
                  </a:cubicBezTo>
                  <a:cubicBezTo>
                    <a:pt x="1132" y="128"/>
                    <a:pt x="901"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5336680" y="4398604"/>
              <a:ext cx="45908" cy="40800"/>
            </a:xfrm>
            <a:custGeom>
              <a:rect b="b" l="l" r="r" t="t"/>
              <a:pathLst>
                <a:path extrusionOk="0" h="1182" w="1330">
                  <a:moveTo>
                    <a:pt x="662" y="1"/>
                  </a:moveTo>
                  <a:cubicBezTo>
                    <a:pt x="592" y="1"/>
                    <a:pt x="521" y="12"/>
                    <a:pt x="452" y="35"/>
                  </a:cubicBezTo>
                  <a:cubicBezTo>
                    <a:pt x="151" y="160"/>
                    <a:pt x="1" y="511"/>
                    <a:pt x="126" y="812"/>
                  </a:cubicBezTo>
                  <a:cubicBezTo>
                    <a:pt x="221" y="1040"/>
                    <a:pt x="432" y="1182"/>
                    <a:pt x="671" y="1182"/>
                  </a:cubicBezTo>
                  <a:cubicBezTo>
                    <a:pt x="747" y="1182"/>
                    <a:pt x="825" y="1168"/>
                    <a:pt x="903" y="1138"/>
                  </a:cubicBezTo>
                  <a:cubicBezTo>
                    <a:pt x="1204" y="1012"/>
                    <a:pt x="1329" y="686"/>
                    <a:pt x="1229" y="361"/>
                  </a:cubicBezTo>
                  <a:cubicBezTo>
                    <a:pt x="1132" y="128"/>
                    <a:pt x="901" y="1"/>
                    <a:pt x="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1"/>
            <p:cNvSpPr/>
            <p:nvPr/>
          </p:nvSpPr>
          <p:spPr>
            <a:xfrm>
              <a:off x="4982891" y="4344413"/>
              <a:ext cx="36347" cy="107315"/>
            </a:xfrm>
            <a:custGeom>
              <a:rect b="b" l="l" r="r" t="t"/>
              <a:pathLst>
                <a:path extrusionOk="0" h="3109" w="1053">
                  <a:moveTo>
                    <a:pt x="527" y="1"/>
                  </a:moveTo>
                  <a:cubicBezTo>
                    <a:pt x="226" y="1"/>
                    <a:pt x="0" y="226"/>
                    <a:pt x="0" y="527"/>
                  </a:cubicBezTo>
                  <a:lnTo>
                    <a:pt x="0" y="2582"/>
                  </a:lnTo>
                  <a:cubicBezTo>
                    <a:pt x="0" y="2883"/>
                    <a:pt x="226" y="3109"/>
                    <a:pt x="527" y="3109"/>
                  </a:cubicBezTo>
                  <a:cubicBezTo>
                    <a:pt x="827" y="3109"/>
                    <a:pt x="1053" y="2883"/>
                    <a:pt x="1053" y="2582"/>
                  </a:cubicBezTo>
                  <a:lnTo>
                    <a:pt x="1053" y="527"/>
                  </a:lnTo>
                  <a:cubicBezTo>
                    <a:pt x="1053" y="226"/>
                    <a:pt x="827" y="1"/>
                    <a:pt x="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1"/>
            <p:cNvSpPr/>
            <p:nvPr/>
          </p:nvSpPr>
          <p:spPr>
            <a:xfrm>
              <a:off x="4947409" y="4379896"/>
              <a:ext cx="107315" cy="36347"/>
            </a:xfrm>
            <a:custGeom>
              <a:rect b="b" l="l" r="r" t="t"/>
              <a:pathLst>
                <a:path extrusionOk="0" h="1053" w="3109">
                  <a:moveTo>
                    <a:pt x="527" y="0"/>
                  </a:moveTo>
                  <a:cubicBezTo>
                    <a:pt x="226" y="0"/>
                    <a:pt x="1" y="226"/>
                    <a:pt x="1" y="527"/>
                  </a:cubicBezTo>
                  <a:cubicBezTo>
                    <a:pt x="1" y="827"/>
                    <a:pt x="226" y="1053"/>
                    <a:pt x="527" y="1053"/>
                  </a:cubicBezTo>
                  <a:lnTo>
                    <a:pt x="2582" y="1053"/>
                  </a:lnTo>
                  <a:cubicBezTo>
                    <a:pt x="2858" y="1053"/>
                    <a:pt x="3108" y="827"/>
                    <a:pt x="3108" y="527"/>
                  </a:cubicBezTo>
                  <a:cubicBezTo>
                    <a:pt x="3108" y="226"/>
                    <a:pt x="2858" y="0"/>
                    <a:pt x="25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4982891" y="4379896"/>
              <a:ext cx="36347" cy="35484"/>
            </a:xfrm>
            <a:custGeom>
              <a:rect b="b" l="l" r="r" t="t"/>
              <a:pathLst>
                <a:path extrusionOk="0" h="1028" w="1053">
                  <a:moveTo>
                    <a:pt x="527" y="0"/>
                  </a:moveTo>
                  <a:cubicBezTo>
                    <a:pt x="401" y="0"/>
                    <a:pt x="276" y="50"/>
                    <a:pt x="201" y="126"/>
                  </a:cubicBezTo>
                  <a:cubicBezTo>
                    <a:pt x="176" y="126"/>
                    <a:pt x="176" y="126"/>
                    <a:pt x="176" y="151"/>
                  </a:cubicBezTo>
                  <a:cubicBezTo>
                    <a:pt x="75" y="251"/>
                    <a:pt x="0" y="376"/>
                    <a:pt x="0" y="527"/>
                  </a:cubicBezTo>
                  <a:cubicBezTo>
                    <a:pt x="0" y="802"/>
                    <a:pt x="251" y="1028"/>
                    <a:pt x="527" y="1028"/>
                  </a:cubicBezTo>
                  <a:cubicBezTo>
                    <a:pt x="802" y="1028"/>
                    <a:pt x="1053" y="802"/>
                    <a:pt x="1053" y="527"/>
                  </a:cubicBezTo>
                  <a:lnTo>
                    <a:pt x="1053" y="502"/>
                  </a:lnTo>
                  <a:cubicBezTo>
                    <a:pt x="1053" y="351"/>
                    <a:pt x="1003" y="226"/>
                    <a:pt x="902" y="151"/>
                  </a:cubicBezTo>
                  <a:cubicBezTo>
                    <a:pt x="877" y="126"/>
                    <a:pt x="877" y="126"/>
                    <a:pt x="877" y="126"/>
                  </a:cubicBezTo>
                  <a:cubicBezTo>
                    <a:pt x="777" y="50"/>
                    <a:pt x="652" y="0"/>
                    <a:pt x="527"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1"/>
            <p:cNvSpPr/>
            <p:nvPr/>
          </p:nvSpPr>
          <p:spPr>
            <a:xfrm>
              <a:off x="4848797" y="3628654"/>
              <a:ext cx="70968" cy="90367"/>
            </a:xfrm>
            <a:custGeom>
              <a:rect b="b" l="l" r="r" t="t"/>
              <a:pathLst>
                <a:path extrusionOk="0" h="2618" w="2056">
                  <a:moveTo>
                    <a:pt x="1960" y="1"/>
                  </a:moveTo>
                  <a:cubicBezTo>
                    <a:pt x="1944" y="1"/>
                    <a:pt x="1925" y="4"/>
                    <a:pt x="1905" y="11"/>
                  </a:cubicBezTo>
                  <a:lnTo>
                    <a:pt x="1103" y="261"/>
                  </a:lnTo>
                  <a:cubicBezTo>
                    <a:pt x="1053" y="286"/>
                    <a:pt x="1028" y="312"/>
                    <a:pt x="1028" y="362"/>
                  </a:cubicBezTo>
                  <a:lnTo>
                    <a:pt x="928" y="1289"/>
                  </a:lnTo>
                  <a:lnTo>
                    <a:pt x="101" y="1464"/>
                  </a:lnTo>
                  <a:cubicBezTo>
                    <a:pt x="76" y="1464"/>
                    <a:pt x="26" y="1515"/>
                    <a:pt x="26" y="1565"/>
                  </a:cubicBezTo>
                  <a:lnTo>
                    <a:pt x="26" y="2517"/>
                  </a:lnTo>
                  <a:cubicBezTo>
                    <a:pt x="1" y="2567"/>
                    <a:pt x="51" y="2617"/>
                    <a:pt x="101" y="2617"/>
                  </a:cubicBezTo>
                  <a:cubicBezTo>
                    <a:pt x="176" y="2617"/>
                    <a:pt x="201" y="2592"/>
                    <a:pt x="201" y="2517"/>
                  </a:cubicBezTo>
                  <a:lnTo>
                    <a:pt x="226" y="1640"/>
                  </a:lnTo>
                  <a:lnTo>
                    <a:pt x="1053" y="1464"/>
                  </a:lnTo>
                  <a:cubicBezTo>
                    <a:pt x="1078" y="1464"/>
                    <a:pt x="1128" y="1414"/>
                    <a:pt x="1128" y="1389"/>
                  </a:cubicBezTo>
                  <a:lnTo>
                    <a:pt x="1229" y="437"/>
                  </a:lnTo>
                  <a:lnTo>
                    <a:pt x="1980" y="186"/>
                  </a:lnTo>
                  <a:cubicBezTo>
                    <a:pt x="2031" y="161"/>
                    <a:pt x="2056" y="111"/>
                    <a:pt x="2031" y="61"/>
                  </a:cubicBezTo>
                  <a:cubicBezTo>
                    <a:pt x="2031" y="24"/>
                    <a:pt x="2004" y="1"/>
                    <a:pt x="19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5435326" y="3673421"/>
              <a:ext cx="112493" cy="27441"/>
            </a:xfrm>
            <a:custGeom>
              <a:rect b="b" l="l" r="r" t="t"/>
              <a:pathLst>
                <a:path extrusionOk="0" h="795" w="3259">
                  <a:moveTo>
                    <a:pt x="888" y="1"/>
                  </a:moveTo>
                  <a:cubicBezTo>
                    <a:pt x="869" y="1"/>
                    <a:pt x="848" y="7"/>
                    <a:pt x="827" y="17"/>
                  </a:cubicBezTo>
                  <a:lnTo>
                    <a:pt x="50" y="594"/>
                  </a:lnTo>
                  <a:cubicBezTo>
                    <a:pt x="0" y="619"/>
                    <a:pt x="0" y="694"/>
                    <a:pt x="25" y="744"/>
                  </a:cubicBezTo>
                  <a:cubicBezTo>
                    <a:pt x="43" y="762"/>
                    <a:pt x="86" y="779"/>
                    <a:pt x="127" y="779"/>
                  </a:cubicBezTo>
                  <a:cubicBezTo>
                    <a:pt x="144" y="779"/>
                    <a:pt x="161" y="776"/>
                    <a:pt x="176" y="769"/>
                  </a:cubicBezTo>
                  <a:lnTo>
                    <a:pt x="877" y="243"/>
                  </a:lnTo>
                  <a:lnTo>
                    <a:pt x="1504" y="769"/>
                  </a:lnTo>
                  <a:cubicBezTo>
                    <a:pt x="1529" y="794"/>
                    <a:pt x="1554" y="794"/>
                    <a:pt x="1579" y="794"/>
                  </a:cubicBezTo>
                  <a:lnTo>
                    <a:pt x="1629" y="794"/>
                  </a:lnTo>
                  <a:lnTo>
                    <a:pt x="2431" y="293"/>
                  </a:lnTo>
                  <a:lnTo>
                    <a:pt x="3108" y="744"/>
                  </a:lnTo>
                  <a:cubicBezTo>
                    <a:pt x="3118" y="754"/>
                    <a:pt x="3137" y="760"/>
                    <a:pt x="3158" y="760"/>
                  </a:cubicBezTo>
                  <a:cubicBezTo>
                    <a:pt x="3187" y="760"/>
                    <a:pt x="3218" y="748"/>
                    <a:pt x="3233" y="719"/>
                  </a:cubicBezTo>
                  <a:cubicBezTo>
                    <a:pt x="3258" y="669"/>
                    <a:pt x="3258" y="619"/>
                    <a:pt x="3208" y="594"/>
                  </a:cubicBezTo>
                  <a:lnTo>
                    <a:pt x="2506" y="92"/>
                  </a:lnTo>
                  <a:cubicBezTo>
                    <a:pt x="2494" y="80"/>
                    <a:pt x="2475" y="73"/>
                    <a:pt x="2456" y="73"/>
                  </a:cubicBezTo>
                  <a:cubicBezTo>
                    <a:pt x="2437" y="73"/>
                    <a:pt x="2419" y="80"/>
                    <a:pt x="2406" y="92"/>
                  </a:cubicBezTo>
                  <a:lnTo>
                    <a:pt x="1579" y="568"/>
                  </a:lnTo>
                  <a:lnTo>
                    <a:pt x="952" y="42"/>
                  </a:lnTo>
                  <a:cubicBezTo>
                    <a:pt x="938" y="13"/>
                    <a:pt x="915" y="1"/>
                    <a:pt x="8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5659369" y="4127514"/>
              <a:ext cx="60578" cy="27476"/>
            </a:xfrm>
            <a:custGeom>
              <a:rect b="b" l="l" r="r" t="t"/>
              <a:pathLst>
                <a:path extrusionOk="0" h="796" w="1755">
                  <a:moveTo>
                    <a:pt x="899" y="0"/>
                  </a:moveTo>
                  <a:cubicBezTo>
                    <a:pt x="878" y="0"/>
                    <a:pt x="852" y="7"/>
                    <a:pt x="827" y="19"/>
                  </a:cubicBezTo>
                  <a:lnTo>
                    <a:pt x="50" y="595"/>
                  </a:lnTo>
                  <a:cubicBezTo>
                    <a:pt x="0" y="621"/>
                    <a:pt x="0" y="671"/>
                    <a:pt x="25" y="721"/>
                  </a:cubicBezTo>
                  <a:cubicBezTo>
                    <a:pt x="40" y="750"/>
                    <a:pt x="72" y="762"/>
                    <a:pt x="106" y="762"/>
                  </a:cubicBezTo>
                  <a:cubicBezTo>
                    <a:pt x="130" y="762"/>
                    <a:pt x="155" y="756"/>
                    <a:pt x="176" y="746"/>
                  </a:cubicBezTo>
                  <a:lnTo>
                    <a:pt x="878" y="220"/>
                  </a:lnTo>
                  <a:lnTo>
                    <a:pt x="1504" y="771"/>
                  </a:lnTo>
                  <a:cubicBezTo>
                    <a:pt x="1529" y="796"/>
                    <a:pt x="1554" y="796"/>
                    <a:pt x="1579" y="796"/>
                  </a:cubicBezTo>
                  <a:cubicBezTo>
                    <a:pt x="1604" y="796"/>
                    <a:pt x="1604" y="796"/>
                    <a:pt x="1629" y="771"/>
                  </a:cubicBezTo>
                  <a:lnTo>
                    <a:pt x="1755" y="696"/>
                  </a:lnTo>
                  <a:lnTo>
                    <a:pt x="1755" y="470"/>
                  </a:lnTo>
                  <a:lnTo>
                    <a:pt x="1579" y="570"/>
                  </a:lnTo>
                  <a:lnTo>
                    <a:pt x="953" y="19"/>
                  </a:lnTo>
                  <a:cubicBezTo>
                    <a:pt x="940" y="7"/>
                    <a:pt x="921" y="0"/>
                    <a:pt x="8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4950861" y="3676597"/>
              <a:ext cx="45908" cy="45874"/>
            </a:xfrm>
            <a:custGeom>
              <a:rect b="b" l="l" r="r" t="t"/>
              <a:pathLst>
                <a:path extrusionOk="0" h="1329" w="1330">
                  <a:moveTo>
                    <a:pt x="678" y="0"/>
                  </a:moveTo>
                  <a:cubicBezTo>
                    <a:pt x="302" y="0"/>
                    <a:pt x="1" y="301"/>
                    <a:pt x="1" y="677"/>
                  </a:cubicBezTo>
                  <a:cubicBezTo>
                    <a:pt x="1" y="1028"/>
                    <a:pt x="302" y="1329"/>
                    <a:pt x="678" y="1329"/>
                  </a:cubicBezTo>
                  <a:cubicBezTo>
                    <a:pt x="1028" y="1329"/>
                    <a:pt x="1329" y="1028"/>
                    <a:pt x="1329" y="677"/>
                  </a:cubicBezTo>
                  <a:cubicBezTo>
                    <a:pt x="1329" y="301"/>
                    <a:pt x="1028" y="0"/>
                    <a:pt x="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5433566" y="3569321"/>
              <a:ext cx="45908" cy="42422"/>
            </a:xfrm>
            <a:custGeom>
              <a:rect b="b" l="l" r="r" t="t"/>
              <a:pathLst>
                <a:path extrusionOk="0" h="1229" w="1330">
                  <a:moveTo>
                    <a:pt x="302" y="0"/>
                  </a:moveTo>
                  <a:cubicBezTo>
                    <a:pt x="126" y="126"/>
                    <a:pt x="1" y="326"/>
                    <a:pt x="1" y="552"/>
                  </a:cubicBezTo>
                  <a:cubicBezTo>
                    <a:pt x="1" y="928"/>
                    <a:pt x="302" y="1229"/>
                    <a:pt x="678" y="1229"/>
                  </a:cubicBezTo>
                  <a:cubicBezTo>
                    <a:pt x="1003" y="1229"/>
                    <a:pt x="1279" y="978"/>
                    <a:pt x="1329" y="652"/>
                  </a:cubicBezTo>
                  <a:cubicBezTo>
                    <a:pt x="1003" y="427"/>
                    <a:pt x="653" y="201"/>
                    <a:pt x="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5627373" y="4241486"/>
              <a:ext cx="45874" cy="45874"/>
            </a:xfrm>
            <a:custGeom>
              <a:rect b="b" l="l" r="r" t="t"/>
              <a:pathLst>
                <a:path extrusionOk="0" h="1329" w="1329">
                  <a:moveTo>
                    <a:pt x="652" y="0"/>
                  </a:moveTo>
                  <a:cubicBezTo>
                    <a:pt x="276" y="0"/>
                    <a:pt x="0" y="301"/>
                    <a:pt x="0" y="677"/>
                  </a:cubicBezTo>
                  <a:cubicBezTo>
                    <a:pt x="0" y="1028"/>
                    <a:pt x="276" y="1329"/>
                    <a:pt x="652" y="1329"/>
                  </a:cubicBezTo>
                  <a:cubicBezTo>
                    <a:pt x="1028" y="1329"/>
                    <a:pt x="1328" y="1028"/>
                    <a:pt x="1328" y="677"/>
                  </a:cubicBezTo>
                  <a:cubicBezTo>
                    <a:pt x="1328" y="301"/>
                    <a:pt x="1028"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4671454" y="3916207"/>
              <a:ext cx="45874" cy="45874"/>
            </a:xfrm>
            <a:custGeom>
              <a:rect b="b" l="l" r="r" t="t"/>
              <a:pathLst>
                <a:path extrusionOk="0" h="1329" w="1329">
                  <a:moveTo>
                    <a:pt x="677" y="1"/>
                  </a:moveTo>
                  <a:cubicBezTo>
                    <a:pt x="301" y="1"/>
                    <a:pt x="1" y="301"/>
                    <a:pt x="1" y="652"/>
                  </a:cubicBezTo>
                  <a:cubicBezTo>
                    <a:pt x="1" y="1028"/>
                    <a:pt x="301" y="1329"/>
                    <a:pt x="677" y="1329"/>
                  </a:cubicBezTo>
                  <a:cubicBezTo>
                    <a:pt x="1028" y="1329"/>
                    <a:pt x="1329" y="1028"/>
                    <a:pt x="1329" y="652"/>
                  </a:cubicBezTo>
                  <a:cubicBezTo>
                    <a:pt x="1329" y="301"/>
                    <a:pt x="1028" y="1"/>
                    <a:pt x="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5101385" y="4395463"/>
              <a:ext cx="30341" cy="10424"/>
            </a:xfrm>
            <a:custGeom>
              <a:rect b="b" l="l" r="r" t="t"/>
              <a:pathLst>
                <a:path extrusionOk="0" h="302" w="879">
                  <a:moveTo>
                    <a:pt x="151" y="0"/>
                  </a:moveTo>
                  <a:cubicBezTo>
                    <a:pt x="76" y="0"/>
                    <a:pt x="1" y="76"/>
                    <a:pt x="1" y="151"/>
                  </a:cubicBezTo>
                  <a:cubicBezTo>
                    <a:pt x="1" y="251"/>
                    <a:pt x="76" y="301"/>
                    <a:pt x="151" y="301"/>
                  </a:cubicBezTo>
                  <a:lnTo>
                    <a:pt x="728" y="301"/>
                  </a:lnTo>
                  <a:cubicBezTo>
                    <a:pt x="803" y="301"/>
                    <a:pt x="878" y="251"/>
                    <a:pt x="878" y="151"/>
                  </a:cubicBezTo>
                  <a:cubicBezTo>
                    <a:pt x="878" y="76"/>
                    <a:pt x="803" y="0"/>
                    <a:pt x="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5181841" y="4395463"/>
              <a:ext cx="30306" cy="10424"/>
            </a:xfrm>
            <a:custGeom>
              <a:rect b="b" l="l" r="r" t="t"/>
              <a:pathLst>
                <a:path extrusionOk="0" h="302" w="878">
                  <a:moveTo>
                    <a:pt x="151" y="0"/>
                  </a:moveTo>
                  <a:cubicBezTo>
                    <a:pt x="76" y="0"/>
                    <a:pt x="1" y="76"/>
                    <a:pt x="1" y="151"/>
                  </a:cubicBezTo>
                  <a:cubicBezTo>
                    <a:pt x="1" y="251"/>
                    <a:pt x="76" y="301"/>
                    <a:pt x="151" y="301"/>
                  </a:cubicBezTo>
                  <a:lnTo>
                    <a:pt x="728" y="301"/>
                  </a:lnTo>
                  <a:cubicBezTo>
                    <a:pt x="803" y="301"/>
                    <a:pt x="878" y="251"/>
                    <a:pt x="878" y="151"/>
                  </a:cubicBezTo>
                  <a:cubicBezTo>
                    <a:pt x="878" y="76"/>
                    <a:pt x="803" y="0"/>
                    <a:pt x="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1"/>
            <p:cNvSpPr/>
            <p:nvPr/>
          </p:nvSpPr>
          <p:spPr>
            <a:xfrm>
              <a:off x="5084955" y="4379033"/>
              <a:ext cx="146251" cy="45874"/>
            </a:xfrm>
            <a:custGeom>
              <a:rect b="b" l="l" r="r" t="t"/>
              <a:pathLst>
                <a:path extrusionOk="0" h="1329" w="4237">
                  <a:moveTo>
                    <a:pt x="4186" y="50"/>
                  </a:moveTo>
                  <a:lnTo>
                    <a:pt x="4186" y="1304"/>
                  </a:lnTo>
                  <a:lnTo>
                    <a:pt x="51" y="1304"/>
                  </a:lnTo>
                  <a:lnTo>
                    <a:pt x="51" y="50"/>
                  </a:lnTo>
                  <a:close/>
                  <a:moveTo>
                    <a:pt x="26" y="0"/>
                  </a:moveTo>
                  <a:cubicBezTo>
                    <a:pt x="1" y="0"/>
                    <a:pt x="1" y="25"/>
                    <a:pt x="1" y="25"/>
                  </a:cubicBezTo>
                  <a:lnTo>
                    <a:pt x="1" y="1304"/>
                  </a:lnTo>
                  <a:cubicBezTo>
                    <a:pt x="1" y="1329"/>
                    <a:pt x="1" y="1329"/>
                    <a:pt x="26" y="1329"/>
                  </a:cubicBezTo>
                  <a:lnTo>
                    <a:pt x="4211" y="1329"/>
                  </a:lnTo>
                  <a:cubicBezTo>
                    <a:pt x="4211" y="1329"/>
                    <a:pt x="4236" y="1329"/>
                    <a:pt x="4236" y="1304"/>
                  </a:cubicBezTo>
                  <a:lnTo>
                    <a:pt x="4236" y="25"/>
                  </a:lnTo>
                  <a:cubicBezTo>
                    <a:pt x="4236" y="25"/>
                    <a:pt x="4211" y="0"/>
                    <a:pt x="42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5112637" y="4323669"/>
              <a:ext cx="96925" cy="18191"/>
            </a:xfrm>
            <a:custGeom>
              <a:rect b="b" l="l" r="r" t="t"/>
              <a:pathLst>
                <a:path extrusionOk="0" h="527" w="2808">
                  <a:moveTo>
                    <a:pt x="1" y="0"/>
                  </a:moveTo>
                  <a:lnTo>
                    <a:pt x="1" y="527"/>
                  </a:lnTo>
                  <a:lnTo>
                    <a:pt x="2783" y="527"/>
                  </a:lnTo>
                  <a:lnTo>
                    <a:pt x="2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61"/>
          <p:cNvGrpSpPr/>
          <p:nvPr/>
        </p:nvGrpSpPr>
        <p:grpSpPr>
          <a:xfrm>
            <a:off x="6009516" y="3362069"/>
            <a:ext cx="1230938" cy="1189779"/>
            <a:chOff x="5931872" y="3428323"/>
            <a:chExt cx="1164448" cy="1125512"/>
          </a:xfrm>
        </p:grpSpPr>
        <p:sp>
          <p:nvSpPr>
            <p:cNvPr id="4164" name="Google Shape;4164;p61"/>
            <p:cNvSpPr/>
            <p:nvPr/>
          </p:nvSpPr>
          <p:spPr>
            <a:xfrm>
              <a:off x="5931872" y="3428323"/>
              <a:ext cx="1164448" cy="1125512"/>
            </a:xfrm>
            <a:custGeom>
              <a:rect b="b" l="l" r="r" t="t"/>
              <a:pathLst>
                <a:path extrusionOk="0" h="32607" w="33735">
                  <a:moveTo>
                    <a:pt x="16567" y="0"/>
                  </a:moveTo>
                  <a:cubicBezTo>
                    <a:pt x="16542" y="25"/>
                    <a:pt x="16517" y="25"/>
                    <a:pt x="16491" y="25"/>
                  </a:cubicBezTo>
                  <a:cubicBezTo>
                    <a:pt x="13283" y="75"/>
                    <a:pt x="10201" y="1053"/>
                    <a:pt x="7544" y="2832"/>
                  </a:cubicBezTo>
                  <a:cubicBezTo>
                    <a:pt x="7469" y="2882"/>
                    <a:pt x="7394" y="2933"/>
                    <a:pt x="7318" y="2983"/>
                  </a:cubicBezTo>
                  <a:lnTo>
                    <a:pt x="7293" y="2983"/>
                  </a:lnTo>
                  <a:cubicBezTo>
                    <a:pt x="6567" y="3509"/>
                    <a:pt x="5865" y="4060"/>
                    <a:pt x="5238" y="4662"/>
                  </a:cubicBezTo>
                  <a:lnTo>
                    <a:pt x="5088" y="4812"/>
                  </a:lnTo>
                  <a:cubicBezTo>
                    <a:pt x="4637" y="5263"/>
                    <a:pt x="4186" y="5740"/>
                    <a:pt x="3760" y="6266"/>
                  </a:cubicBezTo>
                  <a:cubicBezTo>
                    <a:pt x="3734" y="6291"/>
                    <a:pt x="3709" y="6341"/>
                    <a:pt x="3659" y="6391"/>
                  </a:cubicBezTo>
                  <a:cubicBezTo>
                    <a:pt x="3308" y="6817"/>
                    <a:pt x="2983" y="7268"/>
                    <a:pt x="2707" y="7745"/>
                  </a:cubicBezTo>
                  <a:lnTo>
                    <a:pt x="2682" y="7745"/>
                  </a:lnTo>
                  <a:cubicBezTo>
                    <a:pt x="2682" y="7770"/>
                    <a:pt x="2657" y="7795"/>
                    <a:pt x="2632" y="7820"/>
                  </a:cubicBezTo>
                  <a:cubicBezTo>
                    <a:pt x="2632" y="7845"/>
                    <a:pt x="2607" y="7870"/>
                    <a:pt x="2607" y="7870"/>
                  </a:cubicBezTo>
                  <a:cubicBezTo>
                    <a:pt x="2356" y="8296"/>
                    <a:pt x="2105" y="8722"/>
                    <a:pt x="1880" y="9123"/>
                  </a:cubicBezTo>
                  <a:cubicBezTo>
                    <a:pt x="1880" y="9148"/>
                    <a:pt x="1880" y="9148"/>
                    <a:pt x="1880" y="9173"/>
                  </a:cubicBezTo>
                  <a:cubicBezTo>
                    <a:pt x="1855" y="9173"/>
                    <a:pt x="1830" y="9223"/>
                    <a:pt x="1830" y="9223"/>
                  </a:cubicBezTo>
                  <a:cubicBezTo>
                    <a:pt x="1278" y="10301"/>
                    <a:pt x="852" y="11429"/>
                    <a:pt x="552" y="12582"/>
                  </a:cubicBezTo>
                  <a:cubicBezTo>
                    <a:pt x="526" y="12682"/>
                    <a:pt x="501" y="12807"/>
                    <a:pt x="476" y="12908"/>
                  </a:cubicBezTo>
                  <a:cubicBezTo>
                    <a:pt x="476" y="12933"/>
                    <a:pt x="476" y="12933"/>
                    <a:pt x="476" y="12933"/>
                  </a:cubicBezTo>
                  <a:cubicBezTo>
                    <a:pt x="276" y="13810"/>
                    <a:pt x="125" y="14687"/>
                    <a:pt x="50" y="15564"/>
                  </a:cubicBezTo>
                  <a:cubicBezTo>
                    <a:pt x="25" y="15965"/>
                    <a:pt x="25" y="16341"/>
                    <a:pt x="0" y="16742"/>
                  </a:cubicBezTo>
                  <a:cubicBezTo>
                    <a:pt x="0" y="16792"/>
                    <a:pt x="0" y="16817"/>
                    <a:pt x="0" y="16867"/>
                  </a:cubicBezTo>
                  <a:lnTo>
                    <a:pt x="0" y="31629"/>
                  </a:lnTo>
                  <a:cubicBezTo>
                    <a:pt x="0" y="32156"/>
                    <a:pt x="451" y="32607"/>
                    <a:pt x="978" y="32607"/>
                  </a:cubicBezTo>
                  <a:lnTo>
                    <a:pt x="32757" y="32607"/>
                  </a:lnTo>
                  <a:cubicBezTo>
                    <a:pt x="33309" y="32607"/>
                    <a:pt x="33735" y="32156"/>
                    <a:pt x="33735" y="31629"/>
                  </a:cubicBezTo>
                  <a:lnTo>
                    <a:pt x="33735" y="16867"/>
                  </a:lnTo>
                  <a:cubicBezTo>
                    <a:pt x="33735" y="14913"/>
                    <a:pt x="33409" y="12983"/>
                    <a:pt x="32732" y="11153"/>
                  </a:cubicBezTo>
                  <a:cubicBezTo>
                    <a:pt x="32707" y="11078"/>
                    <a:pt x="32682" y="11003"/>
                    <a:pt x="32657" y="10928"/>
                  </a:cubicBezTo>
                  <a:cubicBezTo>
                    <a:pt x="32582" y="10702"/>
                    <a:pt x="32481" y="10451"/>
                    <a:pt x="32381" y="10226"/>
                  </a:cubicBezTo>
                  <a:cubicBezTo>
                    <a:pt x="32231" y="9850"/>
                    <a:pt x="32055" y="9499"/>
                    <a:pt x="31880" y="9148"/>
                  </a:cubicBezTo>
                  <a:cubicBezTo>
                    <a:pt x="31755" y="8923"/>
                    <a:pt x="31629" y="8697"/>
                    <a:pt x="31504" y="8471"/>
                  </a:cubicBezTo>
                  <a:cubicBezTo>
                    <a:pt x="31454" y="8371"/>
                    <a:pt x="31404" y="8271"/>
                    <a:pt x="31329" y="8196"/>
                  </a:cubicBezTo>
                  <a:cubicBezTo>
                    <a:pt x="30752" y="7243"/>
                    <a:pt x="30101" y="6341"/>
                    <a:pt x="29324" y="5514"/>
                  </a:cubicBezTo>
                  <a:cubicBezTo>
                    <a:pt x="29148" y="5314"/>
                    <a:pt x="28973" y="5113"/>
                    <a:pt x="28797" y="4938"/>
                  </a:cubicBezTo>
                  <a:cubicBezTo>
                    <a:pt x="28221" y="4386"/>
                    <a:pt x="27594" y="3835"/>
                    <a:pt x="26943" y="3334"/>
                  </a:cubicBezTo>
                  <a:cubicBezTo>
                    <a:pt x="26742" y="3208"/>
                    <a:pt x="26542" y="3058"/>
                    <a:pt x="26341" y="2908"/>
                  </a:cubicBezTo>
                  <a:cubicBezTo>
                    <a:pt x="25965" y="2657"/>
                    <a:pt x="25614" y="2456"/>
                    <a:pt x="25263" y="2256"/>
                  </a:cubicBezTo>
                  <a:cubicBezTo>
                    <a:pt x="25263" y="2231"/>
                    <a:pt x="25238" y="2231"/>
                    <a:pt x="25238" y="2231"/>
                  </a:cubicBezTo>
                  <a:cubicBezTo>
                    <a:pt x="25213" y="2206"/>
                    <a:pt x="25188" y="2206"/>
                    <a:pt x="25188" y="2181"/>
                  </a:cubicBezTo>
                  <a:cubicBezTo>
                    <a:pt x="25163" y="2181"/>
                    <a:pt x="25138" y="2156"/>
                    <a:pt x="25113" y="2156"/>
                  </a:cubicBezTo>
                  <a:cubicBezTo>
                    <a:pt x="25013" y="2106"/>
                    <a:pt x="24938" y="2055"/>
                    <a:pt x="24837" y="2005"/>
                  </a:cubicBezTo>
                  <a:cubicBezTo>
                    <a:pt x="24687" y="1930"/>
                    <a:pt x="24512" y="1830"/>
                    <a:pt x="24361" y="1755"/>
                  </a:cubicBezTo>
                  <a:cubicBezTo>
                    <a:pt x="24211" y="1679"/>
                    <a:pt x="24060" y="1604"/>
                    <a:pt x="23910" y="1554"/>
                  </a:cubicBezTo>
                  <a:cubicBezTo>
                    <a:pt x="23885" y="1529"/>
                    <a:pt x="23835" y="1504"/>
                    <a:pt x="23810" y="1504"/>
                  </a:cubicBezTo>
                  <a:cubicBezTo>
                    <a:pt x="23760" y="1479"/>
                    <a:pt x="23735" y="1454"/>
                    <a:pt x="23710" y="1454"/>
                  </a:cubicBezTo>
                  <a:lnTo>
                    <a:pt x="23684" y="1454"/>
                  </a:lnTo>
                  <a:cubicBezTo>
                    <a:pt x="23183" y="1228"/>
                    <a:pt x="22657" y="1003"/>
                    <a:pt x="22131" y="852"/>
                  </a:cubicBezTo>
                  <a:lnTo>
                    <a:pt x="21980" y="802"/>
                  </a:lnTo>
                  <a:cubicBezTo>
                    <a:pt x="21830" y="752"/>
                    <a:pt x="21654" y="702"/>
                    <a:pt x="21504" y="652"/>
                  </a:cubicBezTo>
                  <a:cubicBezTo>
                    <a:pt x="21379" y="627"/>
                    <a:pt x="21253" y="577"/>
                    <a:pt x="21103" y="552"/>
                  </a:cubicBezTo>
                  <a:lnTo>
                    <a:pt x="21078" y="552"/>
                  </a:lnTo>
                  <a:cubicBezTo>
                    <a:pt x="20752" y="451"/>
                    <a:pt x="20401" y="376"/>
                    <a:pt x="20075" y="301"/>
                  </a:cubicBezTo>
                  <a:lnTo>
                    <a:pt x="20025" y="301"/>
                  </a:lnTo>
                  <a:cubicBezTo>
                    <a:pt x="19975" y="301"/>
                    <a:pt x="19925" y="276"/>
                    <a:pt x="19875" y="276"/>
                  </a:cubicBezTo>
                  <a:cubicBezTo>
                    <a:pt x="19649" y="226"/>
                    <a:pt x="19399" y="201"/>
                    <a:pt x="19173" y="176"/>
                  </a:cubicBezTo>
                  <a:cubicBezTo>
                    <a:pt x="18998" y="151"/>
                    <a:pt x="18847" y="126"/>
                    <a:pt x="18672" y="100"/>
                  </a:cubicBezTo>
                  <a:cubicBezTo>
                    <a:pt x="18196" y="50"/>
                    <a:pt x="17694" y="25"/>
                    <a:pt x="17218" y="25"/>
                  </a:cubicBezTo>
                  <a:cubicBezTo>
                    <a:pt x="17143" y="0"/>
                    <a:pt x="17068" y="0"/>
                    <a:pt x="16993"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5965594" y="3462045"/>
              <a:ext cx="1097001" cy="1058065"/>
            </a:xfrm>
            <a:custGeom>
              <a:rect b="b" l="l" r="r" t="t"/>
              <a:pathLst>
                <a:path extrusionOk="0" h="30653" w="31781">
                  <a:moveTo>
                    <a:pt x="15890" y="1"/>
                  </a:moveTo>
                  <a:cubicBezTo>
                    <a:pt x="15815" y="1"/>
                    <a:pt x="15715" y="1"/>
                    <a:pt x="15615" y="26"/>
                  </a:cubicBezTo>
                  <a:lnTo>
                    <a:pt x="15540" y="26"/>
                  </a:lnTo>
                  <a:cubicBezTo>
                    <a:pt x="12432" y="76"/>
                    <a:pt x="9524" y="1053"/>
                    <a:pt x="7093" y="2657"/>
                  </a:cubicBezTo>
                  <a:cubicBezTo>
                    <a:pt x="7018" y="2707"/>
                    <a:pt x="6943" y="2758"/>
                    <a:pt x="6868" y="2808"/>
                  </a:cubicBezTo>
                  <a:cubicBezTo>
                    <a:pt x="6191" y="3284"/>
                    <a:pt x="5539" y="3835"/>
                    <a:pt x="4938" y="4412"/>
                  </a:cubicBezTo>
                  <a:cubicBezTo>
                    <a:pt x="4888" y="4437"/>
                    <a:pt x="4838" y="4487"/>
                    <a:pt x="4813" y="4512"/>
                  </a:cubicBezTo>
                  <a:cubicBezTo>
                    <a:pt x="4361" y="4963"/>
                    <a:pt x="3935" y="5414"/>
                    <a:pt x="3559" y="5890"/>
                  </a:cubicBezTo>
                  <a:cubicBezTo>
                    <a:pt x="3509" y="5941"/>
                    <a:pt x="3484" y="5966"/>
                    <a:pt x="3459" y="6016"/>
                  </a:cubicBezTo>
                  <a:cubicBezTo>
                    <a:pt x="3133" y="6417"/>
                    <a:pt x="2833" y="6843"/>
                    <a:pt x="2532" y="7294"/>
                  </a:cubicBezTo>
                  <a:cubicBezTo>
                    <a:pt x="2532" y="7319"/>
                    <a:pt x="2507" y="7344"/>
                    <a:pt x="2482" y="7394"/>
                  </a:cubicBezTo>
                  <a:cubicBezTo>
                    <a:pt x="2231" y="7795"/>
                    <a:pt x="2006" y="8196"/>
                    <a:pt x="1780" y="8597"/>
                  </a:cubicBezTo>
                  <a:cubicBezTo>
                    <a:pt x="1755" y="8622"/>
                    <a:pt x="1755" y="8672"/>
                    <a:pt x="1730" y="8697"/>
                  </a:cubicBezTo>
                  <a:cubicBezTo>
                    <a:pt x="1229" y="9700"/>
                    <a:pt x="828" y="10753"/>
                    <a:pt x="527" y="11855"/>
                  </a:cubicBezTo>
                  <a:cubicBezTo>
                    <a:pt x="502" y="11956"/>
                    <a:pt x="477" y="12056"/>
                    <a:pt x="452" y="12156"/>
                  </a:cubicBezTo>
                  <a:lnTo>
                    <a:pt x="452" y="12181"/>
                  </a:lnTo>
                  <a:cubicBezTo>
                    <a:pt x="251" y="12983"/>
                    <a:pt x="126" y="13810"/>
                    <a:pt x="51" y="14662"/>
                  </a:cubicBezTo>
                  <a:cubicBezTo>
                    <a:pt x="26" y="15038"/>
                    <a:pt x="26" y="15414"/>
                    <a:pt x="26" y="15790"/>
                  </a:cubicBezTo>
                  <a:cubicBezTo>
                    <a:pt x="1" y="15815"/>
                    <a:pt x="1" y="15865"/>
                    <a:pt x="1" y="15890"/>
                  </a:cubicBezTo>
                  <a:lnTo>
                    <a:pt x="1" y="30652"/>
                  </a:lnTo>
                  <a:lnTo>
                    <a:pt x="31780" y="30652"/>
                  </a:lnTo>
                  <a:lnTo>
                    <a:pt x="31780" y="15890"/>
                  </a:lnTo>
                  <a:cubicBezTo>
                    <a:pt x="31780" y="14011"/>
                    <a:pt x="31454" y="12181"/>
                    <a:pt x="30853" y="10502"/>
                  </a:cubicBezTo>
                  <a:cubicBezTo>
                    <a:pt x="30828" y="10427"/>
                    <a:pt x="30803" y="10377"/>
                    <a:pt x="30778" y="10301"/>
                  </a:cubicBezTo>
                  <a:cubicBezTo>
                    <a:pt x="30702" y="10076"/>
                    <a:pt x="30602" y="9850"/>
                    <a:pt x="30502" y="9625"/>
                  </a:cubicBezTo>
                  <a:cubicBezTo>
                    <a:pt x="30352" y="9299"/>
                    <a:pt x="30201" y="8948"/>
                    <a:pt x="30026" y="8622"/>
                  </a:cubicBezTo>
                  <a:cubicBezTo>
                    <a:pt x="29900" y="8397"/>
                    <a:pt x="29800" y="8171"/>
                    <a:pt x="29675" y="7971"/>
                  </a:cubicBezTo>
                  <a:cubicBezTo>
                    <a:pt x="29625" y="7895"/>
                    <a:pt x="29575" y="7795"/>
                    <a:pt x="29525" y="7720"/>
                  </a:cubicBezTo>
                  <a:cubicBezTo>
                    <a:pt x="28973" y="6818"/>
                    <a:pt x="28347" y="5966"/>
                    <a:pt x="27645" y="5189"/>
                  </a:cubicBezTo>
                  <a:cubicBezTo>
                    <a:pt x="27469" y="5013"/>
                    <a:pt x="27294" y="4838"/>
                    <a:pt x="27144" y="4662"/>
                  </a:cubicBezTo>
                  <a:cubicBezTo>
                    <a:pt x="26592" y="4111"/>
                    <a:pt x="25991" y="3610"/>
                    <a:pt x="25389" y="3159"/>
                  </a:cubicBezTo>
                  <a:cubicBezTo>
                    <a:pt x="25189" y="3008"/>
                    <a:pt x="25013" y="2883"/>
                    <a:pt x="24838" y="2758"/>
                  </a:cubicBezTo>
                  <a:cubicBezTo>
                    <a:pt x="24487" y="2532"/>
                    <a:pt x="24161" y="2306"/>
                    <a:pt x="23810" y="2106"/>
                  </a:cubicBezTo>
                  <a:cubicBezTo>
                    <a:pt x="23785" y="2106"/>
                    <a:pt x="23785" y="2106"/>
                    <a:pt x="23760" y="2081"/>
                  </a:cubicBezTo>
                  <a:cubicBezTo>
                    <a:pt x="23760" y="2081"/>
                    <a:pt x="23735" y="2081"/>
                    <a:pt x="23710" y="2056"/>
                  </a:cubicBezTo>
                  <a:cubicBezTo>
                    <a:pt x="23710" y="2056"/>
                    <a:pt x="23685" y="2056"/>
                    <a:pt x="23660" y="2031"/>
                  </a:cubicBezTo>
                  <a:cubicBezTo>
                    <a:pt x="23585" y="1981"/>
                    <a:pt x="23484" y="1931"/>
                    <a:pt x="23409" y="1880"/>
                  </a:cubicBezTo>
                  <a:cubicBezTo>
                    <a:pt x="23259" y="1805"/>
                    <a:pt x="23108" y="1730"/>
                    <a:pt x="22958" y="1655"/>
                  </a:cubicBezTo>
                  <a:cubicBezTo>
                    <a:pt x="22808" y="1580"/>
                    <a:pt x="22657" y="1530"/>
                    <a:pt x="22507" y="1454"/>
                  </a:cubicBezTo>
                  <a:cubicBezTo>
                    <a:pt x="22482" y="1429"/>
                    <a:pt x="22457" y="1429"/>
                    <a:pt x="22432" y="1404"/>
                  </a:cubicBezTo>
                  <a:cubicBezTo>
                    <a:pt x="22382" y="1379"/>
                    <a:pt x="22357" y="1379"/>
                    <a:pt x="22306" y="1354"/>
                  </a:cubicBezTo>
                  <a:cubicBezTo>
                    <a:pt x="21830" y="1154"/>
                    <a:pt x="21354" y="953"/>
                    <a:pt x="20853" y="803"/>
                  </a:cubicBezTo>
                  <a:cubicBezTo>
                    <a:pt x="20803" y="778"/>
                    <a:pt x="20753" y="778"/>
                    <a:pt x="20702" y="753"/>
                  </a:cubicBezTo>
                  <a:cubicBezTo>
                    <a:pt x="20552" y="702"/>
                    <a:pt x="20402" y="652"/>
                    <a:pt x="20251" y="627"/>
                  </a:cubicBezTo>
                  <a:cubicBezTo>
                    <a:pt x="20151" y="577"/>
                    <a:pt x="20026" y="552"/>
                    <a:pt x="19900" y="527"/>
                  </a:cubicBezTo>
                  <a:cubicBezTo>
                    <a:pt x="19575" y="427"/>
                    <a:pt x="19249" y="352"/>
                    <a:pt x="18898" y="301"/>
                  </a:cubicBezTo>
                  <a:cubicBezTo>
                    <a:pt x="18898" y="301"/>
                    <a:pt x="18873" y="276"/>
                    <a:pt x="18848" y="276"/>
                  </a:cubicBezTo>
                  <a:cubicBezTo>
                    <a:pt x="18823" y="276"/>
                    <a:pt x="18773" y="276"/>
                    <a:pt x="18722" y="251"/>
                  </a:cubicBezTo>
                  <a:cubicBezTo>
                    <a:pt x="18497" y="226"/>
                    <a:pt x="18271" y="176"/>
                    <a:pt x="18046" y="151"/>
                  </a:cubicBezTo>
                  <a:cubicBezTo>
                    <a:pt x="17895" y="126"/>
                    <a:pt x="17745" y="126"/>
                    <a:pt x="17595" y="101"/>
                  </a:cubicBezTo>
                  <a:cubicBezTo>
                    <a:pt x="17144" y="51"/>
                    <a:pt x="16692" y="26"/>
                    <a:pt x="16216" y="26"/>
                  </a:cubicBezTo>
                  <a:cubicBezTo>
                    <a:pt x="16141" y="1"/>
                    <a:pt x="16041" y="1"/>
                    <a:pt x="15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6025272" y="3532112"/>
              <a:ext cx="760490" cy="230163"/>
            </a:xfrm>
            <a:custGeom>
              <a:rect b="b" l="l" r="r" t="t"/>
              <a:pathLst>
                <a:path extrusionOk="0" h="6668" w="22032">
                  <a:moveTo>
                    <a:pt x="21931" y="1"/>
                  </a:moveTo>
                  <a:lnTo>
                    <a:pt x="51" y="6567"/>
                  </a:lnTo>
                  <a:cubicBezTo>
                    <a:pt x="26" y="6592"/>
                    <a:pt x="26" y="6642"/>
                    <a:pt x="1" y="6667"/>
                  </a:cubicBezTo>
                  <a:lnTo>
                    <a:pt x="22031" y="51"/>
                  </a:lnTo>
                  <a:cubicBezTo>
                    <a:pt x="22031" y="51"/>
                    <a:pt x="22006" y="51"/>
                    <a:pt x="21981" y="26"/>
                  </a:cubicBezTo>
                  <a:cubicBezTo>
                    <a:pt x="21981" y="26"/>
                    <a:pt x="21956" y="26"/>
                    <a:pt x="21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6051228" y="3508780"/>
              <a:ext cx="688659" cy="208520"/>
            </a:xfrm>
            <a:custGeom>
              <a:rect b="b" l="l" r="r" t="t"/>
              <a:pathLst>
                <a:path extrusionOk="0" h="6041" w="19951">
                  <a:moveTo>
                    <a:pt x="19825" y="0"/>
                  </a:moveTo>
                  <a:lnTo>
                    <a:pt x="51" y="5940"/>
                  </a:lnTo>
                  <a:cubicBezTo>
                    <a:pt x="51" y="5965"/>
                    <a:pt x="26" y="5990"/>
                    <a:pt x="1" y="6040"/>
                  </a:cubicBezTo>
                  <a:lnTo>
                    <a:pt x="19951" y="50"/>
                  </a:lnTo>
                  <a:cubicBezTo>
                    <a:pt x="19901" y="25"/>
                    <a:pt x="19876" y="25"/>
                    <a:pt x="198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6084985" y="3488001"/>
              <a:ext cx="600397" cy="181700"/>
            </a:xfrm>
            <a:custGeom>
              <a:rect b="b" l="l" r="r" t="t"/>
              <a:pathLst>
                <a:path extrusionOk="0" h="5264" w="17394">
                  <a:moveTo>
                    <a:pt x="17243" y="1"/>
                  </a:moveTo>
                  <a:lnTo>
                    <a:pt x="100" y="5138"/>
                  </a:lnTo>
                  <a:cubicBezTo>
                    <a:pt x="50" y="5189"/>
                    <a:pt x="25" y="5214"/>
                    <a:pt x="0" y="5264"/>
                  </a:cubicBezTo>
                  <a:lnTo>
                    <a:pt x="17394" y="51"/>
                  </a:lnTo>
                  <a:cubicBezTo>
                    <a:pt x="17344" y="26"/>
                    <a:pt x="17294" y="26"/>
                    <a:pt x="172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6131685" y="3470708"/>
              <a:ext cx="486214" cy="147079"/>
            </a:xfrm>
            <a:custGeom>
              <a:rect b="b" l="l" r="r" t="t"/>
              <a:pathLst>
                <a:path extrusionOk="0" h="4261" w="14086">
                  <a:moveTo>
                    <a:pt x="13910" y="0"/>
                  </a:moveTo>
                  <a:lnTo>
                    <a:pt x="126" y="4161"/>
                  </a:lnTo>
                  <a:cubicBezTo>
                    <a:pt x="76" y="4186"/>
                    <a:pt x="26" y="4236"/>
                    <a:pt x="1" y="4261"/>
                  </a:cubicBezTo>
                  <a:lnTo>
                    <a:pt x="14086" y="50"/>
                  </a:lnTo>
                  <a:cubicBezTo>
                    <a:pt x="14036" y="25"/>
                    <a:pt x="13986" y="25"/>
                    <a:pt x="13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6202615" y="3462045"/>
              <a:ext cx="322739" cy="96925"/>
            </a:xfrm>
            <a:custGeom>
              <a:rect b="b" l="l" r="r" t="t"/>
              <a:pathLst>
                <a:path extrusionOk="0" h="2808" w="9350">
                  <a:moveTo>
                    <a:pt x="9099" y="1"/>
                  </a:moveTo>
                  <a:lnTo>
                    <a:pt x="226" y="2657"/>
                  </a:lnTo>
                  <a:cubicBezTo>
                    <a:pt x="151" y="2707"/>
                    <a:pt x="76" y="2758"/>
                    <a:pt x="1" y="2808"/>
                  </a:cubicBezTo>
                  <a:lnTo>
                    <a:pt x="9349" y="26"/>
                  </a:lnTo>
                  <a:cubicBezTo>
                    <a:pt x="9274" y="1"/>
                    <a:pt x="9174" y="1"/>
                    <a:pt x="90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6146699" y="4268858"/>
              <a:ext cx="748926" cy="50499"/>
            </a:xfrm>
            <a:custGeom>
              <a:rect b="b" l="l" r="r" t="t"/>
              <a:pathLst>
                <a:path extrusionOk="0" h="1463" w="21697">
                  <a:moveTo>
                    <a:pt x="5615" y="1"/>
                  </a:moveTo>
                  <a:cubicBezTo>
                    <a:pt x="2403" y="1"/>
                    <a:pt x="0" y="9"/>
                    <a:pt x="17" y="34"/>
                  </a:cubicBezTo>
                  <a:lnTo>
                    <a:pt x="844" y="1463"/>
                  </a:lnTo>
                  <a:lnTo>
                    <a:pt x="20919" y="1463"/>
                  </a:lnTo>
                  <a:lnTo>
                    <a:pt x="21696" y="34"/>
                  </a:lnTo>
                  <a:cubicBezTo>
                    <a:pt x="21696" y="34"/>
                    <a:pt x="12039" y="1"/>
                    <a:pt x="5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6109180" y="3654955"/>
              <a:ext cx="811506" cy="628115"/>
            </a:xfrm>
            <a:custGeom>
              <a:rect b="b" l="l" r="r" t="t"/>
              <a:pathLst>
                <a:path extrusionOk="0" h="18197" w="23510">
                  <a:moveTo>
                    <a:pt x="1304" y="1"/>
                  </a:moveTo>
                  <a:cubicBezTo>
                    <a:pt x="577" y="1"/>
                    <a:pt x="1" y="577"/>
                    <a:pt x="1" y="1304"/>
                  </a:cubicBezTo>
                  <a:lnTo>
                    <a:pt x="1" y="16893"/>
                  </a:lnTo>
                  <a:cubicBezTo>
                    <a:pt x="1" y="17620"/>
                    <a:pt x="577" y="18196"/>
                    <a:pt x="1304" y="18196"/>
                  </a:cubicBezTo>
                  <a:lnTo>
                    <a:pt x="22207" y="18196"/>
                  </a:lnTo>
                  <a:cubicBezTo>
                    <a:pt x="22933" y="18196"/>
                    <a:pt x="23510" y="17620"/>
                    <a:pt x="23510" y="16893"/>
                  </a:cubicBezTo>
                  <a:lnTo>
                    <a:pt x="23510" y="1304"/>
                  </a:lnTo>
                  <a:cubicBezTo>
                    <a:pt x="23510" y="577"/>
                    <a:pt x="22933" y="1"/>
                    <a:pt x="22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1"/>
            <p:cNvSpPr/>
            <p:nvPr/>
          </p:nvSpPr>
          <p:spPr>
            <a:xfrm>
              <a:off x="6175796" y="3683500"/>
              <a:ext cx="678303" cy="525149"/>
            </a:xfrm>
            <a:custGeom>
              <a:rect b="b" l="l" r="r" t="t"/>
              <a:pathLst>
                <a:path extrusionOk="0" h="15214" w="19651">
                  <a:moveTo>
                    <a:pt x="1" y="1"/>
                  </a:moveTo>
                  <a:lnTo>
                    <a:pt x="1" y="15214"/>
                  </a:lnTo>
                  <a:lnTo>
                    <a:pt x="19650" y="15214"/>
                  </a:lnTo>
                  <a:lnTo>
                    <a:pt x="19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1"/>
            <p:cNvSpPr/>
            <p:nvPr/>
          </p:nvSpPr>
          <p:spPr>
            <a:xfrm>
              <a:off x="6249350" y="3740589"/>
              <a:ext cx="530327" cy="410965"/>
            </a:xfrm>
            <a:custGeom>
              <a:rect b="b" l="l" r="r" t="t"/>
              <a:pathLst>
                <a:path extrusionOk="0" h="11906" w="15364">
                  <a:moveTo>
                    <a:pt x="0" y="1"/>
                  </a:moveTo>
                  <a:lnTo>
                    <a:pt x="0" y="11906"/>
                  </a:lnTo>
                  <a:lnTo>
                    <a:pt x="15364" y="11906"/>
                  </a:lnTo>
                  <a:lnTo>
                    <a:pt x="153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1"/>
            <p:cNvSpPr/>
            <p:nvPr/>
          </p:nvSpPr>
          <p:spPr>
            <a:xfrm>
              <a:off x="6174070" y="3682637"/>
              <a:ext cx="86535" cy="66653"/>
            </a:xfrm>
            <a:custGeom>
              <a:rect b="b" l="l" r="r" t="t"/>
              <a:pathLst>
                <a:path extrusionOk="0" h="1931" w="2507">
                  <a:moveTo>
                    <a:pt x="26" y="1"/>
                  </a:moveTo>
                  <a:cubicBezTo>
                    <a:pt x="1" y="26"/>
                    <a:pt x="26" y="51"/>
                    <a:pt x="26" y="51"/>
                  </a:cubicBezTo>
                  <a:lnTo>
                    <a:pt x="2432" y="1931"/>
                  </a:lnTo>
                  <a:lnTo>
                    <a:pt x="2457" y="1931"/>
                  </a:lnTo>
                  <a:cubicBezTo>
                    <a:pt x="2482" y="1931"/>
                    <a:pt x="2482" y="1931"/>
                    <a:pt x="2507" y="1905"/>
                  </a:cubicBezTo>
                  <a:cubicBezTo>
                    <a:pt x="2507" y="1905"/>
                    <a:pt x="2507" y="1880"/>
                    <a:pt x="2482" y="1855"/>
                  </a:cubicBezTo>
                  <a:lnTo>
                    <a:pt x="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1"/>
            <p:cNvSpPr/>
            <p:nvPr/>
          </p:nvSpPr>
          <p:spPr>
            <a:xfrm>
              <a:off x="6772714" y="3682637"/>
              <a:ext cx="82221" cy="62339"/>
            </a:xfrm>
            <a:custGeom>
              <a:rect b="b" l="l" r="r" t="t"/>
              <a:pathLst>
                <a:path extrusionOk="0" h="1806" w="2382">
                  <a:moveTo>
                    <a:pt x="2331" y="1"/>
                  </a:moveTo>
                  <a:lnTo>
                    <a:pt x="25" y="1730"/>
                  </a:lnTo>
                  <a:cubicBezTo>
                    <a:pt x="0" y="1755"/>
                    <a:pt x="0" y="1780"/>
                    <a:pt x="0" y="1780"/>
                  </a:cubicBezTo>
                  <a:cubicBezTo>
                    <a:pt x="25" y="1805"/>
                    <a:pt x="25" y="1805"/>
                    <a:pt x="50" y="1805"/>
                  </a:cubicBezTo>
                  <a:lnTo>
                    <a:pt x="2381" y="51"/>
                  </a:lnTo>
                  <a:cubicBezTo>
                    <a:pt x="2381" y="51"/>
                    <a:pt x="2381" y="26"/>
                    <a:pt x="23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6745033" y="4123442"/>
              <a:ext cx="109904" cy="86052"/>
            </a:xfrm>
            <a:custGeom>
              <a:rect b="b" l="l" r="r" t="t"/>
              <a:pathLst>
                <a:path extrusionOk="0" h="2493" w="3184">
                  <a:moveTo>
                    <a:pt x="51" y="1"/>
                  </a:moveTo>
                  <a:cubicBezTo>
                    <a:pt x="36" y="1"/>
                    <a:pt x="25" y="12"/>
                    <a:pt x="25" y="12"/>
                  </a:cubicBezTo>
                  <a:cubicBezTo>
                    <a:pt x="0" y="37"/>
                    <a:pt x="0" y="62"/>
                    <a:pt x="25" y="62"/>
                  </a:cubicBezTo>
                  <a:lnTo>
                    <a:pt x="3133" y="2493"/>
                  </a:lnTo>
                  <a:lnTo>
                    <a:pt x="3183" y="2493"/>
                  </a:lnTo>
                  <a:cubicBezTo>
                    <a:pt x="3183" y="2468"/>
                    <a:pt x="3183" y="2443"/>
                    <a:pt x="3183" y="2443"/>
                  </a:cubicBezTo>
                  <a:lnTo>
                    <a:pt x="75" y="12"/>
                  </a:lnTo>
                  <a:cubicBezTo>
                    <a:pt x="67" y="3"/>
                    <a:pt x="59" y="1"/>
                    <a:pt x="51" y="1"/>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6174070" y="4139388"/>
              <a:ext cx="87433" cy="70105"/>
            </a:xfrm>
            <a:custGeom>
              <a:rect b="b" l="l" r="r" t="t"/>
              <a:pathLst>
                <a:path extrusionOk="0" h="2031" w="2533">
                  <a:moveTo>
                    <a:pt x="2457" y="1"/>
                  </a:moveTo>
                  <a:lnTo>
                    <a:pt x="26" y="1981"/>
                  </a:lnTo>
                  <a:cubicBezTo>
                    <a:pt x="26" y="1981"/>
                    <a:pt x="1" y="2006"/>
                    <a:pt x="26" y="2031"/>
                  </a:cubicBezTo>
                  <a:lnTo>
                    <a:pt x="76" y="2031"/>
                  </a:lnTo>
                  <a:lnTo>
                    <a:pt x="2507" y="76"/>
                  </a:lnTo>
                  <a:cubicBezTo>
                    <a:pt x="2532" y="51"/>
                    <a:pt x="2532" y="26"/>
                    <a:pt x="2532" y="26"/>
                  </a:cubicBezTo>
                  <a:cubicBezTo>
                    <a:pt x="2507" y="1"/>
                    <a:pt x="2482" y="1"/>
                    <a:pt x="24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1"/>
            <p:cNvSpPr/>
            <p:nvPr/>
          </p:nvSpPr>
          <p:spPr>
            <a:xfrm>
              <a:off x="6659364" y="4221571"/>
              <a:ext cx="37244" cy="37244"/>
            </a:xfrm>
            <a:custGeom>
              <a:rect b="b" l="l" r="r" t="t"/>
              <a:pathLst>
                <a:path extrusionOk="0" h="1079" w="1079">
                  <a:moveTo>
                    <a:pt x="552" y="1"/>
                  </a:moveTo>
                  <a:cubicBezTo>
                    <a:pt x="252" y="1"/>
                    <a:pt x="1" y="251"/>
                    <a:pt x="1" y="552"/>
                  </a:cubicBezTo>
                  <a:cubicBezTo>
                    <a:pt x="1" y="853"/>
                    <a:pt x="252" y="1079"/>
                    <a:pt x="552" y="1079"/>
                  </a:cubicBezTo>
                  <a:cubicBezTo>
                    <a:pt x="828" y="1079"/>
                    <a:pt x="1079" y="853"/>
                    <a:pt x="1079" y="552"/>
                  </a:cubicBezTo>
                  <a:cubicBezTo>
                    <a:pt x="1079" y="251"/>
                    <a:pt x="828"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6724254" y="4221571"/>
              <a:ext cx="37244" cy="37244"/>
            </a:xfrm>
            <a:custGeom>
              <a:rect b="b" l="l" r="r" t="t"/>
              <a:pathLst>
                <a:path extrusionOk="0" h="1079" w="1079">
                  <a:moveTo>
                    <a:pt x="552" y="1"/>
                  </a:moveTo>
                  <a:cubicBezTo>
                    <a:pt x="251" y="1"/>
                    <a:pt x="1" y="251"/>
                    <a:pt x="1" y="552"/>
                  </a:cubicBezTo>
                  <a:cubicBezTo>
                    <a:pt x="1" y="853"/>
                    <a:pt x="251" y="1079"/>
                    <a:pt x="552" y="1079"/>
                  </a:cubicBezTo>
                  <a:cubicBezTo>
                    <a:pt x="853" y="1079"/>
                    <a:pt x="1078" y="853"/>
                    <a:pt x="1078" y="552"/>
                  </a:cubicBezTo>
                  <a:cubicBezTo>
                    <a:pt x="1078" y="251"/>
                    <a:pt x="853"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6789144" y="4221571"/>
              <a:ext cx="38107" cy="37244"/>
            </a:xfrm>
            <a:custGeom>
              <a:rect b="b" l="l" r="r" t="t"/>
              <a:pathLst>
                <a:path extrusionOk="0" h="1079" w="1104">
                  <a:moveTo>
                    <a:pt x="552" y="1"/>
                  </a:moveTo>
                  <a:cubicBezTo>
                    <a:pt x="251" y="1"/>
                    <a:pt x="0" y="251"/>
                    <a:pt x="0" y="552"/>
                  </a:cubicBezTo>
                  <a:cubicBezTo>
                    <a:pt x="0" y="853"/>
                    <a:pt x="251" y="1079"/>
                    <a:pt x="552" y="1079"/>
                  </a:cubicBezTo>
                  <a:cubicBezTo>
                    <a:pt x="852" y="1079"/>
                    <a:pt x="1103" y="853"/>
                    <a:pt x="1103" y="552"/>
                  </a:cubicBezTo>
                  <a:cubicBezTo>
                    <a:pt x="1103" y="251"/>
                    <a:pt x="852" y="1"/>
                    <a:pt x="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6192260" y="4225057"/>
              <a:ext cx="174762" cy="2623"/>
            </a:xfrm>
            <a:custGeom>
              <a:rect b="b" l="l" r="r" t="t"/>
              <a:pathLst>
                <a:path extrusionOk="0" h="76" w="5063">
                  <a:moveTo>
                    <a:pt x="25" y="0"/>
                  </a:moveTo>
                  <a:cubicBezTo>
                    <a:pt x="0" y="0"/>
                    <a:pt x="0" y="25"/>
                    <a:pt x="0" y="50"/>
                  </a:cubicBezTo>
                  <a:cubicBezTo>
                    <a:pt x="0" y="75"/>
                    <a:pt x="0" y="75"/>
                    <a:pt x="25" y="75"/>
                  </a:cubicBezTo>
                  <a:lnTo>
                    <a:pt x="5013" y="75"/>
                  </a:lnTo>
                  <a:cubicBezTo>
                    <a:pt x="5038" y="75"/>
                    <a:pt x="5063" y="75"/>
                    <a:pt x="5063" y="50"/>
                  </a:cubicBezTo>
                  <a:cubicBezTo>
                    <a:pt x="5063" y="25"/>
                    <a:pt x="5038" y="0"/>
                    <a:pt x="5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6192260" y="4238035"/>
              <a:ext cx="174762" cy="2623"/>
            </a:xfrm>
            <a:custGeom>
              <a:rect b="b" l="l" r="r" t="t"/>
              <a:pathLst>
                <a:path extrusionOk="0" h="76" w="5063">
                  <a:moveTo>
                    <a:pt x="25" y="0"/>
                  </a:moveTo>
                  <a:cubicBezTo>
                    <a:pt x="0" y="0"/>
                    <a:pt x="0" y="0"/>
                    <a:pt x="0" y="25"/>
                  </a:cubicBezTo>
                  <a:cubicBezTo>
                    <a:pt x="0" y="50"/>
                    <a:pt x="0" y="75"/>
                    <a:pt x="25" y="75"/>
                  </a:cubicBezTo>
                  <a:lnTo>
                    <a:pt x="5013" y="75"/>
                  </a:lnTo>
                  <a:cubicBezTo>
                    <a:pt x="5038" y="75"/>
                    <a:pt x="5063" y="50"/>
                    <a:pt x="5063" y="25"/>
                  </a:cubicBezTo>
                  <a:cubicBezTo>
                    <a:pt x="5063" y="0"/>
                    <a:pt x="5038" y="0"/>
                    <a:pt x="5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6192260" y="4250115"/>
              <a:ext cx="174762" cy="2658"/>
            </a:xfrm>
            <a:custGeom>
              <a:rect b="b" l="l" r="r" t="t"/>
              <a:pathLst>
                <a:path extrusionOk="0" h="77" w="5063">
                  <a:moveTo>
                    <a:pt x="25" y="1"/>
                  </a:moveTo>
                  <a:cubicBezTo>
                    <a:pt x="0" y="1"/>
                    <a:pt x="0" y="26"/>
                    <a:pt x="0" y="51"/>
                  </a:cubicBezTo>
                  <a:cubicBezTo>
                    <a:pt x="0" y="51"/>
                    <a:pt x="0" y="76"/>
                    <a:pt x="25" y="76"/>
                  </a:cubicBezTo>
                  <a:lnTo>
                    <a:pt x="5013" y="76"/>
                  </a:lnTo>
                  <a:cubicBezTo>
                    <a:pt x="5038" y="76"/>
                    <a:pt x="5063" y="51"/>
                    <a:pt x="5063" y="51"/>
                  </a:cubicBezTo>
                  <a:cubicBezTo>
                    <a:pt x="5063" y="26"/>
                    <a:pt x="5038" y="1"/>
                    <a:pt x="5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6192260" y="4262231"/>
              <a:ext cx="174762" cy="2623"/>
            </a:xfrm>
            <a:custGeom>
              <a:rect b="b" l="l" r="r" t="t"/>
              <a:pathLst>
                <a:path extrusionOk="0" h="76" w="5063">
                  <a:moveTo>
                    <a:pt x="25" y="1"/>
                  </a:moveTo>
                  <a:cubicBezTo>
                    <a:pt x="0" y="1"/>
                    <a:pt x="0" y="26"/>
                    <a:pt x="0" y="51"/>
                  </a:cubicBezTo>
                  <a:cubicBezTo>
                    <a:pt x="0" y="76"/>
                    <a:pt x="0" y="76"/>
                    <a:pt x="25" y="76"/>
                  </a:cubicBezTo>
                  <a:lnTo>
                    <a:pt x="5013" y="76"/>
                  </a:lnTo>
                  <a:cubicBezTo>
                    <a:pt x="5038" y="76"/>
                    <a:pt x="5063" y="76"/>
                    <a:pt x="5063" y="51"/>
                  </a:cubicBezTo>
                  <a:cubicBezTo>
                    <a:pt x="5063" y="26"/>
                    <a:pt x="5038" y="1"/>
                    <a:pt x="5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6345373" y="3904955"/>
              <a:ext cx="6938" cy="203343"/>
            </a:xfrm>
            <a:custGeom>
              <a:rect b="b" l="l" r="r" t="t"/>
              <a:pathLst>
                <a:path extrusionOk="0" h="5891" w="201">
                  <a:moveTo>
                    <a:pt x="0" y="1"/>
                  </a:moveTo>
                  <a:lnTo>
                    <a:pt x="0" y="5891"/>
                  </a:lnTo>
                  <a:lnTo>
                    <a:pt x="201" y="5891"/>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6411954" y="3904955"/>
              <a:ext cx="6973" cy="203343"/>
            </a:xfrm>
            <a:custGeom>
              <a:rect b="b" l="l" r="r" t="t"/>
              <a:pathLst>
                <a:path extrusionOk="0" h="5891" w="202">
                  <a:moveTo>
                    <a:pt x="1" y="1"/>
                  </a:moveTo>
                  <a:lnTo>
                    <a:pt x="1" y="5891"/>
                  </a:lnTo>
                  <a:lnTo>
                    <a:pt x="201" y="5891"/>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1"/>
            <p:cNvSpPr/>
            <p:nvPr/>
          </p:nvSpPr>
          <p:spPr>
            <a:xfrm>
              <a:off x="6347099" y="3926596"/>
              <a:ext cx="69242" cy="15602"/>
            </a:xfrm>
            <a:custGeom>
              <a:rect b="b" l="l" r="r" t="t"/>
              <a:pathLst>
                <a:path extrusionOk="0" h="452" w="2006">
                  <a:moveTo>
                    <a:pt x="1980" y="0"/>
                  </a:moveTo>
                  <a:lnTo>
                    <a:pt x="0" y="301"/>
                  </a:lnTo>
                  <a:lnTo>
                    <a:pt x="25" y="452"/>
                  </a:lnTo>
                  <a:lnTo>
                    <a:pt x="2005" y="151"/>
                  </a:lnTo>
                  <a:lnTo>
                    <a:pt x="1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6351413" y="3962044"/>
              <a:ext cx="60578" cy="6110"/>
            </a:xfrm>
            <a:custGeom>
              <a:rect b="b" l="l" r="r" t="t"/>
              <a:pathLst>
                <a:path extrusionOk="0" h="177" w="1755">
                  <a:moveTo>
                    <a:pt x="1" y="1"/>
                  </a:moveTo>
                  <a:lnTo>
                    <a:pt x="1" y="176"/>
                  </a:lnTo>
                  <a:lnTo>
                    <a:pt x="1755" y="176"/>
                  </a:lnTo>
                  <a:lnTo>
                    <a:pt x="1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6351413" y="3999253"/>
              <a:ext cx="60578" cy="6110"/>
            </a:xfrm>
            <a:custGeom>
              <a:rect b="b" l="l" r="r" t="t"/>
              <a:pathLst>
                <a:path extrusionOk="0" h="177" w="1755">
                  <a:moveTo>
                    <a:pt x="1" y="1"/>
                  </a:moveTo>
                  <a:lnTo>
                    <a:pt x="1" y="176"/>
                  </a:lnTo>
                  <a:lnTo>
                    <a:pt x="1755" y="176"/>
                  </a:lnTo>
                  <a:lnTo>
                    <a:pt x="1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6347099" y="4026072"/>
              <a:ext cx="66653" cy="16465"/>
            </a:xfrm>
            <a:custGeom>
              <a:rect b="b" l="l" r="r" t="t"/>
              <a:pathLst>
                <a:path extrusionOk="0" h="477" w="1931">
                  <a:moveTo>
                    <a:pt x="25" y="1"/>
                  </a:moveTo>
                  <a:lnTo>
                    <a:pt x="0" y="151"/>
                  </a:lnTo>
                  <a:lnTo>
                    <a:pt x="1905" y="477"/>
                  </a:lnTo>
                  <a:lnTo>
                    <a:pt x="1930" y="301"/>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6348824" y="4069320"/>
              <a:ext cx="66653" cy="5247"/>
            </a:xfrm>
            <a:custGeom>
              <a:rect b="b" l="l" r="r" t="t"/>
              <a:pathLst>
                <a:path extrusionOk="0" h="152" w="1931">
                  <a:moveTo>
                    <a:pt x="0" y="1"/>
                  </a:moveTo>
                  <a:lnTo>
                    <a:pt x="0" y="151"/>
                  </a:lnTo>
                  <a:lnTo>
                    <a:pt x="1930" y="151"/>
                  </a:lnTo>
                  <a:lnTo>
                    <a:pt x="1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6616116" y="3749253"/>
              <a:ext cx="6110" cy="156606"/>
            </a:xfrm>
            <a:custGeom>
              <a:rect b="b" l="l" r="r" t="t"/>
              <a:pathLst>
                <a:path extrusionOk="0" h="4537" w="177">
                  <a:moveTo>
                    <a:pt x="1" y="1"/>
                  </a:moveTo>
                  <a:lnTo>
                    <a:pt x="1" y="4537"/>
                  </a:lnTo>
                  <a:lnTo>
                    <a:pt x="176" y="4537"/>
                  </a:lnTo>
                  <a:lnTo>
                    <a:pt x="1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1"/>
            <p:cNvSpPr/>
            <p:nvPr/>
          </p:nvSpPr>
          <p:spPr>
            <a:xfrm>
              <a:off x="6682731" y="3749253"/>
              <a:ext cx="6973" cy="156606"/>
            </a:xfrm>
            <a:custGeom>
              <a:rect b="b" l="l" r="r" t="t"/>
              <a:pathLst>
                <a:path extrusionOk="0" h="4537" w="202">
                  <a:moveTo>
                    <a:pt x="1" y="1"/>
                  </a:moveTo>
                  <a:lnTo>
                    <a:pt x="1" y="4537"/>
                  </a:lnTo>
                  <a:lnTo>
                    <a:pt x="201" y="4537"/>
                  </a:ln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1"/>
            <p:cNvSpPr/>
            <p:nvPr/>
          </p:nvSpPr>
          <p:spPr>
            <a:xfrm>
              <a:off x="6621328" y="3759642"/>
              <a:ext cx="61441" cy="5212"/>
            </a:xfrm>
            <a:custGeom>
              <a:rect b="b" l="l" r="r" t="t"/>
              <a:pathLst>
                <a:path extrusionOk="0" h="151" w="1780">
                  <a:moveTo>
                    <a:pt x="0" y="0"/>
                  </a:moveTo>
                  <a:lnTo>
                    <a:pt x="0" y="151"/>
                  </a:lnTo>
                  <a:lnTo>
                    <a:pt x="1780" y="151"/>
                  </a:lnTo>
                  <a:lnTo>
                    <a:pt x="1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6621328" y="3796816"/>
              <a:ext cx="61441" cy="6110"/>
            </a:xfrm>
            <a:custGeom>
              <a:rect b="b" l="l" r="r" t="t"/>
              <a:pathLst>
                <a:path extrusionOk="0" h="177" w="1780">
                  <a:moveTo>
                    <a:pt x="0" y="1"/>
                  </a:moveTo>
                  <a:lnTo>
                    <a:pt x="0" y="176"/>
                  </a:lnTo>
                  <a:lnTo>
                    <a:pt x="1780" y="176"/>
                  </a:lnTo>
                  <a:lnTo>
                    <a:pt x="17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6617841" y="3823635"/>
              <a:ext cx="66653" cy="16499"/>
            </a:xfrm>
            <a:custGeom>
              <a:rect b="b" l="l" r="r" t="t"/>
              <a:pathLst>
                <a:path extrusionOk="0" h="478" w="1931">
                  <a:moveTo>
                    <a:pt x="26" y="1"/>
                  </a:moveTo>
                  <a:lnTo>
                    <a:pt x="1" y="151"/>
                  </a:lnTo>
                  <a:lnTo>
                    <a:pt x="1906" y="477"/>
                  </a:lnTo>
                  <a:lnTo>
                    <a:pt x="1931" y="302"/>
                  </a:lnTo>
                  <a:lnTo>
                    <a:pt x="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6619602" y="3866918"/>
              <a:ext cx="66619" cy="5212"/>
            </a:xfrm>
            <a:custGeom>
              <a:rect b="b" l="l" r="r" t="t"/>
              <a:pathLst>
                <a:path extrusionOk="0" h="151" w="1930">
                  <a:moveTo>
                    <a:pt x="0" y="0"/>
                  </a:moveTo>
                  <a:lnTo>
                    <a:pt x="0" y="150"/>
                  </a:lnTo>
                  <a:lnTo>
                    <a:pt x="1930" y="150"/>
                  </a:lnTo>
                  <a:lnTo>
                    <a:pt x="19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6257116" y="3900640"/>
              <a:ext cx="519972" cy="14739"/>
            </a:xfrm>
            <a:custGeom>
              <a:rect b="b" l="l" r="r" t="t"/>
              <a:pathLst>
                <a:path extrusionOk="0" h="427" w="15064">
                  <a:moveTo>
                    <a:pt x="1" y="1"/>
                  </a:moveTo>
                  <a:lnTo>
                    <a:pt x="1" y="427"/>
                  </a:lnTo>
                  <a:lnTo>
                    <a:pt x="15063" y="427"/>
                  </a:lnTo>
                  <a:lnTo>
                    <a:pt x="15063" y="1"/>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6257116" y="4104803"/>
              <a:ext cx="519972" cy="15602"/>
            </a:xfrm>
            <a:custGeom>
              <a:rect b="b" l="l" r="r" t="t"/>
              <a:pathLst>
                <a:path extrusionOk="0" h="452" w="15064">
                  <a:moveTo>
                    <a:pt x="1" y="0"/>
                  </a:moveTo>
                  <a:lnTo>
                    <a:pt x="1" y="451"/>
                  </a:lnTo>
                  <a:lnTo>
                    <a:pt x="15063" y="451"/>
                  </a:lnTo>
                  <a:lnTo>
                    <a:pt x="15063" y="0"/>
                  </a:lnTo>
                  <a:close/>
                </a:path>
              </a:pathLst>
            </a:custGeom>
            <a:solidFill>
              <a:srgbClr val="EB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1"/>
            <p:cNvSpPr/>
            <p:nvPr/>
          </p:nvSpPr>
          <p:spPr>
            <a:xfrm>
              <a:off x="6501937" y="3810657"/>
              <a:ext cx="31169" cy="77043"/>
            </a:xfrm>
            <a:custGeom>
              <a:rect b="b" l="l" r="r" t="t"/>
              <a:pathLst>
                <a:path extrusionOk="0" h="2232" w="903">
                  <a:moveTo>
                    <a:pt x="1" y="1"/>
                  </a:moveTo>
                  <a:lnTo>
                    <a:pt x="1" y="2232"/>
                  </a:lnTo>
                  <a:lnTo>
                    <a:pt x="903" y="2232"/>
                  </a:lnTo>
                  <a:lnTo>
                    <a:pt x="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6655913" y="4003567"/>
              <a:ext cx="31169" cy="77043"/>
            </a:xfrm>
            <a:custGeom>
              <a:rect b="b" l="l" r="r" t="t"/>
              <a:pathLst>
                <a:path extrusionOk="0" h="2232" w="903">
                  <a:moveTo>
                    <a:pt x="1" y="1"/>
                  </a:moveTo>
                  <a:lnTo>
                    <a:pt x="1" y="2232"/>
                  </a:lnTo>
                  <a:lnTo>
                    <a:pt x="903" y="2232"/>
                  </a:lnTo>
                  <a:lnTo>
                    <a:pt x="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6315068" y="3755293"/>
              <a:ext cx="28580" cy="28615"/>
            </a:xfrm>
            <a:custGeom>
              <a:rect b="b" l="l" r="r" t="t"/>
              <a:pathLst>
                <a:path extrusionOk="0" h="829" w="828">
                  <a:moveTo>
                    <a:pt x="402" y="1"/>
                  </a:moveTo>
                  <a:cubicBezTo>
                    <a:pt x="176" y="1"/>
                    <a:pt x="1" y="201"/>
                    <a:pt x="1" y="427"/>
                  </a:cubicBezTo>
                  <a:cubicBezTo>
                    <a:pt x="1" y="653"/>
                    <a:pt x="176" y="828"/>
                    <a:pt x="402" y="828"/>
                  </a:cubicBezTo>
                  <a:cubicBezTo>
                    <a:pt x="628" y="828"/>
                    <a:pt x="828" y="653"/>
                    <a:pt x="828" y="427"/>
                  </a:cubicBezTo>
                  <a:cubicBezTo>
                    <a:pt x="828" y="201"/>
                    <a:pt x="628" y="1"/>
                    <a:pt x="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6357488" y="3755293"/>
              <a:ext cx="29443" cy="28615"/>
            </a:xfrm>
            <a:custGeom>
              <a:rect b="b" l="l" r="r" t="t"/>
              <a:pathLst>
                <a:path extrusionOk="0" h="829" w="853">
                  <a:moveTo>
                    <a:pt x="426" y="1"/>
                  </a:moveTo>
                  <a:cubicBezTo>
                    <a:pt x="201" y="1"/>
                    <a:pt x="0" y="201"/>
                    <a:pt x="0" y="427"/>
                  </a:cubicBezTo>
                  <a:cubicBezTo>
                    <a:pt x="0" y="653"/>
                    <a:pt x="201" y="828"/>
                    <a:pt x="426" y="828"/>
                  </a:cubicBezTo>
                  <a:cubicBezTo>
                    <a:pt x="652" y="828"/>
                    <a:pt x="852" y="653"/>
                    <a:pt x="852" y="427"/>
                  </a:cubicBezTo>
                  <a:cubicBezTo>
                    <a:pt x="852" y="201"/>
                    <a:pt x="652"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6274408" y="3755293"/>
              <a:ext cx="28615" cy="28615"/>
            </a:xfrm>
            <a:custGeom>
              <a:rect b="b" l="l" r="r" t="t"/>
              <a:pathLst>
                <a:path extrusionOk="0" h="829" w="829">
                  <a:moveTo>
                    <a:pt x="427" y="1"/>
                  </a:moveTo>
                  <a:cubicBezTo>
                    <a:pt x="201" y="1"/>
                    <a:pt x="1" y="201"/>
                    <a:pt x="1" y="427"/>
                  </a:cubicBezTo>
                  <a:cubicBezTo>
                    <a:pt x="1" y="653"/>
                    <a:pt x="201" y="828"/>
                    <a:pt x="427" y="828"/>
                  </a:cubicBezTo>
                  <a:cubicBezTo>
                    <a:pt x="653" y="828"/>
                    <a:pt x="828" y="653"/>
                    <a:pt x="828" y="427"/>
                  </a:cubicBezTo>
                  <a:cubicBezTo>
                    <a:pt x="828" y="201"/>
                    <a:pt x="653"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6449162" y="4174870"/>
              <a:ext cx="605610" cy="345210"/>
            </a:xfrm>
            <a:custGeom>
              <a:rect b="b" l="l" r="r" t="t"/>
              <a:pathLst>
                <a:path extrusionOk="0" h="10001" w="17545">
                  <a:moveTo>
                    <a:pt x="13610" y="0"/>
                  </a:moveTo>
                  <a:lnTo>
                    <a:pt x="13610" y="176"/>
                  </a:lnTo>
                  <a:cubicBezTo>
                    <a:pt x="13785" y="226"/>
                    <a:pt x="13961" y="276"/>
                    <a:pt x="14136" y="326"/>
                  </a:cubicBezTo>
                  <a:cubicBezTo>
                    <a:pt x="15540" y="802"/>
                    <a:pt x="16442" y="1429"/>
                    <a:pt x="16918" y="2306"/>
                  </a:cubicBezTo>
                  <a:cubicBezTo>
                    <a:pt x="17269" y="2933"/>
                    <a:pt x="17394" y="3710"/>
                    <a:pt x="17319" y="4737"/>
                  </a:cubicBezTo>
                  <a:cubicBezTo>
                    <a:pt x="17269" y="5665"/>
                    <a:pt x="17093" y="6391"/>
                    <a:pt x="16743" y="6968"/>
                  </a:cubicBezTo>
                  <a:cubicBezTo>
                    <a:pt x="16166" y="7945"/>
                    <a:pt x="15063" y="8622"/>
                    <a:pt x="13760" y="8797"/>
                  </a:cubicBezTo>
                  <a:cubicBezTo>
                    <a:pt x="13540" y="8828"/>
                    <a:pt x="13315" y="8843"/>
                    <a:pt x="13085" y="8843"/>
                  </a:cubicBezTo>
                  <a:cubicBezTo>
                    <a:pt x="12187" y="8843"/>
                    <a:pt x="11213" y="8615"/>
                    <a:pt x="10176" y="8196"/>
                  </a:cubicBezTo>
                  <a:cubicBezTo>
                    <a:pt x="9800" y="8021"/>
                    <a:pt x="9399" y="7845"/>
                    <a:pt x="9023" y="7645"/>
                  </a:cubicBezTo>
                  <a:cubicBezTo>
                    <a:pt x="8597" y="7444"/>
                    <a:pt x="8171" y="7244"/>
                    <a:pt x="7720" y="7043"/>
                  </a:cubicBezTo>
                  <a:cubicBezTo>
                    <a:pt x="6948" y="6734"/>
                    <a:pt x="6250" y="6574"/>
                    <a:pt x="5603" y="6574"/>
                  </a:cubicBezTo>
                  <a:cubicBezTo>
                    <a:pt x="5411" y="6574"/>
                    <a:pt x="5222" y="6588"/>
                    <a:pt x="5038" y="6617"/>
                  </a:cubicBezTo>
                  <a:cubicBezTo>
                    <a:pt x="5013" y="6617"/>
                    <a:pt x="4963" y="6642"/>
                    <a:pt x="4938" y="6642"/>
                  </a:cubicBezTo>
                  <a:cubicBezTo>
                    <a:pt x="4763" y="6492"/>
                    <a:pt x="4587" y="6366"/>
                    <a:pt x="4387" y="6266"/>
                  </a:cubicBezTo>
                  <a:cubicBezTo>
                    <a:pt x="4083" y="6133"/>
                    <a:pt x="3736" y="6072"/>
                    <a:pt x="3335" y="6072"/>
                  </a:cubicBezTo>
                  <a:cubicBezTo>
                    <a:pt x="3207" y="6072"/>
                    <a:pt x="3073" y="6079"/>
                    <a:pt x="2933" y="6091"/>
                  </a:cubicBezTo>
                  <a:cubicBezTo>
                    <a:pt x="2557" y="6141"/>
                    <a:pt x="2206" y="6216"/>
                    <a:pt x="1880" y="6341"/>
                  </a:cubicBezTo>
                  <a:cubicBezTo>
                    <a:pt x="1179" y="6592"/>
                    <a:pt x="527" y="6993"/>
                    <a:pt x="1" y="7519"/>
                  </a:cubicBezTo>
                  <a:lnTo>
                    <a:pt x="126" y="7620"/>
                  </a:lnTo>
                  <a:cubicBezTo>
                    <a:pt x="602" y="7143"/>
                    <a:pt x="1204" y="6742"/>
                    <a:pt x="1880" y="6517"/>
                  </a:cubicBezTo>
                  <a:cubicBezTo>
                    <a:pt x="2206" y="6391"/>
                    <a:pt x="2582" y="6316"/>
                    <a:pt x="2933" y="6266"/>
                  </a:cubicBezTo>
                  <a:cubicBezTo>
                    <a:pt x="3098" y="6244"/>
                    <a:pt x="3255" y="6232"/>
                    <a:pt x="3403" y="6232"/>
                  </a:cubicBezTo>
                  <a:cubicBezTo>
                    <a:pt x="3748" y="6232"/>
                    <a:pt x="4048" y="6294"/>
                    <a:pt x="4311" y="6416"/>
                  </a:cubicBezTo>
                  <a:cubicBezTo>
                    <a:pt x="4462" y="6492"/>
                    <a:pt x="4612" y="6567"/>
                    <a:pt x="4738" y="6692"/>
                  </a:cubicBezTo>
                  <a:cubicBezTo>
                    <a:pt x="3885" y="6893"/>
                    <a:pt x="3159" y="7469"/>
                    <a:pt x="2883" y="8196"/>
                  </a:cubicBezTo>
                  <a:cubicBezTo>
                    <a:pt x="2657" y="8722"/>
                    <a:pt x="2657" y="9399"/>
                    <a:pt x="2908" y="10000"/>
                  </a:cubicBezTo>
                  <a:lnTo>
                    <a:pt x="3083" y="10000"/>
                  </a:lnTo>
                  <a:cubicBezTo>
                    <a:pt x="3058" y="9975"/>
                    <a:pt x="3058" y="9950"/>
                    <a:pt x="3058" y="9925"/>
                  </a:cubicBezTo>
                  <a:cubicBezTo>
                    <a:pt x="2833" y="9374"/>
                    <a:pt x="2808" y="8747"/>
                    <a:pt x="3033" y="8246"/>
                  </a:cubicBezTo>
                  <a:cubicBezTo>
                    <a:pt x="3309" y="7544"/>
                    <a:pt x="4011" y="6993"/>
                    <a:pt x="4888" y="6818"/>
                  </a:cubicBezTo>
                  <a:cubicBezTo>
                    <a:pt x="5139" y="7093"/>
                    <a:pt x="5339" y="7444"/>
                    <a:pt x="5439" y="7820"/>
                  </a:cubicBezTo>
                  <a:cubicBezTo>
                    <a:pt x="5565" y="8396"/>
                    <a:pt x="5489" y="9048"/>
                    <a:pt x="5214" y="9650"/>
                  </a:cubicBezTo>
                  <a:cubicBezTo>
                    <a:pt x="5164" y="9775"/>
                    <a:pt x="5113" y="9900"/>
                    <a:pt x="5038" y="10000"/>
                  </a:cubicBezTo>
                  <a:lnTo>
                    <a:pt x="5239" y="10000"/>
                  </a:lnTo>
                  <a:cubicBezTo>
                    <a:pt x="5289" y="9900"/>
                    <a:pt x="5339" y="9825"/>
                    <a:pt x="5364" y="9725"/>
                  </a:cubicBezTo>
                  <a:cubicBezTo>
                    <a:pt x="5665" y="9073"/>
                    <a:pt x="5740" y="8396"/>
                    <a:pt x="5590" y="7795"/>
                  </a:cubicBezTo>
                  <a:cubicBezTo>
                    <a:pt x="5489" y="7394"/>
                    <a:pt x="5314" y="7068"/>
                    <a:pt x="5063" y="6767"/>
                  </a:cubicBezTo>
                  <a:cubicBezTo>
                    <a:pt x="5220" y="6747"/>
                    <a:pt x="5379" y="6737"/>
                    <a:pt x="5541" y="6737"/>
                  </a:cubicBezTo>
                  <a:cubicBezTo>
                    <a:pt x="6182" y="6737"/>
                    <a:pt x="6870" y="6893"/>
                    <a:pt x="7670" y="7193"/>
                  </a:cubicBezTo>
                  <a:cubicBezTo>
                    <a:pt x="8096" y="7394"/>
                    <a:pt x="8547" y="7594"/>
                    <a:pt x="8973" y="7795"/>
                  </a:cubicBezTo>
                  <a:cubicBezTo>
                    <a:pt x="9349" y="7995"/>
                    <a:pt x="9725" y="8171"/>
                    <a:pt x="10126" y="8346"/>
                  </a:cubicBezTo>
                  <a:cubicBezTo>
                    <a:pt x="11181" y="8792"/>
                    <a:pt x="12202" y="9009"/>
                    <a:pt x="13138" y="9009"/>
                  </a:cubicBezTo>
                  <a:cubicBezTo>
                    <a:pt x="13359" y="9009"/>
                    <a:pt x="13575" y="8997"/>
                    <a:pt x="13785" y="8973"/>
                  </a:cubicBezTo>
                  <a:cubicBezTo>
                    <a:pt x="15139" y="8797"/>
                    <a:pt x="16291" y="8071"/>
                    <a:pt x="16893" y="7043"/>
                  </a:cubicBezTo>
                  <a:cubicBezTo>
                    <a:pt x="17244" y="6442"/>
                    <a:pt x="17419" y="5715"/>
                    <a:pt x="17494" y="4737"/>
                  </a:cubicBezTo>
                  <a:cubicBezTo>
                    <a:pt x="17545" y="3685"/>
                    <a:pt x="17419" y="2883"/>
                    <a:pt x="17068" y="2231"/>
                  </a:cubicBezTo>
                  <a:cubicBezTo>
                    <a:pt x="16567" y="1329"/>
                    <a:pt x="15640" y="652"/>
                    <a:pt x="14186" y="176"/>
                  </a:cubicBezTo>
                  <a:cubicBezTo>
                    <a:pt x="13986" y="126"/>
                    <a:pt x="13810" y="51"/>
                    <a:pt x="136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1"/>
            <p:cNvSpPr/>
            <p:nvPr/>
          </p:nvSpPr>
          <p:spPr>
            <a:xfrm>
              <a:off x="6046051" y="4347002"/>
              <a:ext cx="468057" cy="124608"/>
            </a:xfrm>
            <a:custGeom>
              <a:rect b="b" l="l" r="r" t="t"/>
              <a:pathLst>
                <a:path extrusionOk="0" h="3610" w="13560">
                  <a:moveTo>
                    <a:pt x="0" y="1"/>
                  </a:moveTo>
                  <a:lnTo>
                    <a:pt x="0" y="3610"/>
                  </a:lnTo>
                  <a:lnTo>
                    <a:pt x="13559" y="3610"/>
                  </a:lnTo>
                  <a:lnTo>
                    <a:pt x="13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6078047" y="4366918"/>
              <a:ext cx="51086" cy="25129"/>
            </a:xfrm>
            <a:custGeom>
              <a:rect b="b" l="l" r="r" t="t"/>
              <a:pathLst>
                <a:path extrusionOk="0" h="728" w="1480">
                  <a:moveTo>
                    <a:pt x="753" y="0"/>
                  </a:moveTo>
                  <a:cubicBezTo>
                    <a:pt x="327" y="0"/>
                    <a:pt x="1" y="176"/>
                    <a:pt x="1" y="376"/>
                  </a:cubicBezTo>
                  <a:cubicBezTo>
                    <a:pt x="1" y="577"/>
                    <a:pt x="327" y="727"/>
                    <a:pt x="753" y="727"/>
                  </a:cubicBezTo>
                  <a:cubicBezTo>
                    <a:pt x="1154" y="727"/>
                    <a:pt x="1479" y="577"/>
                    <a:pt x="1479" y="376"/>
                  </a:cubicBezTo>
                  <a:cubicBezTo>
                    <a:pt x="1479" y="176"/>
                    <a:pt x="1154" y="0"/>
                    <a:pt x="7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6267505" y="4373821"/>
              <a:ext cx="72694" cy="24266"/>
            </a:xfrm>
            <a:custGeom>
              <a:rect b="b" l="l" r="r" t="t"/>
              <a:pathLst>
                <a:path extrusionOk="0" h="703" w="2106">
                  <a:moveTo>
                    <a:pt x="1053" y="1"/>
                  </a:moveTo>
                  <a:cubicBezTo>
                    <a:pt x="477" y="1"/>
                    <a:pt x="0" y="151"/>
                    <a:pt x="0" y="352"/>
                  </a:cubicBezTo>
                  <a:cubicBezTo>
                    <a:pt x="0" y="552"/>
                    <a:pt x="477" y="703"/>
                    <a:pt x="1053" y="703"/>
                  </a:cubicBezTo>
                  <a:cubicBezTo>
                    <a:pt x="1630" y="703"/>
                    <a:pt x="2106" y="552"/>
                    <a:pt x="2106" y="352"/>
                  </a:cubicBezTo>
                  <a:cubicBezTo>
                    <a:pt x="2106" y="151"/>
                    <a:pt x="163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6175796" y="4375547"/>
              <a:ext cx="72728" cy="24266"/>
            </a:xfrm>
            <a:custGeom>
              <a:rect b="b" l="l" r="r" t="t"/>
              <a:pathLst>
                <a:path extrusionOk="0" h="703" w="2107">
                  <a:moveTo>
                    <a:pt x="1053" y="1"/>
                  </a:moveTo>
                  <a:cubicBezTo>
                    <a:pt x="477" y="1"/>
                    <a:pt x="1" y="151"/>
                    <a:pt x="1" y="352"/>
                  </a:cubicBezTo>
                  <a:cubicBezTo>
                    <a:pt x="1" y="527"/>
                    <a:pt x="477" y="703"/>
                    <a:pt x="1053" y="703"/>
                  </a:cubicBezTo>
                  <a:cubicBezTo>
                    <a:pt x="1630" y="703"/>
                    <a:pt x="2106" y="527"/>
                    <a:pt x="2106" y="352"/>
                  </a:cubicBezTo>
                  <a:cubicBezTo>
                    <a:pt x="2106" y="151"/>
                    <a:pt x="163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6416303" y="4361706"/>
              <a:ext cx="35484" cy="71002"/>
            </a:xfrm>
            <a:custGeom>
              <a:rect b="b" l="l" r="r" t="t"/>
              <a:pathLst>
                <a:path extrusionOk="0" h="2057" w="1028">
                  <a:moveTo>
                    <a:pt x="502" y="1"/>
                  </a:moveTo>
                  <a:lnTo>
                    <a:pt x="0" y="1981"/>
                  </a:lnTo>
                  <a:lnTo>
                    <a:pt x="1028" y="2056"/>
                  </a:lnTo>
                  <a:lnTo>
                    <a:pt x="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6403325" y="4314143"/>
              <a:ext cx="62304" cy="62339"/>
            </a:xfrm>
            <a:custGeom>
              <a:rect b="b" l="l" r="r" t="t"/>
              <a:pathLst>
                <a:path extrusionOk="0" h="1806" w="1805">
                  <a:moveTo>
                    <a:pt x="903" y="1"/>
                  </a:moveTo>
                  <a:cubicBezTo>
                    <a:pt x="401" y="1"/>
                    <a:pt x="0" y="402"/>
                    <a:pt x="0" y="903"/>
                  </a:cubicBezTo>
                  <a:cubicBezTo>
                    <a:pt x="0" y="1379"/>
                    <a:pt x="401" y="1805"/>
                    <a:pt x="903" y="1805"/>
                  </a:cubicBezTo>
                  <a:cubicBezTo>
                    <a:pt x="1379" y="1805"/>
                    <a:pt x="1805" y="1379"/>
                    <a:pt x="1805" y="903"/>
                  </a:cubicBezTo>
                  <a:cubicBezTo>
                    <a:pt x="1805" y="402"/>
                    <a:pt x="1379" y="1"/>
                    <a:pt x="9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1"/>
            <p:cNvSpPr/>
            <p:nvPr/>
          </p:nvSpPr>
          <p:spPr>
            <a:xfrm>
              <a:off x="6326320" y="3543365"/>
              <a:ext cx="45908" cy="45874"/>
            </a:xfrm>
            <a:custGeom>
              <a:rect b="b" l="l" r="r" t="t"/>
              <a:pathLst>
                <a:path extrusionOk="0" h="1329" w="1330">
                  <a:moveTo>
                    <a:pt x="652" y="1"/>
                  </a:moveTo>
                  <a:cubicBezTo>
                    <a:pt x="302" y="1"/>
                    <a:pt x="1" y="276"/>
                    <a:pt x="1" y="652"/>
                  </a:cubicBezTo>
                  <a:cubicBezTo>
                    <a:pt x="1" y="1028"/>
                    <a:pt x="302" y="1329"/>
                    <a:pt x="652" y="1329"/>
                  </a:cubicBezTo>
                  <a:cubicBezTo>
                    <a:pt x="1028" y="1329"/>
                    <a:pt x="1329" y="1028"/>
                    <a:pt x="1329" y="652"/>
                  </a:cubicBezTo>
                  <a:cubicBezTo>
                    <a:pt x="1329" y="276"/>
                    <a:pt x="1028"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6800396" y="3589202"/>
              <a:ext cx="45874" cy="45908"/>
            </a:xfrm>
            <a:custGeom>
              <a:rect b="b" l="l" r="r" t="t"/>
              <a:pathLst>
                <a:path extrusionOk="0" h="1330" w="1329">
                  <a:moveTo>
                    <a:pt x="652" y="1"/>
                  </a:moveTo>
                  <a:cubicBezTo>
                    <a:pt x="301" y="1"/>
                    <a:pt x="0" y="302"/>
                    <a:pt x="0" y="653"/>
                  </a:cubicBezTo>
                  <a:cubicBezTo>
                    <a:pt x="0" y="1028"/>
                    <a:pt x="301" y="1329"/>
                    <a:pt x="652" y="1329"/>
                  </a:cubicBezTo>
                  <a:cubicBezTo>
                    <a:pt x="1028" y="1329"/>
                    <a:pt x="1328" y="1028"/>
                    <a:pt x="1328" y="653"/>
                  </a:cubicBezTo>
                  <a:cubicBezTo>
                    <a:pt x="1328" y="302"/>
                    <a:pt x="1028"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6963898" y="4120370"/>
              <a:ext cx="45874" cy="45874"/>
            </a:xfrm>
            <a:custGeom>
              <a:rect b="b" l="l" r="r" t="t"/>
              <a:pathLst>
                <a:path extrusionOk="0" h="1329" w="1329">
                  <a:moveTo>
                    <a:pt x="652" y="0"/>
                  </a:moveTo>
                  <a:cubicBezTo>
                    <a:pt x="301" y="0"/>
                    <a:pt x="0" y="301"/>
                    <a:pt x="0" y="652"/>
                  </a:cubicBezTo>
                  <a:cubicBezTo>
                    <a:pt x="0" y="1028"/>
                    <a:pt x="301" y="1329"/>
                    <a:pt x="652" y="1329"/>
                  </a:cubicBezTo>
                  <a:cubicBezTo>
                    <a:pt x="1028" y="1329"/>
                    <a:pt x="1328" y="1028"/>
                    <a:pt x="1328" y="652"/>
                  </a:cubicBezTo>
                  <a:cubicBezTo>
                    <a:pt x="1328" y="301"/>
                    <a:pt x="1028" y="0"/>
                    <a:pt x="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6024409" y="4226783"/>
              <a:ext cx="45908" cy="45874"/>
            </a:xfrm>
            <a:custGeom>
              <a:rect b="b" l="l" r="r" t="t"/>
              <a:pathLst>
                <a:path extrusionOk="0" h="1329" w="1330">
                  <a:moveTo>
                    <a:pt x="678" y="0"/>
                  </a:moveTo>
                  <a:cubicBezTo>
                    <a:pt x="302" y="0"/>
                    <a:pt x="1" y="301"/>
                    <a:pt x="1" y="652"/>
                  </a:cubicBezTo>
                  <a:cubicBezTo>
                    <a:pt x="1" y="1028"/>
                    <a:pt x="302" y="1329"/>
                    <a:pt x="678" y="1329"/>
                  </a:cubicBezTo>
                  <a:cubicBezTo>
                    <a:pt x="1028" y="1329"/>
                    <a:pt x="1329" y="1028"/>
                    <a:pt x="1329" y="652"/>
                  </a:cubicBezTo>
                  <a:cubicBezTo>
                    <a:pt x="1329" y="301"/>
                    <a:pt x="1028" y="0"/>
                    <a:pt x="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6763188" y="4327121"/>
              <a:ext cx="166133" cy="166996"/>
            </a:xfrm>
            <a:custGeom>
              <a:rect b="b" l="l" r="r" t="t"/>
              <a:pathLst>
                <a:path extrusionOk="0" h="4838" w="4813">
                  <a:moveTo>
                    <a:pt x="2406" y="0"/>
                  </a:moveTo>
                  <a:cubicBezTo>
                    <a:pt x="1078" y="0"/>
                    <a:pt x="0" y="1078"/>
                    <a:pt x="0" y="2407"/>
                  </a:cubicBezTo>
                  <a:cubicBezTo>
                    <a:pt x="0" y="3735"/>
                    <a:pt x="1078" y="4838"/>
                    <a:pt x="2406" y="4838"/>
                  </a:cubicBezTo>
                  <a:cubicBezTo>
                    <a:pt x="3735" y="4838"/>
                    <a:pt x="4813" y="3735"/>
                    <a:pt x="4813" y="2407"/>
                  </a:cubicBezTo>
                  <a:cubicBezTo>
                    <a:pt x="4813" y="1078"/>
                    <a:pt x="3735" y="0"/>
                    <a:pt x="2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1"/>
            <p:cNvSpPr/>
            <p:nvPr/>
          </p:nvSpPr>
          <p:spPr>
            <a:xfrm>
              <a:off x="5965594" y="3968119"/>
              <a:ext cx="79632" cy="166133"/>
            </a:xfrm>
            <a:custGeom>
              <a:rect b="b" l="l" r="r" t="t"/>
              <a:pathLst>
                <a:path extrusionOk="0" h="4813" w="2307">
                  <a:moveTo>
                    <a:pt x="51" y="0"/>
                  </a:moveTo>
                  <a:cubicBezTo>
                    <a:pt x="26" y="376"/>
                    <a:pt x="26" y="752"/>
                    <a:pt x="1" y="1128"/>
                  </a:cubicBezTo>
                  <a:cubicBezTo>
                    <a:pt x="1" y="1153"/>
                    <a:pt x="1" y="1203"/>
                    <a:pt x="1" y="1228"/>
                  </a:cubicBezTo>
                  <a:lnTo>
                    <a:pt x="1" y="4812"/>
                  </a:lnTo>
                  <a:cubicBezTo>
                    <a:pt x="1279" y="4762"/>
                    <a:pt x="2306" y="3710"/>
                    <a:pt x="2306" y="2406"/>
                  </a:cubicBezTo>
                  <a:cubicBezTo>
                    <a:pt x="2306" y="1128"/>
                    <a:pt x="1304" y="101"/>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1"/>
            <p:cNvSpPr/>
            <p:nvPr/>
          </p:nvSpPr>
          <p:spPr>
            <a:xfrm>
              <a:off x="6613527" y="3471571"/>
              <a:ext cx="160092" cy="105589"/>
            </a:xfrm>
            <a:custGeom>
              <a:rect b="b" l="l" r="r" t="t"/>
              <a:pathLst>
                <a:path extrusionOk="0" h="3059" w="4638">
                  <a:moveTo>
                    <a:pt x="76" y="0"/>
                  </a:moveTo>
                  <a:cubicBezTo>
                    <a:pt x="26" y="226"/>
                    <a:pt x="1" y="426"/>
                    <a:pt x="1" y="652"/>
                  </a:cubicBezTo>
                  <a:cubicBezTo>
                    <a:pt x="1" y="1980"/>
                    <a:pt x="1078" y="3058"/>
                    <a:pt x="2407" y="3058"/>
                  </a:cubicBezTo>
                  <a:cubicBezTo>
                    <a:pt x="3409" y="3058"/>
                    <a:pt x="4261" y="2482"/>
                    <a:pt x="4637" y="1604"/>
                  </a:cubicBezTo>
                  <a:cubicBezTo>
                    <a:pt x="4487" y="1529"/>
                    <a:pt x="4336" y="1454"/>
                    <a:pt x="4186" y="1379"/>
                  </a:cubicBezTo>
                  <a:cubicBezTo>
                    <a:pt x="4036" y="1304"/>
                    <a:pt x="3885" y="1254"/>
                    <a:pt x="3735" y="1178"/>
                  </a:cubicBezTo>
                  <a:cubicBezTo>
                    <a:pt x="3710" y="1153"/>
                    <a:pt x="3685" y="1153"/>
                    <a:pt x="3660" y="1128"/>
                  </a:cubicBezTo>
                  <a:cubicBezTo>
                    <a:pt x="3610" y="1103"/>
                    <a:pt x="3585" y="1103"/>
                    <a:pt x="3534" y="1078"/>
                  </a:cubicBezTo>
                  <a:cubicBezTo>
                    <a:pt x="3058" y="878"/>
                    <a:pt x="2582" y="677"/>
                    <a:pt x="2081" y="527"/>
                  </a:cubicBezTo>
                  <a:cubicBezTo>
                    <a:pt x="2031" y="502"/>
                    <a:pt x="1981" y="502"/>
                    <a:pt x="1930" y="477"/>
                  </a:cubicBezTo>
                  <a:cubicBezTo>
                    <a:pt x="1780" y="426"/>
                    <a:pt x="1630" y="376"/>
                    <a:pt x="1479" y="351"/>
                  </a:cubicBezTo>
                  <a:cubicBezTo>
                    <a:pt x="1379" y="301"/>
                    <a:pt x="1254" y="276"/>
                    <a:pt x="1128" y="251"/>
                  </a:cubicBezTo>
                  <a:cubicBezTo>
                    <a:pt x="803" y="151"/>
                    <a:pt x="477" y="76"/>
                    <a:pt x="126" y="25"/>
                  </a:cubicBezTo>
                  <a:cubicBezTo>
                    <a:pt x="126" y="25"/>
                    <a:pt x="101" y="0"/>
                    <a:pt x="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6958686" y="3806550"/>
              <a:ext cx="71831" cy="27510"/>
            </a:xfrm>
            <a:custGeom>
              <a:rect b="b" l="l" r="r" t="t"/>
              <a:pathLst>
                <a:path extrusionOk="0" h="797" w="2081">
                  <a:moveTo>
                    <a:pt x="900" y="1"/>
                  </a:moveTo>
                  <a:cubicBezTo>
                    <a:pt x="878" y="1"/>
                    <a:pt x="853" y="7"/>
                    <a:pt x="828" y="20"/>
                  </a:cubicBezTo>
                  <a:lnTo>
                    <a:pt x="51" y="596"/>
                  </a:lnTo>
                  <a:cubicBezTo>
                    <a:pt x="1" y="621"/>
                    <a:pt x="1" y="696"/>
                    <a:pt x="26" y="721"/>
                  </a:cubicBezTo>
                  <a:cubicBezTo>
                    <a:pt x="40" y="751"/>
                    <a:pt x="72" y="763"/>
                    <a:pt x="106" y="763"/>
                  </a:cubicBezTo>
                  <a:cubicBezTo>
                    <a:pt x="130" y="763"/>
                    <a:pt x="155" y="757"/>
                    <a:pt x="176" y="747"/>
                  </a:cubicBezTo>
                  <a:lnTo>
                    <a:pt x="878" y="220"/>
                  </a:lnTo>
                  <a:lnTo>
                    <a:pt x="1529" y="772"/>
                  </a:lnTo>
                  <a:cubicBezTo>
                    <a:pt x="1529" y="797"/>
                    <a:pt x="1555" y="797"/>
                    <a:pt x="1580" y="797"/>
                  </a:cubicBezTo>
                  <a:cubicBezTo>
                    <a:pt x="1605" y="797"/>
                    <a:pt x="1605" y="797"/>
                    <a:pt x="1630" y="772"/>
                  </a:cubicBezTo>
                  <a:lnTo>
                    <a:pt x="2081" y="521"/>
                  </a:lnTo>
                  <a:cubicBezTo>
                    <a:pt x="2056" y="446"/>
                    <a:pt x="2031" y="396"/>
                    <a:pt x="2006" y="320"/>
                  </a:cubicBezTo>
                  <a:lnTo>
                    <a:pt x="1580" y="571"/>
                  </a:lnTo>
                  <a:lnTo>
                    <a:pt x="953" y="20"/>
                  </a:lnTo>
                  <a:cubicBezTo>
                    <a:pt x="941" y="7"/>
                    <a:pt x="922" y="1"/>
                    <a:pt x="9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5981161" y="3867332"/>
              <a:ext cx="91748" cy="27303"/>
            </a:xfrm>
            <a:custGeom>
              <a:rect b="b" l="l" r="r" t="t"/>
              <a:pathLst>
                <a:path extrusionOk="0" h="791" w="2658">
                  <a:moveTo>
                    <a:pt x="273" y="1"/>
                  </a:moveTo>
                  <a:cubicBezTo>
                    <a:pt x="251" y="1"/>
                    <a:pt x="226" y="13"/>
                    <a:pt x="201" y="38"/>
                  </a:cubicBezTo>
                  <a:lnTo>
                    <a:pt x="76" y="113"/>
                  </a:lnTo>
                  <a:cubicBezTo>
                    <a:pt x="51" y="214"/>
                    <a:pt x="26" y="314"/>
                    <a:pt x="1" y="414"/>
                  </a:cubicBezTo>
                  <a:lnTo>
                    <a:pt x="276" y="239"/>
                  </a:lnTo>
                  <a:lnTo>
                    <a:pt x="903" y="765"/>
                  </a:lnTo>
                  <a:cubicBezTo>
                    <a:pt x="928" y="790"/>
                    <a:pt x="928" y="790"/>
                    <a:pt x="953" y="790"/>
                  </a:cubicBezTo>
                  <a:lnTo>
                    <a:pt x="1003" y="790"/>
                  </a:lnTo>
                  <a:lnTo>
                    <a:pt x="1830" y="289"/>
                  </a:lnTo>
                  <a:lnTo>
                    <a:pt x="2482" y="740"/>
                  </a:lnTo>
                  <a:cubicBezTo>
                    <a:pt x="2501" y="759"/>
                    <a:pt x="2520" y="767"/>
                    <a:pt x="2538" y="767"/>
                  </a:cubicBezTo>
                  <a:cubicBezTo>
                    <a:pt x="2567" y="767"/>
                    <a:pt x="2592" y="746"/>
                    <a:pt x="2607" y="715"/>
                  </a:cubicBezTo>
                  <a:cubicBezTo>
                    <a:pt x="2657" y="690"/>
                    <a:pt x="2632" y="615"/>
                    <a:pt x="2582" y="590"/>
                  </a:cubicBezTo>
                  <a:lnTo>
                    <a:pt x="1880" y="88"/>
                  </a:lnTo>
                  <a:cubicBezTo>
                    <a:pt x="1868" y="76"/>
                    <a:pt x="1849" y="70"/>
                    <a:pt x="1830" y="70"/>
                  </a:cubicBezTo>
                  <a:cubicBezTo>
                    <a:pt x="1811" y="70"/>
                    <a:pt x="1793" y="76"/>
                    <a:pt x="1780" y="88"/>
                  </a:cubicBezTo>
                  <a:lnTo>
                    <a:pt x="978" y="590"/>
                  </a:lnTo>
                  <a:lnTo>
                    <a:pt x="327" y="38"/>
                  </a:lnTo>
                  <a:cubicBezTo>
                    <a:pt x="314" y="13"/>
                    <a:pt x="295" y="1"/>
                    <a:pt x="2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1"/>
            <p:cNvSpPr/>
            <p:nvPr/>
          </p:nvSpPr>
          <p:spPr>
            <a:xfrm>
              <a:off x="6693121" y="4346381"/>
              <a:ext cx="112493" cy="27476"/>
            </a:xfrm>
            <a:custGeom>
              <a:rect b="b" l="l" r="r" t="t"/>
              <a:pathLst>
                <a:path extrusionOk="0" h="796" w="3259">
                  <a:moveTo>
                    <a:pt x="890" y="0"/>
                  </a:moveTo>
                  <a:cubicBezTo>
                    <a:pt x="865" y="0"/>
                    <a:pt x="840" y="6"/>
                    <a:pt x="827" y="19"/>
                  </a:cubicBezTo>
                  <a:lnTo>
                    <a:pt x="51" y="595"/>
                  </a:lnTo>
                  <a:cubicBezTo>
                    <a:pt x="0" y="620"/>
                    <a:pt x="0" y="696"/>
                    <a:pt x="25" y="721"/>
                  </a:cubicBezTo>
                  <a:cubicBezTo>
                    <a:pt x="41" y="752"/>
                    <a:pt x="76" y="773"/>
                    <a:pt x="112" y="773"/>
                  </a:cubicBezTo>
                  <a:cubicBezTo>
                    <a:pt x="134" y="773"/>
                    <a:pt x="157" y="765"/>
                    <a:pt x="176" y="746"/>
                  </a:cubicBezTo>
                  <a:lnTo>
                    <a:pt x="878" y="219"/>
                  </a:lnTo>
                  <a:lnTo>
                    <a:pt x="1504" y="771"/>
                  </a:lnTo>
                  <a:cubicBezTo>
                    <a:pt x="1529" y="796"/>
                    <a:pt x="1554" y="796"/>
                    <a:pt x="1579" y="796"/>
                  </a:cubicBezTo>
                  <a:lnTo>
                    <a:pt x="1629" y="796"/>
                  </a:lnTo>
                  <a:lnTo>
                    <a:pt x="2431" y="295"/>
                  </a:lnTo>
                  <a:lnTo>
                    <a:pt x="3108" y="746"/>
                  </a:lnTo>
                  <a:cubicBezTo>
                    <a:pt x="3119" y="756"/>
                    <a:pt x="3138" y="762"/>
                    <a:pt x="3158" y="762"/>
                  </a:cubicBezTo>
                  <a:cubicBezTo>
                    <a:pt x="3187" y="762"/>
                    <a:pt x="3219" y="750"/>
                    <a:pt x="3233" y="721"/>
                  </a:cubicBezTo>
                  <a:cubicBezTo>
                    <a:pt x="3259" y="671"/>
                    <a:pt x="3259" y="620"/>
                    <a:pt x="3208" y="595"/>
                  </a:cubicBezTo>
                  <a:lnTo>
                    <a:pt x="2507" y="94"/>
                  </a:lnTo>
                  <a:cubicBezTo>
                    <a:pt x="2482" y="82"/>
                    <a:pt x="2463" y="75"/>
                    <a:pt x="2444" y="75"/>
                  </a:cubicBezTo>
                  <a:cubicBezTo>
                    <a:pt x="2425" y="75"/>
                    <a:pt x="2406" y="82"/>
                    <a:pt x="2381" y="94"/>
                  </a:cubicBezTo>
                  <a:lnTo>
                    <a:pt x="1579" y="570"/>
                  </a:lnTo>
                  <a:lnTo>
                    <a:pt x="953" y="19"/>
                  </a:lnTo>
                  <a:cubicBezTo>
                    <a:pt x="940" y="6"/>
                    <a:pt x="915" y="0"/>
                    <a:pt x="890"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a:off x="6366980" y="3594759"/>
              <a:ext cx="162681" cy="139830"/>
            </a:xfrm>
            <a:custGeom>
              <a:rect b="b" l="l" r="r" t="t"/>
              <a:pathLst>
                <a:path extrusionOk="0" h="4051" w="4713">
                  <a:moveTo>
                    <a:pt x="2203" y="0"/>
                  </a:moveTo>
                  <a:cubicBezTo>
                    <a:pt x="1401" y="0"/>
                    <a:pt x="640" y="441"/>
                    <a:pt x="251" y="1218"/>
                  </a:cubicBezTo>
                  <a:cubicBezTo>
                    <a:pt x="76" y="1569"/>
                    <a:pt x="1" y="1945"/>
                    <a:pt x="1" y="2321"/>
                  </a:cubicBezTo>
                  <a:cubicBezTo>
                    <a:pt x="363" y="2084"/>
                    <a:pt x="780" y="1963"/>
                    <a:pt x="1204" y="1963"/>
                  </a:cubicBezTo>
                  <a:cubicBezTo>
                    <a:pt x="1542" y="1963"/>
                    <a:pt x="1884" y="2040"/>
                    <a:pt x="2206" y="2196"/>
                  </a:cubicBezTo>
                  <a:cubicBezTo>
                    <a:pt x="2933" y="2572"/>
                    <a:pt x="3384" y="3274"/>
                    <a:pt x="3409" y="4050"/>
                  </a:cubicBezTo>
                  <a:cubicBezTo>
                    <a:pt x="3735" y="3850"/>
                    <a:pt x="3986" y="3549"/>
                    <a:pt x="4186" y="3198"/>
                  </a:cubicBezTo>
                  <a:cubicBezTo>
                    <a:pt x="4713" y="2096"/>
                    <a:pt x="4286" y="792"/>
                    <a:pt x="3209" y="241"/>
                  </a:cubicBezTo>
                  <a:cubicBezTo>
                    <a:pt x="2883" y="78"/>
                    <a:pt x="2540"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1"/>
            <p:cNvSpPr/>
            <p:nvPr/>
          </p:nvSpPr>
          <p:spPr>
            <a:xfrm>
              <a:off x="6872189" y="3956867"/>
              <a:ext cx="154017" cy="151842"/>
            </a:xfrm>
            <a:custGeom>
              <a:rect b="b" l="l" r="r" t="t"/>
              <a:pathLst>
                <a:path extrusionOk="0" h="4399" w="4462">
                  <a:moveTo>
                    <a:pt x="2056" y="1"/>
                  </a:moveTo>
                  <a:cubicBezTo>
                    <a:pt x="2406" y="677"/>
                    <a:pt x="2406" y="1504"/>
                    <a:pt x="1955" y="2206"/>
                  </a:cubicBezTo>
                  <a:cubicBezTo>
                    <a:pt x="1543" y="2860"/>
                    <a:pt x="804" y="3210"/>
                    <a:pt x="76" y="3210"/>
                  </a:cubicBezTo>
                  <a:cubicBezTo>
                    <a:pt x="51" y="3210"/>
                    <a:pt x="25" y="3209"/>
                    <a:pt x="0" y="3209"/>
                  </a:cubicBezTo>
                  <a:lnTo>
                    <a:pt x="0" y="3209"/>
                  </a:lnTo>
                  <a:cubicBezTo>
                    <a:pt x="176" y="3534"/>
                    <a:pt x="426" y="3835"/>
                    <a:pt x="777" y="4036"/>
                  </a:cubicBezTo>
                  <a:cubicBezTo>
                    <a:pt x="1150" y="4281"/>
                    <a:pt x="1566" y="4398"/>
                    <a:pt x="1976" y="4398"/>
                  </a:cubicBezTo>
                  <a:cubicBezTo>
                    <a:pt x="2695" y="4398"/>
                    <a:pt x="3395" y="4039"/>
                    <a:pt x="3810" y="3384"/>
                  </a:cubicBezTo>
                  <a:cubicBezTo>
                    <a:pt x="4462" y="2357"/>
                    <a:pt x="4186" y="1003"/>
                    <a:pt x="3158" y="351"/>
                  </a:cubicBezTo>
                  <a:cubicBezTo>
                    <a:pt x="2807" y="126"/>
                    <a:pt x="2431" y="1"/>
                    <a:pt x="2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1"/>
            <p:cNvSpPr/>
            <p:nvPr/>
          </p:nvSpPr>
          <p:spPr>
            <a:xfrm>
              <a:off x="5995865" y="3987138"/>
              <a:ext cx="161818" cy="145008"/>
            </a:xfrm>
            <a:custGeom>
              <a:rect b="b" l="l" r="r" t="t"/>
              <a:pathLst>
                <a:path extrusionOk="0" h="4201" w="4688">
                  <a:moveTo>
                    <a:pt x="1605" y="1"/>
                  </a:moveTo>
                  <a:lnTo>
                    <a:pt x="1605" y="1"/>
                  </a:lnTo>
                  <a:cubicBezTo>
                    <a:pt x="1279" y="151"/>
                    <a:pt x="953" y="377"/>
                    <a:pt x="728" y="703"/>
                  </a:cubicBezTo>
                  <a:cubicBezTo>
                    <a:pt x="1" y="1705"/>
                    <a:pt x="226" y="3058"/>
                    <a:pt x="1229" y="3785"/>
                  </a:cubicBezTo>
                  <a:cubicBezTo>
                    <a:pt x="1618" y="4064"/>
                    <a:pt x="2070" y="4201"/>
                    <a:pt x="2517" y="4201"/>
                  </a:cubicBezTo>
                  <a:cubicBezTo>
                    <a:pt x="3196" y="4201"/>
                    <a:pt x="3864" y="3888"/>
                    <a:pt x="4287" y="3284"/>
                  </a:cubicBezTo>
                  <a:cubicBezTo>
                    <a:pt x="4537" y="2958"/>
                    <a:pt x="4662" y="2607"/>
                    <a:pt x="4688" y="2231"/>
                  </a:cubicBezTo>
                  <a:lnTo>
                    <a:pt x="4688" y="2231"/>
                  </a:lnTo>
                  <a:cubicBezTo>
                    <a:pt x="4410" y="2355"/>
                    <a:pt x="4102" y="2419"/>
                    <a:pt x="3791" y="2419"/>
                  </a:cubicBezTo>
                  <a:cubicBezTo>
                    <a:pt x="3345" y="2419"/>
                    <a:pt x="2891" y="2287"/>
                    <a:pt x="2507" y="2006"/>
                  </a:cubicBezTo>
                  <a:cubicBezTo>
                    <a:pt x="1855" y="1530"/>
                    <a:pt x="1530" y="753"/>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61"/>
          <p:cNvGrpSpPr/>
          <p:nvPr/>
        </p:nvGrpSpPr>
        <p:grpSpPr>
          <a:xfrm>
            <a:off x="4582044" y="2052554"/>
            <a:ext cx="1230938" cy="1188867"/>
            <a:chOff x="4581506" y="2189541"/>
            <a:chExt cx="1164448" cy="1124649"/>
          </a:xfrm>
        </p:grpSpPr>
        <p:sp>
          <p:nvSpPr>
            <p:cNvPr id="4227" name="Google Shape;4227;p61"/>
            <p:cNvSpPr/>
            <p:nvPr/>
          </p:nvSpPr>
          <p:spPr>
            <a:xfrm>
              <a:off x="4581506" y="2189541"/>
              <a:ext cx="1164448" cy="1124649"/>
            </a:xfrm>
            <a:custGeom>
              <a:rect b="b" l="l" r="r" t="t"/>
              <a:pathLst>
                <a:path extrusionOk="0" h="32582" w="33735">
                  <a:moveTo>
                    <a:pt x="16867" y="0"/>
                  </a:moveTo>
                  <a:cubicBezTo>
                    <a:pt x="12331" y="0"/>
                    <a:pt x="7945" y="1855"/>
                    <a:pt x="4787" y="5088"/>
                  </a:cubicBezTo>
                  <a:lnTo>
                    <a:pt x="3208" y="5088"/>
                  </a:lnTo>
                  <a:cubicBezTo>
                    <a:pt x="2256" y="5088"/>
                    <a:pt x="1504" y="5865"/>
                    <a:pt x="1504" y="6792"/>
                  </a:cubicBezTo>
                  <a:lnTo>
                    <a:pt x="1504" y="9875"/>
                  </a:lnTo>
                  <a:cubicBezTo>
                    <a:pt x="501" y="12081"/>
                    <a:pt x="0" y="14436"/>
                    <a:pt x="0" y="16868"/>
                  </a:cubicBezTo>
                  <a:lnTo>
                    <a:pt x="0" y="31604"/>
                  </a:lnTo>
                  <a:cubicBezTo>
                    <a:pt x="0" y="32156"/>
                    <a:pt x="426" y="32582"/>
                    <a:pt x="978" y="32582"/>
                  </a:cubicBezTo>
                  <a:lnTo>
                    <a:pt x="32757" y="32582"/>
                  </a:lnTo>
                  <a:cubicBezTo>
                    <a:pt x="33283" y="32582"/>
                    <a:pt x="33735" y="32156"/>
                    <a:pt x="33735" y="31604"/>
                  </a:cubicBezTo>
                  <a:lnTo>
                    <a:pt x="33735" y="16868"/>
                  </a:lnTo>
                  <a:cubicBezTo>
                    <a:pt x="33735" y="14261"/>
                    <a:pt x="33133" y="11680"/>
                    <a:pt x="31980" y="9374"/>
                  </a:cubicBezTo>
                  <a:lnTo>
                    <a:pt x="31980" y="6792"/>
                  </a:lnTo>
                  <a:cubicBezTo>
                    <a:pt x="31980" y="6617"/>
                    <a:pt x="31955" y="6416"/>
                    <a:pt x="31905" y="6266"/>
                  </a:cubicBezTo>
                  <a:cubicBezTo>
                    <a:pt x="31905" y="6040"/>
                    <a:pt x="31830" y="5840"/>
                    <a:pt x="31679" y="5639"/>
                  </a:cubicBezTo>
                  <a:lnTo>
                    <a:pt x="31604" y="5564"/>
                  </a:lnTo>
                  <a:cubicBezTo>
                    <a:pt x="31454" y="5364"/>
                    <a:pt x="31203" y="5213"/>
                    <a:pt x="30953" y="5188"/>
                  </a:cubicBezTo>
                  <a:lnTo>
                    <a:pt x="30827" y="5188"/>
                  </a:lnTo>
                  <a:cubicBezTo>
                    <a:pt x="30652" y="5138"/>
                    <a:pt x="30476" y="5088"/>
                    <a:pt x="30301" y="5088"/>
                  </a:cubicBezTo>
                  <a:lnTo>
                    <a:pt x="28948" y="5088"/>
                  </a:lnTo>
                  <a:cubicBezTo>
                    <a:pt x="28898" y="5038"/>
                    <a:pt x="28847" y="4988"/>
                    <a:pt x="28797" y="4938"/>
                  </a:cubicBezTo>
                  <a:cubicBezTo>
                    <a:pt x="28221" y="4361"/>
                    <a:pt x="27594" y="3810"/>
                    <a:pt x="26918" y="3334"/>
                  </a:cubicBezTo>
                  <a:cubicBezTo>
                    <a:pt x="25990" y="2632"/>
                    <a:pt x="24963" y="2005"/>
                    <a:pt x="23885" y="1529"/>
                  </a:cubicBezTo>
                  <a:cubicBezTo>
                    <a:pt x="21679" y="502"/>
                    <a:pt x="19324" y="0"/>
                    <a:pt x="16867" y="0"/>
                  </a:cubicBezTo>
                  <a:close/>
                </a:path>
              </a:pathLst>
            </a:custGeom>
            <a:solidFill>
              <a:schemeClr val="dk1"/>
            </a:solidFill>
            <a:ln>
              <a:noFill/>
            </a:ln>
            <a:effectLst>
              <a:outerShdw rotWithShape="0" algn="bl" dir="3540000" dist="66675">
                <a:schemeClr val="accent5">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a:off x="4615228" y="2223263"/>
              <a:ext cx="1097001" cy="1057202"/>
            </a:xfrm>
            <a:custGeom>
              <a:rect b="b" l="l" r="r" t="t"/>
              <a:pathLst>
                <a:path extrusionOk="0" h="30628" w="31781">
                  <a:moveTo>
                    <a:pt x="15890" y="1"/>
                  </a:moveTo>
                  <a:cubicBezTo>
                    <a:pt x="7118" y="1"/>
                    <a:pt x="1" y="7119"/>
                    <a:pt x="1" y="15891"/>
                  </a:cubicBezTo>
                  <a:lnTo>
                    <a:pt x="1" y="30627"/>
                  </a:lnTo>
                  <a:lnTo>
                    <a:pt x="31780" y="30627"/>
                  </a:lnTo>
                  <a:lnTo>
                    <a:pt x="31780" y="15891"/>
                  </a:lnTo>
                  <a:cubicBezTo>
                    <a:pt x="31780" y="11505"/>
                    <a:pt x="30001" y="7520"/>
                    <a:pt x="27118" y="4662"/>
                  </a:cubicBezTo>
                  <a:cubicBezTo>
                    <a:pt x="26567" y="4111"/>
                    <a:pt x="25991" y="3610"/>
                    <a:pt x="25364" y="3134"/>
                  </a:cubicBezTo>
                  <a:cubicBezTo>
                    <a:pt x="24487" y="2482"/>
                    <a:pt x="23535" y="1906"/>
                    <a:pt x="22507" y="1429"/>
                  </a:cubicBezTo>
                  <a:cubicBezTo>
                    <a:pt x="20502" y="502"/>
                    <a:pt x="18246" y="1"/>
                    <a:pt x="15890" y="1"/>
                  </a:cubicBezTo>
                  <a:close/>
                </a:path>
              </a:pathLst>
            </a:custGeom>
            <a:solidFill>
              <a:srgbClr val="9F06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4615228" y="2972434"/>
              <a:ext cx="1097001" cy="232752"/>
            </a:xfrm>
            <a:custGeom>
              <a:rect b="b" l="l" r="r" t="t"/>
              <a:pathLst>
                <a:path extrusionOk="0" h="6743" w="31781">
                  <a:moveTo>
                    <a:pt x="31780" y="0"/>
                  </a:moveTo>
                  <a:lnTo>
                    <a:pt x="1" y="6667"/>
                  </a:lnTo>
                  <a:lnTo>
                    <a:pt x="1" y="6742"/>
                  </a:lnTo>
                  <a:lnTo>
                    <a:pt x="31780" y="75"/>
                  </a:lnTo>
                  <a:lnTo>
                    <a:pt x="317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1"/>
            <p:cNvSpPr/>
            <p:nvPr/>
          </p:nvSpPr>
          <p:spPr>
            <a:xfrm>
              <a:off x="4615228" y="3008745"/>
              <a:ext cx="1097001" cy="232752"/>
            </a:xfrm>
            <a:custGeom>
              <a:rect b="b" l="l" r="r" t="t"/>
              <a:pathLst>
                <a:path extrusionOk="0" h="6743" w="31781">
                  <a:moveTo>
                    <a:pt x="31780" y="1"/>
                  </a:moveTo>
                  <a:lnTo>
                    <a:pt x="1" y="6667"/>
                  </a:lnTo>
                  <a:lnTo>
                    <a:pt x="1" y="6743"/>
                  </a:lnTo>
                  <a:lnTo>
                    <a:pt x="31780" y="76"/>
                  </a:lnTo>
                  <a:lnTo>
                    <a:pt x="3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1"/>
            <p:cNvSpPr/>
            <p:nvPr/>
          </p:nvSpPr>
          <p:spPr>
            <a:xfrm>
              <a:off x="4615228" y="3045091"/>
              <a:ext cx="1097001" cy="233614"/>
            </a:xfrm>
            <a:custGeom>
              <a:rect b="b" l="l" r="r" t="t"/>
              <a:pathLst>
                <a:path extrusionOk="0" h="6768" w="31781">
                  <a:moveTo>
                    <a:pt x="31780" y="0"/>
                  </a:moveTo>
                  <a:lnTo>
                    <a:pt x="1" y="6667"/>
                  </a:lnTo>
                  <a:lnTo>
                    <a:pt x="1" y="6767"/>
                  </a:lnTo>
                  <a:lnTo>
                    <a:pt x="31780" y="101"/>
                  </a:lnTo>
                  <a:lnTo>
                    <a:pt x="317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1"/>
            <p:cNvSpPr/>
            <p:nvPr/>
          </p:nvSpPr>
          <p:spPr>
            <a:xfrm>
              <a:off x="4766615" y="3082299"/>
              <a:ext cx="945607" cy="198130"/>
            </a:xfrm>
            <a:custGeom>
              <a:rect b="b" l="l" r="r" t="t"/>
              <a:pathLst>
                <a:path extrusionOk="0" h="5740" w="27395">
                  <a:moveTo>
                    <a:pt x="27394" y="0"/>
                  </a:moveTo>
                  <a:lnTo>
                    <a:pt x="1" y="5739"/>
                  </a:lnTo>
                  <a:lnTo>
                    <a:pt x="376" y="5739"/>
                  </a:lnTo>
                  <a:lnTo>
                    <a:pt x="27394" y="75"/>
                  </a:lnTo>
                  <a:lnTo>
                    <a:pt x="273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1"/>
            <p:cNvSpPr/>
            <p:nvPr/>
          </p:nvSpPr>
          <p:spPr>
            <a:xfrm>
              <a:off x="4940506" y="3118610"/>
              <a:ext cx="771708" cy="161818"/>
            </a:xfrm>
            <a:custGeom>
              <a:rect b="b" l="l" r="r" t="t"/>
              <a:pathLst>
                <a:path extrusionOk="0" h="4688" w="22357">
                  <a:moveTo>
                    <a:pt x="22356" y="1"/>
                  </a:moveTo>
                  <a:lnTo>
                    <a:pt x="0" y="4687"/>
                  </a:lnTo>
                  <a:lnTo>
                    <a:pt x="401" y="4687"/>
                  </a:lnTo>
                  <a:lnTo>
                    <a:pt x="22356" y="76"/>
                  </a:lnTo>
                  <a:lnTo>
                    <a:pt x="223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1"/>
            <p:cNvSpPr/>
            <p:nvPr/>
          </p:nvSpPr>
          <p:spPr>
            <a:xfrm>
              <a:off x="5115225" y="3154955"/>
              <a:ext cx="596980" cy="125471"/>
            </a:xfrm>
            <a:custGeom>
              <a:rect b="b" l="l" r="r" t="t"/>
              <a:pathLst>
                <a:path extrusionOk="0" h="3635" w="17295">
                  <a:moveTo>
                    <a:pt x="17294" y="0"/>
                  </a:moveTo>
                  <a:lnTo>
                    <a:pt x="1" y="3634"/>
                  </a:lnTo>
                  <a:lnTo>
                    <a:pt x="402" y="3634"/>
                  </a:lnTo>
                  <a:lnTo>
                    <a:pt x="17294" y="101"/>
                  </a:lnTo>
                  <a:lnTo>
                    <a:pt x="172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5289980" y="3192164"/>
              <a:ext cx="422218" cy="88261"/>
            </a:xfrm>
            <a:custGeom>
              <a:rect b="b" l="l" r="r" t="t"/>
              <a:pathLst>
                <a:path extrusionOk="0" h="2557" w="12232">
                  <a:moveTo>
                    <a:pt x="12231" y="0"/>
                  </a:moveTo>
                  <a:lnTo>
                    <a:pt x="1" y="2556"/>
                  </a:lnTo>
                  <a:lnTo>
                    <a:pt x="376" y="2556"/>
                  </a:lnTo>
                  <a:lnTo>
                    <a:pt x="12231" y="75"/>
                  </a:lnTo>
                  <a:lnTo>
                    <a:pt x="12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5464734" y="3228475"/>
              <a:ext cx="247456" cy="51949"/>
            </a:xfrm>
            <a:custGeom>
              <a:rect b="b" l="l" r="r" t="t"/>
              <a:pathLst>
                <a:path extrusionOk="0" h="1505" w="7169">
                  <a:moveTo>
                    <a:pt x="7168" y="1"/>
                  </a:moveTo>
                  <a:lnTo>
                    <a:pt x="0" y="1504"/>
                  </a:lnTo>
                  <a:lnTo>
                    <a:pt x="376" y="1504"/>
                  </a:lnTo>
                  <a:lnTo>
                    <a:pt x="7168" y="76"/>
                  </a:lnTo>
                  <a:lnTo>
                    <a:pt x="71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1"/>
            <p:cNvSpPr/>
            <p:nvPr/>
          </p:nvSpPr>
          <p:spPr>
            <a:xfrm>
              <a:off x="5639453" y="3264820"/>
              <a:ext cx="72728" cy="15602"/>
            </a:xfrm>
            <a:custGeom>
              <a:rect b="b" l="l" r="r" t="t"/>
              <a:pathLst>
                <a:path extrusionOk="0" h="452" w="2107">
                  <a:moveTo>
                    <a:pt x="2106" y="0"/>
                  </a:moveTo>
                  <a:lnTo>
                    <a:pt x="1" y="451"/>
                  </a:lnTo>
                  <a:lnTo>
                    <a:pt x="377" y="451"/>
                  </a:lnTo>
                  <a:lnTo>
                    <a:pt x="2106" y="101"/>
                  </a:lnTo>
                  <a:lnTo>
                    <a:pt x="21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1"/>
            <p:cNvSpPr/>
            <p:nvPr/>
          </p:nvSpPr>
          <p:spPr>
            <a:xfrm>
              <a:off x="5577186" y="3140252"/>
              <a:ext cx="117670" cy="117670"/>
            </a:xfrm>
            <a:custGeom>
              <a:rect b="b" l="l" r="r" t="t"/>
              <a:pathLst>
                <a:path extrusionOk="0" h="3409" w="3409">
                  <a:moveTo>
                    <a:pt x="1705" y="0"/>
                  </a:moveTo>
                  <a:cubicBezTo>
                    <a:pt x="777" y="0"/>
                    <a:pt x="0" y="752"/>
                    <a:pt x="0" y="1705"/>
                  </a:cubicBezTo>
                  <a:cubicBezTo>
                    <a:pt x="0" y="2657"/>
                    <a:pt x="777" y="3409"/>
                    <a:pt x="1705" y="3409"/>
                  </a:cubicBezTo>
                  <a:cubicBezTo>
                    <a:pt x="2657" y="3409"/>
                    <a:pt x="3409" y="2657"/>
                    <a:pt x="3409" y="1705"/>
                  </a:cubicBezTo>
                  <a:cubicBezTo>
                    <a:pt x="3409" y="752"/>
                    <a:pt x="2657" y="0"/>
                    <a:pt x="1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1"/>
            <p:cNvSpPr/>
            <p:nvPr/>
          </p:nvSpPr>
          <p:spPr>
            <a:xfrm>
              <a:off x="5584953" y="2705108"/>
              <a:ext cx="117705" cy="117705"/>
            </a:xfrm>
            <a:custGeom>
              <a:rect b="b" l="l" r="r" t="t"/>
              <a:pathLst>
                <a:path extrusionOk="0" h="3410" w="3410">
                  <a:moveTo>
                    <a:pt x="1705" y="1"/>
                  </a:moveTo>
                  <a:cubicBezTo>
                    <a:pt x="753" y="1"/>
                    <a:pt x="1" y="753"/>
                    <a:pt x="1" y="1705"/>
                  </a:cubicBezTo>
                  <a:cubicBezTo>
                    <a:pt x="1" y="2657"/>
                    <a:pt x="753" y="3409"/>
                    <a:pt x="1705" y="3409"/>
                  </a:cubicBezTo>
                  <a:cubicBezTo>
                    <a:pt x="2633" y="3409"/>
                    <a:pt x="3409" y="2657"/>
                    <a:pt x="3409" y="1705"/>
                  </a:cubicBezTo>
                  <a:cubicBezTo>
                    <a:pt x="3409" y="753"/>
                    <a:pt x="2633"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1"/>
            <p:cNvSpPr/>
            <p:nvPr/>
          </p:nvSpPr>
          <p:spPr>
            <a:xfrm>
              <a:off x="4616954" y="2690404"/>
              <a:ext cx="117705" cy="117705"/>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1"/>
            <p:cNvSpPr/>
            <p:nvPr/>
          </p:nvSpPr>
          <p:spPr>
            <a:xfrm>
              <a:off x="4630794" y="3180911"/>
              <a:ext cx="146251" cy="99514"/>
            </a:xfrm>
            <a:custGeom>
              <a:rect b="b" l="l" r="r" t="t"/>
              <a:pathLst>
                <a:path extrusionOk="0" h="2883" w="4237">
                  <a:moveTo>
                    <a:pt x="3961" y="0"/>
                  </a:moveTo>
                  <a:lnTo>
                    <a:pt x="1" y="2607"/>
                  </a:lnTo>
                  <a:lnTo>
                    <a:pt x="502" y="2882"/>
                  </a:lnTo>
                  <a:lnTo>
                    <a:pt x="4236" y="2882"/>
                  </a:lnTo>
                  <a:lnTo>
                    <a:pt x="39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1"/>
            <p:cNvSpPr/>
            <p:nvPr/>
          </p:nvSpPr>
          <p:spPr>
            <a:xfrm>
              <a:off x="5353144" y="2272587"/>
              <a:ext cx="137587" cy="75283"/>
            </a:xfrm>
            <a:custGeom>
              <a:rect b="b" l="l" r="r" t="t"/>
              <a:pathLst>
                <a:path extrusionOk="0" h="2181" w="3986">
                  <a:moveTo>
                    <a:pt x="1128" y="0"/>
                  </a:moveTo>
                  <a:lnTo>
                    <a:pt x="0" y="2181"/>
                  </a:lnTo>
                  <a:lnTo>
                    <a:pt x="0" y="2181"/>
                  </a:lnTo>
                  <a:lnTo>
                    <a:pt x="1328" y="2005"/>
                  </a:lnTo>
                  <a:lnTo>
                    <a:pt x="2431" y="1880"/>
                  </a:lnTo>
                  <a:lnTo>
                    <a:pt x="3985" y="1705"/>
                  </a:lnTo>
                  <a:cubicBezTo>
                    <a:pt x="3108" y="1053"/>
                    <a:pt x="2156" y="477"/>
                    <a:pt x="1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a:off x="4859186" y="2334854"/>
              <a:ext cx="41559" cy="41559"/>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1"/>
            <p:cNvSpPr/>
            <p:nvPr/>
          </p:nvSpPr>
          <p:spPr>
            <a:xfrm>
              <a:off x="5398118" y="2327088"/>
              <a:ext cx="41559" cy="41559"/>
            </a:xfrm>
            <a:custGeom>
              <a:rect b="b" l="l" r="r" t="t"/>
              <a:pathLst>
                <a:path extrusionOk="0" h="1204" w="1204">
                  <a:moveTo>
                    <a:pt x="602" y="0"/>
                  </a:moveTo>
                  <a:cubicBezTo>
                    <a:pt x="276" y="0"/>
                    <a:pt x="0" y="276"/>
                    <a:pt x="0" y="602"/>
                  </a:cubicBezTo>
                  <a:cubicBezTo>
                    <a:pt x="0" y="953"/>
                    <a:pt x="276" y="1203"/>
                    <a:pt x="602" y="1203"/>
                  </a:cubicBezTo>
                  <a:cubicBezTo>
                    <a:pt x="928" y="1203"/>
                    <a:pt x="1203" y="953"/>
                    <a:pt x="1203" y="602"/>
                  </a:cubicBezTo>
                  <a:cubicBezTo>
                    <a:pt x="1203"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1"/>
            <p:cNvSpPr/>
            <p:nvPr/>
          </p:nvSpPr>
          <p:spPr>
            <a:xfrm>
              <a:off x="4950858" y="3082299"/>
              <a:ext cx="42457" cy="41559"/>
            </a:xfrm>
            <a:custGeom>
              <a:rect b="b" l="l" r="r" t="t"/>
              <a:pathLst>
                <a:path extrusionOk="0" h="1204" w="1230">
                  <a:moveTo>
                    <a:pt x="628" y="0"/>
                  </a:moveTo>
                  <a:cubicBezTo>
                    <a:pt x="277" y="0"/>
                    <a:pt x="1" y="251"/>
                    <a:pt x="1" y="602"/>
                  </a:cubicBezTo>
                  <a:cubicBezTo>
                    <a:pt x="1" y="927"/>
                    <a:pt x="277" y="1203"/>
                    <a:pt x="628" y="1203"/>
                  </a:cubicBezTo>
                  <a:cubicBezTo>
                    <a:pt x="953" y="1203"/>
                    <a:pt x="1229" y="927"/>
                    <a:pt x="1229" y="602"/>
                  </a:cubicBezTo>
                  <a:cubicBezTo>
                    <a:pt x="1229" y="251"/>
                    <a:pt x="953" y="0"/>
                    <a:pt x="628"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a:off x="5654157" y="2793365"/>
              <a:ext cx="41559" cy="41559"/>
            </a:xfrm>
            <a:custGeom>
              <a:rect b="b" l="l" r="r" t="t"/>
              <a:pathLst>
                <a:path extrusionOk="0" h="1204" w="1204">
                  <a:moveTo>
                    <a:pt x="602" y="0"/>
                  </a:moveTo>
                  <a:cubicBezTo>
                    <a:pt x="277" y="0"/>
                    <a:pt x="1" y="276"/>
                    <a:pt x="1" y="602"/>
                  </a:cubicBezTo>
                  <a:cubicBezTo>
                    <a:pt x="1" y="927"/>
                    <a:pt x="277" y="1203"/>
                    <a:pt x="602" y="1203"/>
                  </a:cubicBezTo>
                  <a:cubicBezTo>
                    <a:pt x="928" y="1203"/>
                    <a:pt x="1204" y="927"/>
                    <a:pt x="1204" y="602"/>
                  </a:cubicBezTo>
                  <a:cubicBezTo>
                    <a:pt x="1204" y="276"/>
                    <a:pt x="928" y="0"/>
                    <a:pt x="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a:off x="4667140" y="2398881"/>
              <a:ext cx="984508" cy="810643"/>
            </a:xfrm>
            <a:custGeom>
              <a:rect b="b" l="l" r="r" t="t"/>
              <a:pathLst>
                <a:path extrusionOk="0" h="23485" w="28522">
                  <a:moveTo>
                    <a:pt x="1830" y="1"/>
                  </a:moveTo>
                  <a:cubicBezTo>
                    <a:pt x="827" y="1"/>
                    <a:pt x="0" y="828"/>
                    <a:pt x="0" y="1830"/>
                  </a:cubicBezTo>
                  <a:lnTo>
                    <a:pt x="0" y="21655"/>
                  </a:lnTo>
                  <a:cubicBezTo>
                    <a:pt x="0" y="22657"/>
                    <a:pt x="827" y="23484"/>
                    <a:pt x="1830" y="23484"/>
                  </a:cubicBezTo>
                  <a:lnTo>
                    <a:pt x="26692" y="23484"/>
                  </a:lnTo>
                  <a:cubicBezTo>
                    <a:pt x="27695" y="23484"/>
                    <a:pt x="28522" y="22657"/>
                    <a:pt x="28522" y="21655"/>
                  </a:cubicBezTo>
                  <a:lnTo>
                    <a:pt x="28522" y="1830"/>
                  </a:lnTo>
                  <a:cubicBezTo>
                    <a:pt x="28522" y="828"/>
                    <a:pt x="27695" y="1"/>
                    <a:pt x="266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1"/>
            <p:cNvSpPr/>
            <p:nvPr/>
          </p:nvSpPr>
          <p:spPr>
            <a:xfrm>
              <a:off x="4728544" y="2449930"/>
              <a:ext cx="861695" cy="708541"/>
            </a:xfrm>
            <a:custGeom>
              <a:rect b="b" l="l" r="r" t="t"/>
              <a:pathLst>
                <a:path extrusionOk="0" h="20527" w="24964">
                  <a:moveTo>
                    <a:pt x="1" y="0"/>
                  </a:moveTo>
                  <a:lnTo>
                    <a:pt x="1" y="20527"/>
                  </a:lnTo>
                  <a:lnTo>
                    <a:pt x="24963" y="20527"/>
                  </a:lnTo>
                  <a:lnTo>
                    <a:pt x="24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a:off x="4770066" y="2483652"/>
              <a:ext cx="778646" cy="641094"/>
            </a:xfrm>
            <a:custGeom>
              <a:rect b="b" l="l" r="r" t="t"/>
              <a:pathLst>
                <a:path extrusionOk="0" h="18573" w="22558">
                  <a:moveTo>
                    <a:pt x="1" y="1"/>
                  </a:moveTo>
                  <a:lnTo>
                    <a:pt x="1" y="18572"/>
                  </a:lnTo>
                  <a:lnTo>
                    <a:pt x="22557" y="18572"/>
                  </a:lnTo>
                  <a:lnTo>
                    <a:pt x="225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4805549" y="2908407"/>
              <a:ext cx="703363" cy="216321"/>
            </a:xfrm>
            <a:custGeom>
              <a:rect b="b" l="l" r="r" t="t"/>
              <a:pathLst>
                <a:path extrusionOk="0" h="6267" w="20377">
                  <a:moveTo>
                    <a:pt x="0" y="0"/>
                  </a:moveTo>
                  <a:lnTo>
                    <a:pt x="0" y="6266"/>
                  </a:lnTo>
                  <a:lnTo>
                    <a:pt x="20376" y="6266"/>
                  </a:lnTo>
                  <a:lnTo>
                    <a:pt x="20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1"/>
            <p:cNvSpPr/>
            <p:nvPr/>
          </p:nvSpPr>
          <p:spPr>
            <a:xfrm>
              <a:off x="4803823" y="2953382"/>
              <a:ext cx="705952" cy="122882"/>
            </a:xfrm>
            <a:custGeom>
              <a:rect b="b" l="l" r="r" t="t"/>
              <a:pathLst>
                <a:path extrusionOk="0" h="3560" w="20452">
                  <a:moveTo>
                    <a:pt x="0" y="1"/>
                  </a:moveTo>
                  <a:lnTo>
                    <a:pt x="0" y="3560"/>
                  </a:lnTo>
                  <a:lnTo>
                    <a:pt x="20451" y="3560"/>
                  </a:lnTo>
                  <a:lnTo>
                    <a:pt x="204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1"/>
            <p:cNvSpPr/>
            <p:nvPr/>
          </p:nvSpPr>
          <p:spPr>
            <a:xfrm>
              <a:off x="4803823" y="2953382"/>
              <a:ext cx="705952" cy="69242"/>
            </a:xfrm>
            <a:custGeom>
              <a:rect b="b" l="l" r="r" t="t"/>
              <a:pathLst>
                <a:path extrusionOk="0" h="2006" w="20452">
                  <a:moveTo>
                    <a:pt x="0" y="1"/>
                  </a:moveTo>
                  <a:lnTo>
                    <a:pt x="0" y="2006"/>
                  </a:lnTo>
                  <a:lnTo>
                    <a:pt x="20451" y="2006"/>
                  </a:lnTo>
                  <a:lnTo>
                    <a:pt x="20451" y="1"/>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4805549" y="2908407"/>
              <a:ext cx="703363" cy="181700"/>
            </a:xfrm>
            <a:custGeom>
              <a:rect b="b" l="l" r="r" t="t"/>
              <a:pathLst>
                <a:path extrusionOk="0" h="5264" w="20377">
                  <a:moveTo>
                    <a:pt x="0" y="0"/>
                  </a:moveTo>
                  <a:lnTo>
                    <a:pt x="0" y="2231"/>
                  </a:lnTo>
                  <a:lnTo>
                    <a:pt x="1980" y="2231"/>
                  </a:lnTo>
                  <a:lnTo>
                    <a:pt x="1980" y="4061"/>
                  </a:lnTo>
                  <a:lnTo>
                    <a:pt x="3609" y="4061"/>
                  </a:lnTo>
                  <a:lnTo>
                    <a:pt x="3609" y="2056"/>
                  </a:lnTo>
                  <a:lnTo>
                    <a:pt x="4562" y="2056"/>
                  </a:lnTo>
                  <a:lnTo>
                    <a:pt x="4562" y="3234"/>
                  </a:lnTo>
                  <a:lnTo>
                    <a:pt x="5940" y="3234"/>
                  </a:lnTo>
                  <a:lnTo>
                    <a:pt x="5940" y="2106"/>
                  </a:lnTo>
                  <a:lnTo>
                    <a:pt x="6893" y="2106"/>
                  </a:lnTo>
                  <a:lnTo>
                    <a:pt x="6893" y="5264"/>
                  </a:lnTo>
                  <a:lnTo>
                    <a:pt x="8096" y="5264"/>
                  </a:lnTo>
                  <a:lnTo>
                    <a:pt x="8096" y="2156"/>
                  </a:lnTo>
                  <a:lnTo>
                    <a:pt x="9474" y="2156"/>
                  </a:lnTo>
                  <a:lnTo>
                    <a:pt x="9474" y="3409"/>
                  </a:lnTo>
                  <a:lnTo>
                    <a:pt x="10777" y="3434"/>
                  </a:lnTo>
                  <a:lnTo>
                    <a:pt x="10777" y="2106"/>
                  </a:lnTo>
                  <a:lnTo>
                    <a:pt x="12056" y="2181"/>
                  </a:lnTo>
                  <a:lnTo>
                    <a:pt x="12056" y="5113"/>
                  </a:lnTo>
                  <a:lnTo>
                    <a:pt x="13685" y="5113"/>
                  </a:lnTo>
                  <a:lnTo>
                    <a:pt x="13685" y="2281"/>
                  </a:lnTo>
                  <a:lnTo>
                    <a:pt x="15088" y="2281"/>
                  </a:lnTo>
                  <a:lnTo>
                    <a:pt x="15088" y="4487"/>
                  </a:lnTo>
                  <a:lnTo>
                    <a:pt x="16767" y="4487"/>
                  </a:lnTo>
                  <a:lnTo>
                    <a:pt x="16767" y="2181"/>
                  </a:lnTo>
                  <a:lnTo>
                    <a:pt x="18672" y="2181"/>
                  </a:lnTo>
                  <a:lnTo>
                    <a:pt x="18672" y="3660"/>
                  </a:lnTo>
                  <a:lnTo>
                    <a:pt x="20376" y="3660"/>
                  </a:lnTo>
                  <a:lnTo>
                    <a:pt x="20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1"/>
            <p:cNvSpPr/>
            <p:nvPr/>
          </p:nvSpPr>
          <p:spPr>
            <a:xfrm>
              <a:off x="4796885" y="2583991"/>
              <a:ext cx="286392" cy="102137"/>
            </a:xfrm>
            <a:custGeom>
              <a:rect b="b" l="l" r="r" t="t"/>
              <a:pathLst>
                <a:path extrusionOk="0" h="2959" w="8297">
                  <a:moveTo>
                    <a:pt x="2256" y="1"/>
                  </a:moveTo>
                  <a:lnTo>
                    <a:pt x="2256" y="1179"/>
                  </a:lnTo>
                  <a:lnTo>
                    <a:pt x="1003" y="1179"/>
                  </a:lnTo>
                  <a:lnTo>
                    <a:pt x="1003" y="2282"/>
                  </a:lnTo>
                  <a:lnTo>
                    <a:pt x="1" y="2282"/>
                  </a:lnTo>
                  <a:lnTo>
                    <a:pt x="1" y="2958"/>
                  </a:lnTo>
                  <a:lnTo>
                    <a:pt x="8297" y="2958"/>
                  </a:lnTo>
                  <a:lnTo>
                    <a:pt x="8297" y="2131"/>
                  </a:lnTo>
                  <a:lnTo>
                    <a:pt x="6918" y="2131"/>
                  </a:lnTo>
                  <a:lnTo>
                    <a:pt x="6918" y="1029"/>
                  </a:lnTo>
                  <a:lnTo>
                    <a:pt x="5114" y="1029"/>
                  </a:lnTo>
                  <a:lnTo>
                    <a:pt x="5114" y="452"/>
                  </a:lnTo>
                  <a:lnTo>
                    <a:pt x="3735" y="452"/>
                  </a:lnTo>
                  <a:lnTo>
                    <a:pt x="37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1"/>
            <p:cNvSpPr/>
            <p:nvPr/>
          </p:nvSpPr>
          <p:spPr>
            <a:xfrm>
              <a:off x="5182704" y="2725023"/>
              <a:ext cx="286392" cy="102103"/>
            </a:xfrm>
            <a:custGeom>
              <a:rect b="b" l="l" r="r" t="t"/>
              <a:pathLst>
                <a:path extrusionOk="0" h="2958" w="8297">
                  <a:moveTo>
                    <a:pt x="2256" y="0"/>
                  </a:moveTo>
                  <a:lnTo>
                    <a:pt x="2256" y="1178"/>
                  </a:lnTo>
                  <a:lnTo>
                    <a:pt x="1003" y="1178"/>
                  </a:lnTo>
                  <a:lnTo>
                    <a:pt x="1003" y="2256"/>
                  </a:lnTo>
                  <a:lnTo>
                    <a:pt x="1" y="2256"/>
                  </a:lnTo>
                  <a:lnTo>
                    <a:pt x="1" y="2958"/>
                  </a:lnTo>
                  <a:lnTo>
                    <a:pt x="8297" y="2958"/>
                  </a:lnTo>
                  <a:lnTo>
                    <a:pt x="8297" y="2131"/>
                  </a:lnTo>
                  <a:lnTo>
                    <a:pt x="6918" y="2131"/>
                  </a:lnTo>
                  <a:lnTo>
                    <a:pt x="6918" y="1028"/>
                  </a:lnTo>
                  <a:lnTo>
                    <a:pt x="5114" y="1028"/>
                  </a:lnTo>
                  <a:lnTo>
                    <a:pt x="5114" y="426"/>
                  </a:lnTo>
                  <a:lnTo>
                    <a:pt x="3735" y="426"/>
                  </a:lnTo>
                  <a:lnTo>
                    <a:pt x="37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4970776" y="2823636"/>
              <a:ext cx="163544" cy="51086"/>
            </a:xfrm>
            <a:custGeom>
              <a:rect b="b" l="l" r="r" t="t"/>
              <a:pathLst>
                <a:path extrusionOk="0" h="1480" w="4738">
                  <a:moveTo>
                    <a:pt x="852" y="0"/>
                  </a:moveTo>
                  <a:lnTo>
                    <a:pt x="852" y="777"/>
                  </a:lnTo>
                  <a:lnTo>
                    <a:pt x="0" y="777"/>
                  </a:lnTo>
                  <a:lnTo>
                    <a:pt x="0" y="1479"/>
                  </a:lnTo>
                  <a:lnTo>
                    <a:pt x="4737" y="1479"/>
                  </a:lnTo>
                  <a:lnTo>
                    <a:pt x="4737" y="1153"/>
                  </a:lnTo>
                  <a:lnTo>
                    <a:pt x="3785" y="1153"/>
                  </a:lnTo>
                  <a:lnTo>
                    <a:pt x="3785" y="426"/>
                  </a:lnTo>
                  <a:lnTo>
                    <a:pt x="2482" y="426"/>
                  </a:lnTo>
                  <a:lnTo>
                    <a:pt x="24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1"/>
            <p:cNvSpPr/>
            <p:nvPr/>
          </p:nvSpPr>
          <p:spPr>
            <a:xfrm>
              <a:off x="5281316" y="2533839"/>
              <a:ext cx="143662" cy="150565"/>
            </a:xfrm>
            <a:custGeom>
              <a:rect b="b" l="l" r="r" t="t"/>
              <a:pathLst>
                <a:path extrusionOk="0" h="4362" w="4162">
                  <a:moveTo>
                    <a:pt x="903" y="0"/>
                  </a:moveTo>
                  <a:lnTo>
                    <a:pt x="1" y="1178"/>
                  </a:lnTo>
                  <a:lnTo>
                    <a:pt x="1" y="2958"/>
                  </a:lnTo>
                  <a:lnTo>
                    <a:pt x="2031" y="4311"/>
                  </a:lnTo>
                  <a:cubicBezTo>
                    <a:pt x="2031" y="4361"/>
                    <a:pt x="2031" y="4361"/>
                    <a:pt x="2031" y="4361"/>
                  </a:cubicBezTo>
                  <a:lnTo>
                    <a:pt x="2081" y="4336"/>
                  </a:lnTo>
                  <a:lnTo>
                    <a:pt x="2131" y="4361"/>
                  </a:lnTo>
                  <a:cubicBezTo>
                    <a:pt x="2131" y="4361"/>
                    <a:pt x="2131" y="4361"/>
                    <a:pt x="2106" y="4311"/>
                  </a:cubicBezTo>
                  <a:lnTo>
                    <a:pt x="4161" y="2958"/>
                  </a:lnTo>
                  <a:lnTo>
                    <a:pt x="4161" y="1178"/>
                  </a:lnTo>
                  <a:lnTo>
                    <a:pt x="3209" y="0"/>
                  </a:lnTo>
                  <a:lnTo>
                    <a:pt x="2081" y="903"/>
                  </a:ln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4839271" y="2716360"/>
              <a:ext cx="124608" cy="129786"/>
            </a:xfrm>
            <a:custGeom>
              <a:rect b="b" l="l" r="r" t="t"/>
              <a:pathLst>
                <a:path extrusionOk="0" h="3760" w="3610">
                  <a:moveTo>
                    <a:pt x="803" y="1"/>
                  </a:moveTo>
                  <a:lnTo>
                    <a:pt x="1" y="1003"/>
                  </a:lnTo>
                  <a:lnTo>
                    <a:pt x="1" y="2532"/>
                  </a:lnTo>
                  <a:lnTo>
                    <a:pt x="1780" y="3710"/>
                  </a:lnTo>
                  <a:cubicBezTo>
                    <a:pt x="1780" y="3735"/>
                    <a:pt x="1780" y="3760"/>
                    <a:pt x="1780" y="3760"/>
                  </a:cubicBezTo>
                  <a:lnTo>
                    <a:pt x="1805" y="3735"/>
                  </a:lnTo>
                  <a:lnTo>
                    <a:pt x="1855" y="3760"/>
                  </a:lnTo>
                  <a:cubicBezTo>
                    <a:pt x="1855" y="3760"/>
                    <a:pt x="1830" y="3735"/>
                    <a:pt x="1830" y="3710"/>
                  </a:cubicBezTo>
                  <a:lnTo>
                    <a:pt x="3610" y="2532"/>
                  </a:lnTo>
                  <a:lnTo>
                    <a:pt x="3610" y="1003"/>
                  </a:lnTo>
                  <a:lnTo>
                    <a:pt x="2783" y="1"/>
                  </a:lnTo>
                  <a:lnTo>
                    <a:pt x="1805" y="752"/>
                  </a:lnTo>
                  <a:lnTo>
                    <a:pt x="8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5010573" y="2735378"/>
              <a:ext cx="53675" cy="53675"/>
            </a:xfrm>
            <a:custGeom>
              <a:rect b="b" l="l" r="r" t="t"/>
              <a:pathLst>
                <a:path extrusionOk="0" h="1555" w="1555">
                  <a:moveTo>
                    <a:pt x="226" y="1"/>
                  </a:moveTo>
                  <a:lnTo>
                    <a:pt x="226" y="227"/>
                  </a:lnTo>
                  <a:lnTo>
                    <a:pt x="0" y="227"/>
                  </a:lnTo>
                  <a:lnTo>
                    <a:pt x="0" y="678"/>
                  </a:lnTo>
                  <a:lnTo>
                    <a:pt x="226" y="678"/>
                  </a:lnTo>
                  <a:lnTo>
                    <a:pt x="226" y="903"/>
                  </a:lnTo>
                  <a:lnTo>
                    <a:pt x="1103" y="903"/>
                  </a:lnTo>
                  <a:lnTo>
                    <a:pt x="1103" y="1329"/>
                  </a:lnTo>
                  <a:lnTo>
                    <a:pt x="451" y="1329"/>
                  </a:lnTo>
                  <a:lnTo>
                    <a:pt x="451" y="1129"/>
                  </a:lnTo>
                  <a:lnTo>
                    <a:pt x="0" y="1129"/>
                  </a:lnTo>
                  <a:lnTo>
                    <a:pt x="0" y="1329"/>
                  </a:lnTo>
                  <a:lnTo>
                    <a:pt x="226" y="1329"/>
                  </a:lnTo>
                  <a:lnTo>
                    <a:pt x="226" y="1555"/>
                  </a:lnTo>
                  <a:lnTo>
                    <a:pt x="1329" y="1555"/>
                  </a:lnTo>
                  <a:lnTo>
                    <a:pt x="1329" y="1329"/>
                  </a:lnTo>
                  <a:lnTo>
                    <a:pt x="1554" y="1329"/>
                  </a:lnTo>
                  <a:lnTo>
                    <a:pt x="1554" y="903"/>
                  </a:lnTo>
                  <a:lnTo>
                    <a:pt x="1329" y="903"/>
                  </a:lnTo>
                  <a:lnTo>
                    <a:pt x="1329" y="678"/>
                  </a:lnTo>
                  <a:lnTo>
                    <a:pt x="451" y="678"/>
                  </a:lnTo>
                  <a:lnTo>
                    <a:pt x="451" y="227"/>
                  </a:lnTo>
                  <a:lnTo>
                    <a:pt x="1103" y="227"/>
                  </a:lnTo>
                  <a:lnTo>
                    <a:pt x="1103" y="452"/>
                  </a:lnTo>
                  <a:lnTo>
                    <a:pt x="1554" y="452"/>
                  </a:lnTo>
                  <a:lnTo>
                    <a:pt x="1554"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1"/>
            <p:cNvSpPr/>
            <p:nvPr/>
          </p:nvSpPr>
          <p:spPr>
            <a:xfrm>
              <a:off x="5079778" y="2735378"/>
              <a:ext cx="45874" cy="53675"/>
            </a:xfrm>
            <a:custGeom>
              <a:rect b="b" l="l" r="r" t="t"/>
              <a:pathLst>
                <a:path extrusionOk="0" h="1555" w="1329">
                  <a:moveTo>
                    <a:pt x="0" y="1"/>
                  </a:moveTo>
                  <a:lnTo>
                    <a:pt x="0" y="227"/>
                  </a:lnTo>
                  <a:lnTo>
                    <a:pt x="426" y="227"/>
                  </a:lnTo>
                  <a:lnTo>
                    <a:pt x="426" y="1555"/>
                  </a:lnTo>
                  <a:lnTo>
                    <a:pt x="877" y="1555"/>
                  </a:lnTo>
                  <a:lnTo>
                    <a:pt x="877"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1"/>
            <p:cNvSpPr/>
            <p:nvPr/>
          </p:nvSpPr>
          <p:spPr>
            <a:xfrm>
              <a:off x="5132552" y="2735378"/>
              <a:ext cx="53640" cy="53675"/>
            </a:xfrm>
            <a:custGeom>
              <a:rect b="b" l="l" r="r" t="t"/>
              <a:pathLst>
                <a:path extrusionOk="0" h="1555" w="1554">
                  <a:moveTo>
                    <a:pt x="902" y="227"/>
                  </a:moveTo>
                  <a:lnTo>
                    <a:pt x="902" y="452"/>
                  </a:lnTo>
                  <a:lnTo>
                    <a:pt x="1128" y="452"/>
                  </a:lnTo>
                  <a:lnTo>
                    <a:pt x="1128" y="903"/>
                  </a:lnTo>
                  <a:lnTo>
                    <a:pt x="451" y="903"/>
                  </a:lnTo>
                  <a:lnTo>
                    <a:pt x="451" y="452"/>
                  </a:lnTo>
                  <a:lnTo>
                    <a:pt x="677" y="452"/>
                  </a:lnTo>
                  <a:lnTo>
                    <a:pt x="677" y="227"/>
                  </a:lnTo>
                  <a:close/>
                  <a:moveTo>
                    <a:pt x="451" y="1"/>
                  </a:moveTo>
                  <a:lnTo>
                    <a:pt x="451" y="227"/>
                  </a:lnTo>
                  <a:lnTo>
                    <a:pt x="226" y="227"/>
                  </a:lnTo>
                  <a:lnTo>
                    <a:pt x="226" y="452"/>
                  </a:lnTo>
                  <a:lnTo>
                    <a:pt x="0" y="452"/>
                  </a:lnTo>
                  <a:lnTo>
                    <a:pt x="0" y="1555"/>
                  </a:lnTo>
                  <a:lnTo>
                    <a:pt x="451" y="1555"/>
                  </a:lnTo>
                  <a:lnTo>
                    <a:pt x="451" y="1129"/>
                  </a:lnTo>
                  <a:lnTo>
                    <a:pt x="1128" y="1129"/>
                  </a:lnTo>
                  <a:lnTo>
                    <a:pt x="1128" y="1555"/>
                  </a:lnTo>
                  <a:lnTo>
                    <a:pt x="1554" y="1555"/>
                  </a:lnTo>
                  <a:lnTo>
                    <a:pt x="1554" y="452"/>
                  </a:lnTo>
                  <a:lnTo>
                    <a:pt x="1353" y="452"/>
                  </a:lnTo>
                  <a:lnTo>
                    <a:pt x="1353" y="227"/>
                  </a:lnTo>
                  <a:lnTo>
                    <a:pt x="1128" y="227"/>
                  </a:lnTo>
                  <a:lnTo>
                    <a:pt x="1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1"/>
            <p:cNvSpPr/>
            <p:nvPr/>
          </p:nvSpPr>
          <p:spPr>
            <a:xfrm>
              <a:off x="5193956" y="2735378"/>
              <a:ext cx="53675" cy="53675"/>
            </a:xfrm>
            <a:custGeom>
              <a:rect b="b" l="l" r="r" t="t"/>
              <a:pathLst>
                <a:path extrusionOk="0" h="1555" w="1555">
                  <a:moveTo>
                    <a:pt x="1103" y="227"/>
                  </a:moveTo>
                  <a:lnTo>
                    <a:pt x="1103" y="678"/>
                  </a:lnTo>
                  <a:lnTo>
                    <a:pt x="903" y="678"/>
                  </a:lnTo>
                  <a:lnTo>
                    <a:pt x="903" y="903"/>
                  </a:lnTo>
                  <a:lnTo>
                    <a:pt x="452" y="903"/>
                  </a:lnTo>
                  <a:lnTo>
                    <a:pt x="452" y="227"/>
                  </a:lnTo>
                  <a:close/>
                  <a:moveTo>
                    <a:pt x="1" y="1"/>
                  </a:moveTo>
                  <a:lnTo>
                    <a:pt x="1" y="1555"/>
                  </a:lnTo>
                  <a:lnTo>
                    <a:pt x="452" y="1555"/>
                  </a:lnTo>
                  <a:lnTo>
                    <a:pt x="452" y="1129"/>
                  </a:lnTo>
                  <a:lnTo>
                    <a:pt x="677" y="1129"/>
                  </a:lnTo>
                  <a:lnTo>
                    <a:pt x="677" y="1329"/>
                  </a:lnTo>
                  <a:lnTo>
                    <a:pt x="903" y="1329"/>
                  </a:lnTo>
                  <a:lnTo>
                    <a:pt x="903" y="1555"/>
                  </a:lnTo>
                  <a:lnTo>
                    <a:pt x="1554" y="1555"/>
                  </a:lnTo>
                  <a:lnTo>
                    <a:pt x="1554" y="1329"/>
                  </a:lnTo>
                  <a:lnTo>
                    <a:pt x="1329" y="1329"/>
                  </a:lnTo>
                  <a:lnTo>
                    <a:pt x="1329" y="1129"/>
                  </a:lnTo>
                  <a:lnTo>
                    <a:pt x="1103" y="1129"/>
                  </a:lnTo>
                  <a:lnTo>
                    <a:pt x="1103" y="903"/>
                  </a:lnTo>
                  <a:lnTo>
                    <a:pt x="1554" y="903"/>
                  </a:lnTo>
                  <a:lnTo>
                    <a:pt x="1554"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1"/>
            <p:cNvSpPr/>
            <p:nvPr/>
          </p:nvSpPr>
          <p:spPr>
            <a:xfrm>
              <a:off x="5263161" y="2735378"/>
              <a:ext cx="45874" cy="53675"/>
            </a:xfrm>
            <a:custGeom>
              <a:rect b="b" l="l" r="r" t="t"/>
              <a:pathLst>
                <a:path extrusionOk="0" h="1555" w="1329">
                  <a:moveTo>
                    <a:pt x="1" y="1"/>
                  </a:moveTo>
                  <a:lnTo>
                    <a:pt x="1" y="227"/>
                  </a:lnTo>
                  <a:lnTo>
                    <a:pt x="452" y="227"/>
                  </a:lnTo>
                  <a:lnTo>
                    <a:pt x="452" y="1555"/>
                  </a:lnTo>
                  <a:lnTo>
                    <a:pt x="878" y="1555"/>
                  </a:lnTo>
                  <a:lnTo>
                    <a:pt x="878" y="227"/>
                  </a:lnTo>
                  <a:lnTo>
                    <a:pt x="1329" y="227"/>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5010573" y="2665311"/>
              <a:ext cx="53675" cy="53675"/>
            </a:xfrm>
            <a:custGeom>
              <a:rect b="b" l="l" r="r" t="t"/>
              <a:pathLst>
                <a:path extrusionOk="0" h="1555" w="1555">
                  <a:moveTo>
                    <a:pt x="1103" y="226"/>
                  </a:moveTo>
                  <a:lnTo>
                    <a:pt x="1103" y="878"/>
                  </a:lnTo>
                  <a:lnTo>
                    <a:pt x="451" y="878"/>
                  </a:lnTo>
                  <a:lnTo>
                    <a:pt x="451" y="226"/>
                  </a:lnTo>
                  <a:close/>
                  <a:moveTo>
                    <a:pt x="0" y="1"/>
                  </a:moveTo>
                  <a:lnTo>
                    <a:pt x="0" y="1555"/>
                  </a:lnTo>
                  <a:lnTo>
                    <a:pt x="451" y="1555"/>
                  </a:lnTo>
                  <a:lnTo>
                    <a:pt x="451" y="1104"/>
                  </a:lnTo>
                  <a:lnTo>
                    <a:pt x="1329" y="1104"/>
                  </a:lnTo>
                  <a:lnTo>
                    <a:pt x="1329" y="878"/>
                  </a:lnTo>
                  <a:lnTo>
                    <a:pt x="1554" y="878"/>
                  </a:lnTo>
                  <a:lnTo>
                    <a:pt x="1554"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5071977" y="2665311"/>
              <a:ext cx="53675" cy="53675"/>
            </a:xfrm>
            <a:custGeom>
              <a:rect b="b" l="l" r="r" t="t"/>
              <a:pathLst>
                <a:path extrusionOk="0" h="1555" w="1555">
                  <a:moveTo>
                    <a:pt x="1103" y="226"/>
                  </a:moveTo>
                  <a:lnTo>
                    <a:pt x="1103" y="678"/>
                  </a:lnTo>
                  <a:lnTo>
                    <a:pt x="878" y="678"/>
                  </a:lnTo>
                  <a:lnTo>
                    <a:pt x="878" y="878"/>
                  </a:lnTo>
                  <a:lnTo>
                    <a:pt x="427" y="878"/>
                  </a:lnTo>
                  <a:lnTo>
                    <a:pt x="427" y="226"/>
                  </a:lnTo>
                  <a:close/>
                  <a:moveTo>
                    <a:pt x="1" y="1"/>
                  </a:moveTo>
                  <a:lnTo>
                    <a:pt x="1" y="1555"/>
                  </a:lnTo>
                  <a:lnTo>
                    <a:pt x="427" y="1555"/>
                  </a:lnTo>
                  <a:lnTo>
                    <a:pt x="427" y="1104"/>
                  </a:lnTo>
                  <a:lnTo>
                    <a:pt x="652" y="1104"/>
                  </a:lnTo>
                  <a:lnTo>
                    <a:pt x="652" y="1329"/>
                  </a:lnTo>
                  <a:lnTo>
                    <a:pt x="878" y="1329"/>
                  </a:lnTo>
                  <a:lnTo>
                    <a:pt x="878" y="1555"/>
                  </a:lnTo>
                  <a:lnTo>
                    <a:pt x="1555" y="1555"/>
                  </a:lnTo>
                  <a:lnTo>
                    <a:pt x="1555" y="1329"/>
                  </a:lnTo>
                  <a:lnTo>
                    <a:pt x="1329" y="1329"/>
                  </a:lnTo>
                  <a:lnTo>
                    <a:pt x="1329" y="1104"/>
                  </a:lnTo>
                  <a:lnTo>
                    <a:pt x="1103" y="1104"/>
                  </a:lnTo>
                  <a:lnTo>
                    <a:pt x="1103" y="878"/>
                  </a:lnTo>
                  <a:lnTo>
                    <a:pt x="1555" y="878"/>
                  </a:lnTo>
                  <a:lnTo>
                    <a:pt x="1555"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1"/>
            <p:cNvSpPr/>
            <p:nvPr/>
          </p:nvSpPr>
          <p:spPr>
            <a:xfrm>
              <a:off x="5132552" y="2665311"/>
              <a:ext cx="53640" cy="53675"/>
            </a:xfrm>
            <a:custGeom>
              <a:rect b="b" l="l" r="r" t="t"/>
              <a:pathLst>
                <a:path extrusionOk="0" h="1555" w="1554">
                  <a:moveTo>
                    <a:pt x="0" y="1"/>
                  </a:moveTo>
                  <a:lnTo>
                    <a:pt x="0" y="1555"/>
                  </a:lnTo>
                  <a:lnTo>
                    <a:pt x="1554" y="1555"/>
                  </a:lnTo>
                  <a:lnTo>
                    <a:pt x="1554" y="1329"/>
                  </a:lnTo>
                  <a:lnTo>
                    <a:pt x="451" y="1329"/>
                  </a:lnTo>
                  <a:lnTo>
                    <a:pt x="451" y="878"/>
                  </a:lnTo>
                  <a:lnTo>
                    <a:pt x="1353" y="878"/>
                  </a:lnTo>
                  <a:lnTo>
                    <a:pt x="1353" y="678"/>
                  </a:lnTo>
                  <a:lnTo>
                    <a:pt x="451" y="678"/>
                  </a:lnTo>
                  <a:lnTo>
                    <a:pt x="451" y="226"/>
                  </a:lnTo>
                  <a:lnTo>
                    <a:pt x="1554" y="226"/>
                  </a:lnTo>
                  <a:lnTo>
                    <a:pt x="15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1"/>
            <p:cNvSpPr/>
            <p:nvPr/>
          </p:nvSpPr>
          <p:spPr>
            <a:xfrm>
              <a:off x="5193956" y="2665311"/>
              <a:ext cx="53675" cy="53675"/>
            </a:xfrm>
            <a:custGeom>
              <a:rect b="b" l="l" r="r" t="t"/>
              <a:pathLst>
                <a:path extrusionOk="0" h="1555" w="1555">
                  <a:moveTo>
                    <a:pt x="226" y="1"/>
                  </a:moveTo>
                  <a:lnTo>
                    <a:pt x="226" y="226"/>
                  </a:lnTo>
                  <a:lnTo>
                    <a:pt x="1" y="226"/>
                  </a:lnTo>
                  <a:lnTo>
                    <a:pt x="1" y="678"/>
                  </a:lnTo>
                  <a:lnTo>
                    <a:pt x="226" y="678"/>
                  </a:lnTo>
                  <a:lnTo>
                    <a:pt x="226" y="878"/>
                  </a:lnTo>
                  <a:lnTo>
                    <a:pt x="1103" y="878"/>
                  </a:lnTo>
                  <a:lnTo>
                    <a:pt x="1103" y="1329"/>
                  </a:lnTo>
                  <a:lnTo>
                    <a:pt x="452" y="1329"/>
                  </a:lnTo>
                  <a:lnTo>
                    <a:pt x="452" y="1104"/>
                  </a:lnTo>
                  <a:lnTo>
                    <a:pt x="1" y="1104"/>
                  </a:lnTo>
                  <a:lnTo>
                    <a:pt x="1" y="1329"/>
                  </a:lnTo>
                  <a:lnTo>
                    <a:pt x="226" y="1329"/>
                  </a:lnTo>
                  <a:lnTo>
                    <a:pt x="226" y="1555"/>
                  </a:lnTo>
                  <a:lnTo>
                    <a:pt x="1329" y="1555"/>
                  </a:lnTo>
                  <a:lnTo>
                    <a:pt x="1329" y="1329"/>
                  </a:lnTo>
                  <a:lnTo>
                    <a:pt x="1554" y="1329"/>
                  </a:lnTo>
                  <a:lnTo>
                    <a:pt x="1554" y="878"/>
                  </a:lnTo>
                  <a:lnTo>
                    <a:pt x="1329" y="878"/>
                  </a:lnTo>
                  <a:lnTo>
                    <a:pt x="1329" y="678"/>
                  </a:lnTo>
                  <a:lnTo>
                    <a:pt x="452" y="678"/>
                  </a:lnTo>
                  <a:lnTo>
                    <a:pt x="452" y="226"/>
                  </a:lnTo>
                  <a:lnTo>
                    <a:pt x="1103" y="226"/>
                  </a:lnTo>
                  <a:lnTo>
                    <a:pt x="1103" y="452"/>
                  </a:lnTo>
                  <a:lnTo>
                    <a:pt x="1554" y="452"/>
                  </a:lnTo>
                  <a:lnTo>
                    <a:pt x="1554" y="226"/>
                  </a:lnTo>
                  <a:lnTo>
                    <a:pt x="1329" y="226"/>
                  </a:lnTo>
                  <a:lnTo>
                    <a:pt x="1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1"/>
            <p:cNvSpPr/>
            <p:nvPr/>
          </p:nvSpPr>
          <p:spPr>
            <a:xfrm>
              <a:off x="5255395" y="2665311"/>
              <a:ext cx="53640" cy="53675"/>
            </a:xfrm>
            <a:custGeom>
              <a:rect b="b" l="l" r="r" t="t"/>
              <a:pathLst>
                <a:path extrusionOk="0" h="1555" w="1554">
                  <a:moveTo>
                    <a:pt x="226" y="1"/>
                  </a:moveTo>
                  <a:lnTo>
                    <a:pt x="226" y="226"/>
                  </a:lnTo>
                  <a:lnTo>
                    <a:pt x="0" y="226"/>
                  </a:lnTo>
                  <a:lnTo>
                    <a:pt x="0" y="678"/>
                  </a:lnTo>
                  <a:lnTo>
                    <a:pt x="226" y="678"/>
                  </a:lnTo>
                  <a:lnTo>
                    <a:pt x="226" y="878"/>
                  </a:lnTo>
                  <a:lnTo>
                    <a:pt x="1103" y="878"/>
                  </a:lnTo>
                  <a:lnTo>
                    <a:pt x="1103" y="1329"/>
                  </a:lnTo>
                  <a:lnTo>
                    <a:pt x="451" y="1329"/>
                  </a:lnTo>
                  <a:lnTo>
                    <a:pt x="451" y="1104"/>
                  </a:lnTo>
                  <a:lnTo>
                    <a:pt x="0" y="1104"/>
                  </a:lnTo>
                  <a:lnTo>
                    <a:pt x="0" y="1329"/>
                  </a:lnTo>
                  <a:lnTo>
                    <a:pt x="226" y="1329"/>
                  </a:lnTo>
                  <a:lnTo>
                    <a:pt x="226" y="1555"/>
                  </a:lnTo>
                  <a:lnTo>
                    <a:pt x="1328" y="1555"/>
                  </a:lnTo>
                  <a:lnTo>
                    <a:pt x="1328" y="1329"/>
                  </a:lnTo>
                  <a:lnTo>
                    <a:pt x="1554" y="1329"/>
                  </a:lnTo>
                  <a:lnTo>
                    <a:pt x="1554" y="878"/>
                  </a:lnTo>
                  <a:lnTo>
                    <a:pt x="1328" y="878"/>
                  </a:lnTo>
                  <a:lnTo>
                    <a:pt x="1328" y="678"/>
                  </a:lnTo>
                  <a:lnTo>
                    <a:pt x="451" y="678"/>
                  </a:lnTo>
                  <a:lnTo>
                    <a:pt x="451" y="226"/>
                  </a:lnTo>
                  <a:lnTo>
                    <a:pt x="1103" y="226"/>
                  </a:lnTo>
                  <a:lnTo>
                    <a:pt x="1103" y="452"/>
                  </a:lnTo>
                  <a:lnTo>
                    <a:pt x="1554" y="452"/>
                  </a:lnTo>
                  <a:lnTo>
                    <a:pt x="1554" y="226"/>
                  </a:lnTo>
                  <a:lnTo>
                    <a:pt x="1328" y="226"/>
                  </a:lnTo>
                  <a:lnTo>
                    <a:pt x="1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1"/>
            <p:cNvSpPr/>
            <p:nvPr/>
          </p:nvSpPr>
          <p:spPr>
            <a:xfrm>
              <a:off x="5014025" y="2505294"/>
              <a:ext cx="62339" cy="61441"/>
            </a:xfrm>
            <a:custGeom>
              <a:rect b="b" l="l" r="r" t="t"/>
              <a:pathLst>
                <a:path extrusionOk="0" h="1780" w="1806">
                  <a:moveTo>
                    <a:pt x="903" y="0"/>
                  </a:moveTo>
                  <a:lnTo>
                    <a:pt x="577" y="577"/>
                  </a:lnTo>
                  <a:lnTo>
                    <a:pt x="0" y="902"/>
                  </a:lnTo>
                  <a:lnTo>
                    <a:pt x="577" y="1203"/>
                  </a:lnTo>
                  <a:lnTo>
                    <a:pt x="903" y="1780"/>
                  </a:lnTo>
                  <a:lnTo>
                    <a:pt x="1229" y="1203"/>
                  </a:lnTo>
                  <a:lnTo>
                    <a:pt x="1805" y="902"/>
                  </a:lnTo>
                  <a:lnTo>
                    <a:pt x="1229" y="577"/>
                  </a:lnTo>
                  <a:lnTo>
                    <a:pt x="9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1"/>
            <p:cNvSpPr/>
            <p:nvPr/>
          </p:nvSpPr>
          <p:spPr>
            <a:xfrm>
              <a:off x="5450893" y="2679151"/>
              <a:ext cx="61441" cy="61476"/>
            </a:xfrm>
            <a:custGeom>
              <a:rect b="b" l="l" r="r" t="t"/>
              <a:pathLst>
                <a:path extrusionOk="0" h="1781" w="1780">
                  <a:moveTo>
                    <a:pt x="902" y="1"/>
                  </a:moveTo>
                  <a:lnTo>
                    <a:pt x="577" y="577"/>
                  </a:lnTo>
                  <a:lnTo>
                    <a:pt x="0" y="903"/>
                  </a:lnTo>
                  <a:lnTo>
                    <a:pt x="577" y="1204"/>
                  </a:lnTo>
                  <a:lnTo>
                    <a:pt x="902" y="1780"/>
                  </a:lnTo>
                  <a:lnTo>
                    <a:pt x="1203" y="1204"/>
                  </a:lnTo>
                  <a:lnTo>
                    <a:pt x="1780" y="903"/>
                  </a:lnTo>
                  <a:lnTo>
                    <a:pt x="1203" y="577"/>
                  </a:lnTo>
                  <a:lnTo>
                    <a:pt x="9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5167137" y="2915310"/>
              <a:ext cx="61476" cy="61476"/>
            </a:xfrm>
            <a:custGeom>
              <a:rect b="b" l="l" r="r" t="t"/>
              <a:pathLst>
                <a:path extrusionOk="0" h="1781" w="1781">
                  <a:moveTo>
                    <a:pt x="903" y="1"/>
                  </a:moveTo>
                  <a:lnTo>
                    <a:pt x="577" y="577"/>
                  </a:lnTo>
                  <a:lnTo>
                    <a:pt x="1" y="903"/>
                  </a:lnTo>
                  <a:lnTo>
                    <a:pt x="577" y="1204"/>
                  </a:lnTo>
                  <a:lnTo>
                    <a:pt x="903" y="1780"/>
                  </a:lnTo>
                  <a:lnTo>
                    <a:pt x="1204" y="1204"/>
                  </a:lnTo>
                  <a:lnTo>
                    <a:pt x="1780" y="903"/>
                  </a:lnTo>
                  <a:lnTo>
                    <a:pt x="1204" y="577"/>
                  </a:lnTo>
                  <a:lnTo>
                    <a:pt x="9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1"/>
            <p:cNvSpPr/>
            <p:nvPr/>
          </p:nvSpPr>
          <p:spPr>
            <a:xfrm>
              <a:off x="4823704" y="2876411"/>
              <a:ext cx="61476" cy="61441"/>
            </a:xfrm>
            <a:custGeom>
              <a:rect b="b" l="l" r="r" t="t"/>
              <a:pathLst>
                <a:path extrusionOk="0" h="1780" w="1781">
                  <a:moveTo>
                    <a:pt x="903" y="0"/>
                  </a:moveTo>
                  <a:lnTo>
                    <a:pt x="577" y="577"/>
                  </a:lnTo>
                  <a:lnTo>
                    <a:pt x="1" y="902"/>
                  </a:lnTo>
                  <a:lnTo>
                    <a:pt x="577" y="1203"/>
                  </a:lnTo>
                  <a:lnTo>
                    <a:pt x="903" y="1780"/>
                  </a:lnTo>
                  <a:lnTo>
                    <a:pt x="1204" y="1203"/>
                  </a:lnTo>
                  <a:lnTo>
                    <a:pt x="1780" y="902"/>
                  </a:lnTo>
                  <a:lnTo>
                    <a:pt x="1204" y="577"/>
                  </a:lnTo>
                  <a:lnTo>
                    <a:pt x="9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1"/>
            <p:cNvSpPr/>
            <p:nvPr/>
          </p:nvSpPr>
          <p:spPr>
            <a:xfrm>
              <a:off x="4784770" y="3173974"/>
              <a:ext cx="171345" cy="18225"/>
            </a:xfrm>
            <a:custGeom>
              <a:rect b="b" l="l" r="r" t="t"/>
              <a:pathLst>
                <a:path extrusionOk="0" h="528" w="4964">
                  <a:moveTo>
                    <a:pt x="277" y="1"/>
                  </a:moveTo>
                  <a:cubicBezTo>
                    <a:pt x="126" y="1"/>
                    <a:pt x="1" y="101"/>
                    <a:pt x="1" y="251"/>
                  </a:cubicBezTo>
                  <a:cubicBezTo>
                    <a:pt x="1" y="402"/>
                    <a:pt x="126" y="527"/>
                    <a:pt x="277" y="527"/>
                  </a:cubicBezTo>
                  <a:lnTo>
                    <a:pt x="4688" y="527"/>
                  </a:lnTo>
                  <a:cubicBezTo>
                    <a:pt x="4838" y="527"/>
                    <a:pt x="4963" y="402"/>
                    <a:pt x="4963" y="251"/>
                  </a:cubicBezTo>
                  <a:cubicBezTo>
                    <a:pt x="4963" y="101"/>
                    <a:pt x="4838" y="1"/>
                    <a:pt x="4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1"/>
            <p:cNvSpPr/>
            <p:nvPr/>
          </p:nvSpPr>
          <p:spPr>
            <a:xfrm>
              <a:off x="5021825" y="3173974"/>
              <a:ext cx="171310" cy="18225"/>
            </a:xfrm>
            <a:custGeom>
              <a:rect b="b" l="l" r="r" t="t"/>
              <a:pathLst>
                <a:path extrusionOk="0" h="528" w="4963">
                  <a:moveTo>
                    <a:pt x="276" y="1"/>
                  </a:moveTo>
                  <a:cubicBezTo>
                    <a:pt x="125" y="1"/>
                    <a:pt x="0" y="101"/>
                    <a:pt x="0" y="251"/>
                  </a:cubicBezTo>
                  <a:cubicBezTo>
                    <a:pt x="0" y="402"/>
                    <a:pt x="125" y="527"/>
                    <a:pt x="276" y="527"/>
                  </a:cubicBezTo>
                  <a:lnTo>
                    <a:pt x="4687" y="527"/>
                  </a:lnTo>
                  <a:cubicBezTo>
                    <a:pt x="4837" y="527"/>
                    <a:pt x="4962" y="402"/>
                    <a:pt x="4962" y="251"/>
                  </a:cubicBezTo>
                  <a:cubicBezTo>
                    <a:pt x="4962" y="101"/>
                    <a:pt x="4837" y="1"/>
                    <a:pt x="46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1"/>
            <p:cNvSpPr/>
            <p:nvPr/>
          </p:nvSpPr>
          <p:spPr>
            <a:xfrm>
              <a:off x="5168000" y="2256157"/>
              <a:ext cx="79632" cy="76146"/>
            </a:xfrm>
            <a:custGeom>
              <a:rect b="b" l="l" r="r" t="t"/>
              <a:pathLst>
                <a:path extrusionOk="0" h="2206" w="2307">
                  <a:moveTo>
                    <a:pt x="101" y="0"/>
                  </a:moveTo>
                  <a:cubicBezTo>
                    <a:pt x="51" y="0"/>
                    <a:pt x="1" y="50"/>
                    <a:pt x="1" y="100"/>
                  </a:cubicBezTo>
                  <a:cubicBezTo>
                    <a:pt x="1" y="151"/>
                    <a:pt x="26" y="201"/>
                    <a:pt x="76" y="201"/>
                  </a:cubicBezTo>
                  <a:lnTo>
                    <a:pt x="928" y="301"/>
                  </a:lnTo>
                  <a:lnTo>
                    <a:pt x="1003" y="1103"/>
                  </a:lnTo>
                  <a:cubicBezTo>
                    <a:pt x="1003" y="1153"/>
                    <a:pt x="1028" y="1178"/>
                    <a:pt x="1078" y="1203"/>
                  </a:cubicBezTo>
                  <a:lnTo>
                    <a:pt x="1956" y="1379"/>
                  </a:lnTo>
                  <a:lnTo>
                    <a:pt x="2106" y="2130"/>
                  </a:lnTo>
                  <a:cubicBezTo>
                    <a:pt x="2131" y="2181"/>
                    <a:pt x="2156" y="2206"/>
                    <a:pt x="2206" y="2206"/>
                  </a:cubicBezTo>
                  <a:lnTo>
                    <a:pt x="2231" y="2206"/>
                  </a:lnTo>
                  <a:cubicBezTo>
                    <a:pt x="2281" y="2206"/>
                    <a:pt x="2306" y="2156"/>
                    <a:pt x="2306" y="2105"/>
                  </a:cubicBezTo>
                  <a:lnTo>
                    <a:pt x="2131" y="1278"/>
                  </a:lnTo>
                  <a:cubicBezTo>
                    <a:pt x="2131" y="1253"/>
                    <a:pt x="2106" y="1228"/>
                    <a:pt x="2081" y="1203"/>
                  </a:cubicBezTo>
                  <a:lnTo>
                    <a:pt x="1179" y="1028"/>
                  </a:lnTo>
                  <a:lnTo>
                    <a:pt x="1103" y="226"/>
                  </a:lnTo>
                  <a:cubicBezTo>
                    <a:pt x="1103" y="176"/>
                    <a:pt x="1078" y="151"/>
                    <a:pt x="1028" y="125"/>
                  </a:cubicBezTo>
                  <a:lnTo>
                    <a:pt x="1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1"/>
            <p:cNvSpPr/>
            <p:nvPr/>
          </p:nvSpPr>
          <p:spPr>
            <a:xfrm>
              <a:off x="5117849" y="3230684"/>
              <a:ext cx="108143" cy="31584"/>
            </a:xfrm>
            <a:custGeom>
              <a:rect b="b" l="l" r="r" t="t"/>
              <a:pathLst>
                <a:path extrusionOk="0" h="915" w="3133">
                  <a:moveTo>
                    <a:pt x="2299" y="1"/>
                  </a:moveTo>
                  <a:cubicBezTo>
                    <a:pt x="2275" y="1"/>
                    <a:pt x="2247" y="12"/>
                    <a:pt x="2231" y="12"/>
                  </a:cubicBezTo>
                  <a:lnTo>
                    <a:pt x="1504" y="563"/>
                  </a:lnTo>
                  <a:lnTo>
                    <a:pt x="852" y="112"/>
                  </a:lnTo>
                  <a:cubicBezTo>
                    <a:pt x="842" y="102"/>
                    <a:pt x="827" y="96"/>
                    <a:pt x="810" y="96"/>
                  </a:cubicBezTo>
                  <a:cubicBezTo>
                    <a:pt x="786" y="96"/>
                    <a:pt x="756" y="108"/>
                    <a:pt x="727" y="137"/>
                  </a:cubicBezTo>
                  <a:lnTo>
                    <a:pt x="50" y="739"/>
                  </a:lnTo>
                  <a:cubicBezTo>
                    <a:pt x="0" y="789"/>
                    <a:pt x="0" y="839"/>
                    <a:pt x="50" y="889"/>
                  </a:cubicBezTo>
                  <a:cubicBezTo>
                    <a:pt x="75" y="914"/>
                    <a:pt x="100" y="914"/>
                    <a:pt x="125" y="914"/>
                  </a:cubicBezTo>
                  <a:cubicBezTo>
                    <a:pt x="125" y="914"/>
                    <a:pt x="150" y="914"/>
                    <a:pt x="175" y="889"/>
                  </a:cubicBezTo>
                  <a:lnTo>
                    <a:pt x="802" y="313"/>
                  </a:lnTo>
                  <a:lnTo>
                    <a:pt x="1454" y="764"/>
                  </a:lnTo>
                  <a:cubicBezTo>
                    <a:pt x="1479" y="776"/>
                    <a:pt x="1504" y="783"/>
                    <a:pt x="1526" y="783"/>
                  </a:cubicBezTo>
                  <a:cubicBezTo>
                    <a:pt x="1548" y="783"/>
                    <a:pt x="1566" y="776"/>
                    <a:pt x="1579" y="764"/>
                  </a:cubicBezTo>
                  <a:lnTo>
                    <a:pt x="2306" y="212"/>
                  </a:lnTo>
                  <a:lnTo>
                    <a:pt x="2957" y="588"/>
                  </a:lnTo>
                  <a:cubicBezTo>
                    <a:pt x="2971" y="595"/>
                    <a:pt x="2986" y="598"/>
                    <a:pt x="3002" y="598"/>
                  </a:cubicBezTo>
                  <a:cubicBezTo>
                    <a:pt x="3044" y="598"/>
                    <a:pt x="3089" y="575"/>
                    <a:pt x="3108" y="538"/>
                  </a:cubicBezTo>
                  <a:cubicBezTo>
                    <a:pt x="3133" y="488"/>
                    <a:pt x="3108" y="438"/>
                    <a:pt x="3058" y="413"/>
                  </a:cubicBezTo>
                  <a:lnTo>
                    <a:pt x="2331" y="12"/>
                  </a:lnTo>
                  <a:cubicBezTo>
                    <a:pt x="2323" y="4"/>
                    <a:pt x="2311" y="1"/>
                    <a:pt x="22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1"/>
            <p:cNvSpPr/>
            <p:nvPr/>
          </p:nvSpPr>
          <p:spPr>
            <a:xfrm>
              <a:off x="4960387" y="2286428"/>
              <a:ext cx="163544" cy="139313"/>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1"/>
            <p:cNvSpPr/>
            <p:nvPr/>
          </p:nvSpPr>
          <p:spPr>
            <a:xfrm>
              <a:off x="4770066" y="2483652"/>
              <a:ext cx="778646" cy="641094"/>
            </a:xfrm>
            <a:custGeom>
              <a:rect b="b" l="l" r="r" t="t"/>
              <a:pathLst>
                <a:path extrusionOk="0" h="18573" w="22558">
                  <a:moveTo>
                    <a:pt x="22557" y="1"/>
                  </a:moveTo>
                  <a:lnTo>
                    <a:pt x="1" y="18572"/>
                  </a:lnTo>
                  <a:lnTo>
                    <a:pt x="22557" y="18572"/>
                  </a:lnTo>
                  <a:lnTo>
                    <a:pt x="22557" y="1"/>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2" name="Shape 4282"/>
        <p:cNvGrpSpPr/>
        <p:nvPr/>
      </p:nvGrpSpPr>
      <p:grpSpPr>
        <a:xfrm>
          <a:off x="0" y="0"/>
          <a:ext cx="0" cy="0"/>
          <a:chOff x="0" y="0"/>
          <a:chExt cx="0" cy="0"/>
        </a:xfrm>
      </p:grpSpPr>
      <p:sp>
        <p:nvSpPr>
          <p:cNvPr id="4283" name="Google Shape;4283;p62"/>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PHOTOS</a:t>
            </a:r>
            <a:endParaRPr sz="1600">
              <a:solidFill>
                <a:schemeClr val="dk2"/>
              </a:solidFill>
              <a:latin typeface="Press Start 2P"/>
              <a:ea typeface="Press Start 2P"/>
              <a:cs typeface="Press Start 2P"/>
              <a:sym typeface="Press Start 2P"/>
            </a:endParaRPr>
          </a:p>
          <a:p>
            <a:pPr indent="-317500" lvl="0" marL="457200" rtl="0" algn="l">
              <a:spcBef>
                <a:spcPts val="0"/>
              </a:spcBef>
              <a:spcAft>
                <a:spcPts val="0"/>
              </a:spcAft>
              <a:buSzPts val="1400"/>
              <a:buChar char="●"/>
            </a:pPr>
            <a:r>
              <a:rPr lang="en" sz="1400">
                <a:solidFill>
                  <a:schemeClr val="hlink"/>
                </a:solidFill>
                <a:uFill>
                  <a:noFill/>
                </a:uFill>
                <a:hlinkClick r:id="rId3"/>
              </a:rPr>
              <a:t>Medium shot happy  man playing game</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Happy couple playing with game controllers</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Full shot man playing videogame</a:t>
            </a:r>
            <a:endParaRPr sz="1400"/>
          </a:p>
          <a:p>
            <a:pPr indent="-317500" lvl="0" marL="457200" rtl="0" algn="l">
              <a:spcBef>
                <a:spcPts val="0"/>
              </a:spcBef>
              <a:spcAft>
                <a:spcPts val="0"/>
              </a:spcAft>
              <a:buSzPts val="1400"/>
              <a:buChar char="●"/>
            </a:pPr>
            <a:r>
              <a:rPr lang="en" sz="1400">
                <a:solidFill>
                  <a:schemeClr val="hlink"/>
                </a:solidFill>
                <a:uFill>
                  <a:noFill/>
                </a:uFill>
                <a:hlinkClick r:id="rId6"/>
              </a:rPr>
              <a:t>Full shot girl playing videogame</a:t>
            </a:r>
            <a:endParaRPr sz="1400"/>
          </a:p>
          <a:p>
            <a:pPr indent="-317500" lvl="0" marL="457200" rtl="0" algn="l">
              <a:spcBef>
                <a:spcPts val="0"/>
              </a:spcBef>
              <a:spcAft>
                <a:spcPts val="0"/>
              </a:spcAft>
              <a:buSzPts val="1400"/>
              <a:buChar char="●"/>
            </a:pPr>
            <a:r>
              <a:rPr lang="en" sz="1400">
                <a:solidFill>
                  <a:schemeClr val="hlink"/>
                </a:solidFill>
                <a:uFill>
                  <a:noFill/>
                </a:uFill>
                <a:hlinkClick r:id="rId7"/>
              </a:rPr>
              <a:t>Father and son playing video games with controllers</a:t>
            </a:r>
            <a:endParaRPr sz="1400"/>
          </a:p>
        </p:txBody>
      </p:sp>
      <p:sp>
        <p:nvSpPr>
          <p:cNvPr id="4284" name="Google Shape;4284;p62"/>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VECTORS</a:t>
            </a:r>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8"/>
              </a:rPr>
              <a:t>Naive retro videogames stickers</a:t>
            </a:r>
            <a:r>
              <a:rPr lang="en" sz="1400">
                <a:solidFill>
                  <a:schemeClr val="dk1"/>
                </a:solidFill>
                <a:latin typeface="Anaheim"/>
                <a:ea typeface="Anaheim"/>
                <a:cs typeface="Anaheim"/>
                <a:sym typeface="Anaheim"/>
              </a:rPr>
              <a:t> 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9"/>
              </a:rPr>
              <a:t>Naive retro videogames stickers</a:t>
            </a:r>
            <a:r>
              <a:rPr lang="en" sz="1400">
                <a:solidFill>
                  <a:schemeClr val="dk1"/>
                </a:solidFill>
                <a:latin typeface="Anaheim"/>
                <a:ea typeface="Anaheim"/>
                <a:cs typeface="Anaheim"/>
                <a:sym typeface="Anaheim"/>
              </a:rPr>
              <a:t> II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0"/>
              </a:rPr>
              <a:t>Naive retro videogames stickers</a:t>
            </a:r>
            <a:r>
              <a:rPr lang="en" sz="1400">
                <a:solidFill>
                  <a:schemeClr val="dk1"/>
                </a:solidFill>
                <a:latin typeface="Anaheim"/>
                <a:ea typeface="Anaheim"/>
                <a:cs typeface="Anaheim"/>
                <a:sym typeface="Anaheim"/>
              </a:rPr>
              <a:t> III</a:t>
            </a:r>
            <a:endParaRPr sz="1400">
              <a:solidFill>
                <a:schemeClr val="dk1"/>
              </a:solidFill>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1"/>
              </a:rPr>
              <a:t>Naive retro videogames stickers</a:t>
            </a:r>
            <a:r>
              <a:rPr lang="en" sz="1400">
                <a:solidFill>
                  <a:schemeClr val="dk1"/>
                </a:solidFill>
                <a:latin typeface="Anaheim"/>
                <a:ea typeface="Anaheim"/>
                <a:cs typeface="Anaheim"/>
                <a:sym typeface="Anaheim"/>
              </a:rPr>
              <a:t> IV</a:t>
            </a:r>
            <a:endParaRPr sz="1400">
              <a:solidFill>
                <a:schemeClr val="dk1"/>
              </a:solidFill>
              <a:latin typeface="Anaheim"/>
              <a:ea typeface="Anaheim"/>
              <a:cs typeface="Anaheim"/>
              <a:sym typeface="Anaheim"/>
            </a:endParaRPr>
          </a:p>
          <a:p>
            <a:pPr indent="0" lvl="0" marL="0" rtl="0" algn="l">
              <a:spcBef>
                <a:spcPts val="0"/>
              </a:spcBef>
              <a:spcAft>
                <a:spcPts val="0"/>
              </a:spcAft>
              <a:buNone/>
            </a:pPr>
            <a:r>
              <a:t/>
            </a:r>
            <a:endParaRPr sz="1400">
              <a:solidFill>
                <a:schemeClr val="dk1"/>
              </a:solidFill>
              <a:latin typeface="Anaheim"/>
              <a:ea typeface="Anaheim"/>
              <a:cs typeface="Anaheim"/>
              <a:sym typeface="Anaheim"/>
            </a:endParaRPr>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Font typeface="Anaheim"/>
              <a:buChar char="●"/>
            </a:pPr>
            <a:r>
              <a:rPr lang="en" sz="1400">
                <a:solidFill>
                  <a:schemeClr val="hlink"/>
                </a:solidFill>
                <a:uFill>
                  <a:noFill/>
                </a:uFill>
                <a:latin typeface="Anaheim"/>
                <a:ea typeface="Anaheim"/>
                <a:cs typeface="Anaheim"/>
                <a:sym typeface="Anaheim"/>
                <a:hlinkClick r:id="rId12"/>
              </a:rPr>
              <a:t>Icon Pack Arcade</a:t>
            </a:r>
            <a:endParaRPr sz="1400">
              <a:solidFill>
                <a:schemeClr val="dk1"/>
              </a:solidFill>
              <a:latin typeface="Anaheim"/>
              <a:ea typeface="Anaheim"/>
              <a:cs typeface="Anaheim"/>
              <a:sym typeface="Anaheim"/>
            </a:endParaRPr>
          </a:p>
        </p:txBody>
      </p:sp>
      <p:sp>
        <p:nvSpPr>
          <p:cNvPr id="4285" name="Google Shape;4285;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4286" name="Google Shape;4286;p62"/>
          <p:cNvSpPr txBox="1"/>
          <p:nvPr/>
        </p:nvSpPr>
        <p:spPr>
          <a:xfrm>
            <a:off x="713100" y="14276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Did you like the resources on this template? Get them for free at our other websites:</a:t>
            </a:r>
            <a:endParaRPr>
              <a:solidFill>
                <a:schemeClr val="dk1"/>
              </a:solidFill>
            </a:endParaRPr>
          </a:p>
        </p:txBody>
      </p:sp>
      <p:sp>
        <p:nvSpPr>
          <p:cNvPr id="4287" name="Google Shape;4287;p62"/>
          <p:cNvSpPr/>
          <p:nvPr/>
        </p:nvSpPr>
        <p:spPr>
          <a:xfrm>
            <a:off x="5270924" y="1332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rot="-346047">
            <a:off x="6844649" y="1514700"/>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92" name="Shape 4292"/>
        <p:cNvGrpSpPr/>
        <p:nvPr/>
      </p:nvGrpSpPr>
      <p:grpSpPr>
        <a:xfrm>
          <a:off x="0" y="0"/>
          <a:ext cx="0" cy="0"/>
          <a:chOff x="0" y="0"/>
          <a:chExt cx="0" cy="0"/>
        </a:xfrm>
      </p:grpSpPr>
      <p:sp>
        <p:nvSpPr>
          <p:cNvPr id="4293" name="Google Shape;4293;p6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4294" name="Google Shape;4294;p6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4295" name="Google Shape;4295;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99" name="Shape 4299"/>
        <p:cNvGrpSpPr/>
        <p:nvPr/>
      </p:nvGrpSpPr>
      <p:grpSpPr>
        <a:xfrm>
          <a:off x="0" y="0"/>
          <a:ext cx="0" cy="0"/>
          <a:chOff x="0" y="0"/>
          <a:chExt cx="0" cy="0"/>
        </a:xfrm>
      </p:grpSpPr>
      <p:sp>
        <p:nvSpPr>
          <p:cNvPr id="4300" name="Google Shape;4300;p6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4301" name="Google Shape;4301;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4302" name="Google Shape;4302;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06" name="Shape 4306"/>
        <p:cNvGrpSpPr/>
        <p:nvPr/>
      </p:nvGrpSpPr>
      <p:grpSpPr>
        <a:xfrm>
          <a:off x="0" y="0"/>
          <a:ext cx="0" cy="0"/>
          <a:chOff x="0" y="0"/>
          <a:chExt cx="0" cy="0"/>
        </a:xfrm>
      </p:grpSpPr>
      <p:sp>
        <p:nvSpPr>
          <p:cNvPr id="4307" name="Google Shape;4307;p6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4308" name="Google Shape;4308;p6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Press Start 2P</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https://fonts.google.com/specimen/Press+Start+2P</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Anaheim</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https://fonts.google.com/specimen/Anaheim</a:t>
            </a:r>
            <a:r>
              <a:rPr lang="en" sz="1100">
                <a:solidFill>
                  <a:schemeClr val="lt1"/>
                </a:solidFill>
              </a:rPr>
              <a:t>)</a:t>
            </a:r>
            <a:endParaRPr sz="1100">
              <a:solidFill>
                <a:schemeClr val="lt1"/>
              </a:solidFill>
            </a:endParaRPr>
          </a:p>
        </p:txBody>
      </p:sp>
      <p:grpSp>
        <p:nvGrpSpPr>
          <p:cNvPr id="4309" name="Google Shape;4309;p65"/>
          <p:cNvGrpSpPr/>
          <p:nvPr/>
        </p:nvGrpSpPr>
        <p:grpSpPr>
          <a:xfrm>
            <a:off x="2573688" y="2988225"/>
            <a:ext cx="3996625" cy="1685300"/>
            <a:chOff x="2573688" y="2988225"/>
            <a:chExt cx="3996625" cy="1685300"/>
          </a:xfrm>
        </p:grpSpPr>
        <p:sp>
          <p:nvSpPr>
            <p:cNvPr id="4310" name="Google Shape;4310;p65"/>
            <p:cNvSpPr/>
            <p:nvPr/>
          </p:nvSpPr>
          <p:spPr>
            <a:xfrm>
              <a:off x="2573688"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5"/>
            <p:cNvSpPr/>
            <p:nvPr/>
          </p:nvSpPr>
          <p:spPr>
            <a:xfrm>
              <a:off x="3635507" y="2988225"/>
              <a:ext cx="791400" cy="754200"/>
            </a:xfrm>
            <a:prstGeom prst="roundRect">
              <a:avLst>
                <a:gd fmla="val 16667" name="adj"/>
              </a:avLst>
            </a:prstGeom>
            <a:solidFill>
              <a:srgbClr val="FDE8D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5"/>
            <p:cNvSpPr/>
            <p:nvPr/>
          </p:nvSpPr>
          <p:spPr>
            <a:xfrm>
              <a:off x="4697327" y="2988225"/>
              <a:ext cx="791400" cy="754200"/>
            </a:xfrm>
            <a:prstGeom prst="roundRect">
              <a:avLst>
                <a:gd fmla="val 16667" name="adj"/>
              </a:avLst>
            </a:prstGeom>
            <a:solidFill>
              <a:srgbClr val="FFE4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5"/>
            <p:cNvSpPr txBox="1"/>
            <p:nvPr/>
          </p:nvSpPr>
          <p:spPr>
            <a:xfrm>
              <a:off x="25736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4314" name="Google Shape;4314;p65"/>
            <p:cNvSpPr txBox="1"/>
            <p:nvPr/>
          </p:nvSpPr>
          <p:spPr>
            <a:xfrm>
              <a:off x="36355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#fde8da</a:t>
              </a:r>
              <a:endParaRPr sz="1000">
                <a:solidFill>
                  <a:schemeClr val="dk1"/>
                </a:solidFill>
              </a:endParaRPr>
            </a:p>
          </p:txBody>
        </p:sp>
        <p:sp>
          <p:nvSpPr>
            <p:cNvPr id="4315" name="Google Shape;4315;p65"/>
            <p:cNvSpPr txBox="1"/>
            <p:nvPr/>
          </p:nvSpPr>
          <p:spPr>
            <a:xfrm>
              <a:off x="46973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#ffe400</a:t>
              </a:r>
              <a:endParaRPr sz="1000">
                <a:solidFill>
                  <a:schemeClr val="dk1"/>
                </a:solidFill>
              </a:endParaRPr>
            </a:p>
          </p:txBody>
        </p:sp>
        <p:sp>
          <p:nvSpPr>
            <p:cNvPr id="4316" name="Google Shape;4316;p65"/>
            <p:cNvSpPr/>
            <p:nvPr/>
          </p:nvSpPr>
          <p:spPr>
            <a:xfrm>
              <a:off x="5759163" y="2988225"/>
              <a:ext cx="791400" cy="754200"/>
            </a:xfrm>
            <a:prstGeom prst="roundRect">
              <a:avLst>
                <a:gd fmla="val 16667" name="adj"/>
              </a:avLst>
            </a:prstGeom>
            <a:solidFill>
              <a:srgbClr val="FFA7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5"/>
            <p:cNvSpPr txBox="1"/>
            <p:nvPr/>
          </p:nvSpPr>
          <p:spPr>
            <a:xfrm>
              <a:off x="57591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#ffa7bb</a:t>
              </a:r>
              <a:endParaRPr sz="1000">
                <a:solidFill>
                  <a:schemeClr val="dk1"/>
                </a:solidFill>
              </a:endParaRPr>
            </a:p>
          </p:txBody>
        </p:sp>
        <p:sp>
          <p:nvSpPr>
            <p:cNvPr id="4318" name="Google Shape;4318;p65"/>
            <p:cNvSpPr/>
            <p:nvPr/>
          </p:nvSpPr>
          <p:spPr>
            <a:xfrm>
              <a:off x="3655263" y="3919325"/>
              <a:ext cx="791400" cy="754200"/>
            </a:xfrm>
            <a:prstGeom prst="roundRect">
              <a:avLst>
                <a:gd fmla="val 16667" name="adj"/>
              </a:avLst>
            </a:prstGeom>
            <a:solidFill>
              <a:srgbClr val="7D13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4717082" y="3919325"/>
              <a:ext cx="791400" cy="754200"/>
            </a:xfrm>
            <a:prstGeom prst="roundRect">
              <a:avLst>
                <a:gd fmla="val 16667" name="adj"/>
              </a:avLst>
            </a:prstGeom>
            <a:solidFill>
              <a:srgbClr val="A5D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p:nvPr/>
          </p:nvSpPr>
          <p:spPr>
            <a:xfrm>
              <a:off x="5778902" y="3919325"/>
              <a:ext cx="791400" cy="754200"/>
            </a:xfrm>
            <a:prstGeom prst="roundRect">
              <a:avLst>
                <a:gd fmla="val 16667" name="adj"/>
              </a:avLst>
            </a:prstGeom>
            <a:solidFill>
              <a:srgbClr val="21262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5"/>
            <p:cNvSpPr txBox="1"/>
            <p:nvPr/>
          </p:nvSpPr>
          <p:spPr>
            <a:xfrm>
              <a:off x="36552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#7d1399</a:t>
              </a:r>
              <a:endParaRPr sz="1000">
                <a:solidFill>
                  <a:srgbClr val="FFFFFF"/>
                </a:solidFill>
              </a:endParaRPr>
            </a:p>
          </p:txBody>
        </p:sp>
        <p:sp>
          <p:nvSpPr>
            <p:cNvPr id="4322" name="Google Shape;4322;p65"/>
            <p:cNvSpPr txBox="1"/>
            <p:nvPr/>
          </p:nvSpPr>
          <p:spPr>
            <a:xfrm>
              <a:off x="47170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#a5dbff</a:t>
              </a:r>
              <a:endParaRPr sz="1000">
                <a:solidFill>
                  <a:schemeClr val="dk1"/>
                </a:solidFill>
              </a:endParaRPr>
            </a:p>
          </p:txBody>
        </p:sp>
        <p:sp>
          <p:nvSpPr>
            <p:cNvPr id="4323" name="Google Shape;4323;p65"/>
            <p:cNvSpPr txBox="1"/>
            <p:nvPr/>
          </p:nvSpPr>
          <p:spPr>
            <a:xfrm>
              <a:off x="57789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#21262a</a:t>
              </a:r>
              <a:endParaRPr sz="1000">
                <a:solidFill>
                  <a:srgbClr val="FFFFFF"/>
                </a:solidFill>
              </a:endParaRPr>
            </a:p>
          </p:txBody>
        </p:sp>
        <p:sp>
          <p:nvSpPr>
            <p:cNvPr id="4324" name="Google Shape;4324;p65"/>
            <p:cNvSpPr/>
            <p:nvPr/>
          </p:nvSpPr>
          <p:spPr>
            <a:xfrm>
              <a:off x="2593438" y="3919325"/>
              <a:ext cx="791400" cy="754200"/>
            </a:xfrm>
            <a:prstGeom prst="roundRect">
              <a:avLst>
                <a:gd fmla="val 16667" name="adj"/>
              </a:avLst>
            </a:prstGeom>
            <a:solidFill>
              <a:srgbClr val="EB7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5"/>
            <p:cNvSpPr txBox="1"/>
            <p:nvPr/>
          </p:nvSpPr>
          <p:spPr>
            <a:xfrm>
              <a:off x="25934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#eb7dff</a:t>
              </a:r>
              <a:endParaRPr sz="1000">
                <a:solidFill>
                  <a:srgbClr val="FFFFFF"/>
                </a:solidFill>
              </a:endParaRPr>
            </a:p>
          </p:txBody>
        </p:sp>
      </p:grpSp>
      <p:sp>
        <p:nvSpPr>
          <p:cNvPr id="4326" name="Google Shape;4326;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30" name="Shape 4330"/>
        <p:cNvGrpSpPr/>
        <p:nvPr/>
      </p:nvGrpSpPr>
      <p:grpSpPr>
        <a:xfrm>
          <a:off x="0" y="0"/>
          <a:ext cx="0" cy="0"/>
          <a:chOff x="0" y="0"/>
          <a:chExt cx="0" cy="0"/>
        </a:xfrm>
      </p:grpSpPr>
      <p:sp>
        <p:nvSpPr>
          <p:cNvPr id="4331" name="Google Shape;4331;p6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4332" name="Google Shape;4332;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4333" name="Google Shape;4333;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4334" name="Google Shape;4334;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4335" name="Google Shape;4335;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4336" name="Google Shape;4336;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4337" name="Google Shape;4337;p6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4338" name="Google Shape;4338;p6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4339" name="Google Shape;4339;p6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4340" name="Google Shape;4340;p6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4341" name="Google Shape;4341;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4342" name="Google Shape;4342;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46" name="Shape 4346"/>
        <p:cNvGrpSpPr/>
        <p:nvPr/>
      </p:nvGrpSpPr>
      <p:grpSpPr>
        <a:xfrm>
          <a:off x="0" y="0"/>
          <a:ext cx="0" cy="0"/>
          <a:chOff x="0" y="0"/>
          <a:chExt cx="0" cy="0"/>
        </a:xfrm>
      </p:grpSpPr>
      <p:grpSp>
        <p:nvGrpSpPr>
          <p:cNvPr id="4347" name="Google Shape;4347;p67"/>
          <p:cNvGrpSpPr/>
          <p:nvPr/>
        </p:nvGrpSpPr>
        <p:grpSpPr>
          <a:xfrm>
            <a:off x="5082708" y="3095784"/>
            <a:ext cx="442841" cy="514271"/>
            <a:chOff x="4727025" y="1332775"/>
            <a:chExt cx="59900" cy="69625"/>
          </a:xfrm>
        </p:grpSpPr>
        <p:sp>
          <p:nvSpPr>
            <p:cNvPr id="4348" name="Google Shape;4348;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7"/>
          <p:cNvGrpSpPr/>
          <p:nvPr/>
        </p:nvGrpSpPr>
        <p:grpSpPr>
          <a:xfrm>
            <a:off x="5758025" y="2343272"/>
            <a:ext cx="500909" cy="500899"/>
            <a:chOff x="4820425" y="1329900"/>
            <a:chExt cx="70175" cy="70350"/>
          </a:xfrm>
        </p:grpSpPr>
        <p:sp>
          <p:nvSpPr>
            <p:cNvPr id="4351" name="Google Shape;4351;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7"/>
          <p:cNvGrpSpPr/>
          <p:nvPr/>
        </p:nvGrpSpPr>
        <p:grpSpPr>
          <a:xfrm>
            <a:off x="6410648" y="2355062"/>
            <a:ext cx="538135" cy="493119"/>
            <a:chOff x="4903200" y="1331525"/>
            <a:chExt cx="73575" cy="67425"/>
          </a:xfrm>
        </p:grpSpPr>
        <p:sp>
          <p:nvSpPr>
            <p:cNvPr id="4356" name="Google Shape;4356;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57" name="Google Shape;4357;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7"/>
          <p:cNvGrpSpPr/>
          <p:nvPr/>
        </p:nvGrpSpPr>
        <p:grpSpPr>
          <a:xfrm>
            <a:off x="5670599" y="3097040"/>
            <a:ext cx="544563" cy="511895"/>
            <a:chOff x="4815575" y="1416800"/>
            <a:chExt cx="73750" cy="71400"/>
          </a:xfrm>
        </p:grpSpPr>
        <p:sp>
          <p:nvSpPr>
            <p:cNvPr id="4359" name="Google Shape;4359;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7"/>
          <p:cNvGrpSpPr/>
          <p:nvPr/>
        </p:nvGrpSpPr>
        <p:grpSpPr>
          <a:xfrm>
            <a:off x="6367224" y="3096746"/>
            <a:ext cx="602914" cy="512477"/>
            <a:chOff x="4902475" y="1418875"/>
            <a:chExt cx="74500" cy="63775"/>
          </a:xfrm>
        </p:grpSpPr>
        <p:sp>
          <p:nvSpPr>
            <p:cNvPr id="4363" name="Google Shape;4363;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7"/>
          <p:cNvGrpSpPr/>
          <p:nvPr/>
        </p:nvGrpSpPr>
        <p:grpSpPr>
          <a:xfrm>
            <a:off x="5783096" y="3835985"/>
            <a:ext cx="515391" cy="525699"/>
            <a:chOff x="4818100" y="1507675"/>
            <a:chExt cx="71225" cy="71625"/>
          </a:xfrm>
        </p:grpSpPr>
        <p:sp>
          <p:nvSpPr>
            <p:cNvPr id="4366" name="Google Shape;4366;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7"/>
          <p:cNvGrpSpPr/>
          <p:nvPr/>
        </p:nvGrpSpPr>
        <p:grpSpPr>
          <a:xfrm>
            <a:off x="5121199" y="3857517"/>
            <a:ext cx="522956" cy="489869"/>
            <a:chOff x="4721450" y="1509475"/>
            <a:chExt cx="79350" cy="74325"/>
          </a:xfrm>
        </p:grpSpPr>
        <p:sp>
          <p:nvSpPr>
            <p:cNvPr id="4371" name="Google Shape;4371;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7"/>
          <p:cNvGrpSpPr/>
          <p:nvPr/>
        </p:nvGrpSpPr>
        <p:grpSpPr>
          <a:xfrm>
            <a:off x="6444441" y="3837269"/>
            <a:ext cx="525704" cy="535436"/>
            <a:chOff x="4906800" y="1507500"/>
            <a:chExt cx="70350" cy="71075"/>
          </a:xfrm>
        </p:grpSpPr>
        <p:sp>
          <p:nvSpPr>
            <p:cNvPr id="4376" name="Google Shape;4376;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7"/>
          <p:cNvGrpSpPr/>
          <p:nvPr/>
        </p:nvGrpSpPr>
        <p:grpSpPr>
          <a:xfrm>
            <a:off x="4477263" y="2343250"/>
            <a:ext cx="508054" cy="508095"/>
            <a:chOff x="3736598" y="2170606"/>
            <a:chExt cx="404889" cy="404889"/>
          </a:xfrm>
        </p:grpSpPr>
        <p:sp>
          <p:nvSpPr>
            <p:cNvPr id="4382" name="Google Shape;4382;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7"/>
          <p:cNvGrpSpPr/>
          <p:nvPr/>
        </p:nvGrpSpPr>
        <p:grpSpPr>
          <a:xfrm>
            <a:off x="3765303" y="2343345"/>
            <a:ext cx="575790" cy="507904"/>
            <a:chOff x="3161917" y="2170682"/>
            <a:chExt cx="458870" cy="404737"/>
          </a:xfrm>
        </p:grpSpPr>
        <p:sp>
          <p:nvSpPr>
            <p:cNvPr id="4387" name="Google Shape;4387;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388" name="Google Shape;4388;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7"/>
          <p:cNvGrpSpPr/>
          <p:nvPr/>
        </p:nvGrpSpPr>
        <p:grpSpPr>
          <a:xfrm>
            <a:off x="3792833" y="3103717"/>
            <a:ext cx="520730" cy="498567"/>
            <a:chOff x="3179914" y="2889488"/>
            <a:chExt cx="422876" cy="404911"/>
          </a:xfrm>
        </p:grpSpPr>
        <p:sp>
          <p:nvSpPr>
            <p:cNvPr id="4391" name="Google Shape;4391;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67"/>
          <p:cNvGrpSpPr/>
          <p:nvPr/>
        </p:nvGrpSpPr>
        <p:grpSpPr>
          <a:xfrm>
            <a:off x="4421513" y="3103677"/>
            <a:ext cx="516145" cy="498648"/>
            <a:chOff x="3729467" y="2889422"/>
            <a:chExt cx="419153" cy="404977"/>
          </a:xfrm>
        </p:grpSpPr>
        <p:sp>
          <p:nvSpPr>
            <p:cNvPr id="4398" name="Google Shape;4398;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9" name="Google Shape;4409;p67"/>
          <p:cNvGrpSpPr/>
          <p:nvPr/>
        </p:nvGrpSpPr>
        <p:grpSpPr>
          <a:xfrm>
            <a:off x="7141841" y="2550562"/>
            <a:ext cx="166473" cy="141497"/>
            <a:chOff x="4660325" y="1866850"/>
            <a:chExt cx="68350" cy="58100"/>
          </a:xfrm>
        </p:grpSpPr>
        <p:sp>
          <p:nvSpPr>
            <p:cNvPr id="4410" name="Google Shape;4410;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7451186" y="2576286"/>
            <a:ext cx="162515" cy="90049"/>
            <a:chOff x="4791775" y="1877500"/>
            <a:chExt cx="66725" cy="36975"/>
          </a:xfrm>
        </p:grpSpPr>
        <p:sp>
          <p:nvSpPr>
            <p:cNvPr id="4413" name="Google Shape;4413;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7772899" y="2576286"/>
            <a:ext cx="144979" cy="90049"/>
            <a:chOff x="4923925" y="1877500"/>
            <a:chExt cx="59525" cy="36975"/>
          </a:xfrm>
        </p:grpSpPr>
        <p:sp>
          <p:nvSpPr>
            <p:cNvPr id="4416" name="Google Shape;4416;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8067390" y="2558477"/>
            <a:ext cx="141447" cy="125667"/>
            <a:chOff x="5058450" y="1870100"/>
            <a:chExt cx="58075" cy="51600"/>
          </a:xfrm>
        </p:grpSpPr>
        <p:sp>
          <p:nvSpPr>
            <p:cNvPr id="4419" name="Google Shape;4419;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7"/>
          <p:cNvGrpSpPr/>
          <p:nvPr/>
        </p:nvGrpSpPr>
        <p:grpSpPr>
          <a:xfrm>
            <a:off x="7481905" y="2980885"/>
            <a:ext cx="101077" cy="107645"/>
            <a:chOff x="4811425" y="2065025"/>
            <a:chExt cx="41500" cy="44200"/>
          </a:xfrm>
        </p:grpSpPr>
        <p:sp>
          <p:nvSpPr>
            <p:cNvPr id="4422" name="Google Shape;4422;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7774342" y="2981098"/>
            <a:ext cx="120867" cy="107218"/>
            <a:chOff x="4929875" y="2065025"/>
            <a:chExt cx="49625" cy="44025"/>
          </a:xfrm>
        </p:grpSpPr>
        <p:sp>
          <p:nvSpPr>
            <p:cNvPr id="4425" name="Google Shape;4425;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7"/>
          <p:cNvGrpSpPr/>
          <p:nvPr/>
        </p:nvGrpSpPr>
        <p:grpSpPr>
          <a:xfrm>
            <a:off x="8103011" y="2984112"/>
            <a:ext cx="70206" cy="101191"/>
            <a:chOff x="5083925" y="2066350"/>
            <a:chExt cx="28825" cy="41550"/>
          </a:xfrm>
        </p:grpSpPr>
        <p:sp>
          <p:nvSpPr>
            <p:cNvPr id="4428" name="Google Shape;4428;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7"/>
          <p:cNvGrpSpPr/>
          <p:nvPr/>
        </p:nvGrpSpPr>
        <p:grpSpPr>
          <a:xfrm>
            <a:off x="7134565" y="2999759"/>
            <a:ext cx="181026" cy="69896"/>
            <a:chOff x="4659775" y="2072775"/>
            <a:chExt cx="74325" cy="28700"/>
          </a:xfrm>
        </p:grpSpPr>
        <p:sp>
          <p:nvSpPr>
            <p:cNvPr id="4431" name="Google Shape;4431;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8054421" y="2790324"/>
            <a:ext cx="167387" cy="89197"/>
            <a:chOff x="4662475" y="1976500"/>
            <a:chExt cx="68725" cy="36625"/>
          </a:xfrm>
        </p:grpSpPr>
        <p:sp>
          <p:nvSpPr>
            <p:cNvPr id="4435" name="Google Shape;4435;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7"/>
          <p:cNvGrpSpPr/>
          <p:nvPr/>
        </p:nvGrpSpPr>
        <p:grpSpPr>
          <a:xfrm>
            <a:off x="7751326" y="2793764"/>
            <a:ext cx="166899" cy="82317"/>
            <a:chOff x="4920150" y="1977875"/>
            <a:chExt cx="68525" cy="33800"/>
          </a:xfrm>
        </p:grpSpPr>
        <p:sp>
          <p:nvSpPr>
            <p:cNvPr id="4439" name="Google Shape;4439;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7"/>
          <p:cNvGrpSpPr/>
          <p:nvPr/>
        </p:nvGrpSpPr>
        <p:grpSpPr>
          <a:xfrm>
            <a:off x="7162483" y="3197682"/>
            <a:ext cx="125190" cy="127859"/>
            <a:chOff x="4676550" y="2160575"/>
            <a:chExt cx="51400" cy="52500"/>
          </a:xfrm>
        </p:grpSpPr>
        <p:sp>
          <p:nvSpPr>
            <p:cNvPr id="4443" name="Google Shape;4443;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7"/>
          <p:cNvGrpSpPr/>
          <p:nvPr/>
        </p:nvGrpSpPr>
        <p:grpSpPr>
          <a:xfrm>
            <a:off x="7459741" y="3204714"/>
            <a:ext cx="145405" cy="113794"/>
            <a:chOff x="4768325" y="2163475"/>
            <a:chExt cx="59700" cy="46725"/>
          </a:xfrm>
        </p:grpSpPr>
        <p:sp>
          <p:nvSpPr>
            <p:cNvPr id="4447" name="Google Shape;4447;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9" name="Google Shape;4449;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67"/>
          <p:cNvGrpSpPr/>
          <p:nvPr/>
        </p:nvGrpSpPr>
        <p:grpSpPr>
          <a:xfrm>
            <a:off x="7476059" y="3459808"/>
            <a:ext cx="112768" cy="106853"/>
            <a:chOff x="4768575" y="2253950"/>
            <a:chExt cx="46300" cy="43875"/>
          </a:xfrm>
        </p:grpSpPr>
        <p:sp>
          <p:nvSpPr>
            <p:cNvPr id="4456" name="Google Shape;4456;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7"/>
          <p:cNvGrpSpPr/>
          <p:nvPr/>
        </p:nvGrpSpPr>
        <p:grpSpPr>
          <a:xfrm>
            <a:off x="7775682" y="3948834"/>
            <a:ext cx="118187" cy="146246"/>
            <a:chOff x="4960900" y="2433225"/>
            <a:chExt cx="48525" cy="60050"/>
          </a:xfrm>
        </p:grpSpPr>
        <p:sp>
          <p:nvSpPr>
            <p:cNvPr id="4459" name="Google Shape;4459;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7"/>
          <p:cNvGrpSpPr/>
          <p:nvPr/>
        </p:nvGrpSpPr>
        <p:grpSpPr>
          <a:xfrm>
            <a:off x="7464247" y="4212895"/>
            <a:ext cx="136394" cy="143810"/>
            <a:chOff x="4854075" y="2527625"/>
            <a:chExt cx="56000" cy="59050"/>
          </a:xfrm>
        </p:grpSpPr>
        <p:sp>
          <p:nvSpPr>
            <p:cNvPr id="4462" name="Google Shape;4462;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67"/>
          <p:cNvGrpSpPr/>
          <p:nvPr/>
        </p:nvGrpSpPr>
        <p:grpSpPr>
          <a:xfrm>
            <a:off x="8088458" y="3676639"/>
            <a:ext cx="99312" cy="160797"/>
            <a:chOff x="5059700" y="2334775"/>
            <a:chExt cx="40775" cy="66025"/>
          </a:xfrm>
        </p:grpSpPr>
        <p:sp>
          <p:nvSpPr>
            <p:cNvPr id="4468" name="Google Shape;4468;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7"/>
          <p:cNvGrpSpPr/>
          <p:nvPr/>
        </p:nvGrpSpPr>
        <p:grpSpPr>
          <a:xfrm>
            <a:off x="8045622" y="3941771"/>
            <a:ext cx="184984" cy="160371"/>
            <a:chOff x="5037700" y="2430325"/>
            <a:chExt cx="75950" cy="65850"/>
          </a:xfrm>
        </p:grpSpPr>
        <p:sp>
          <p:nvSpPr>
            <p:cNvPr id="4478" name="Google Shape;4478;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7"/>
          <p:cNvGrpSpPr/>
          <p:nvPr/>
        </p:nvGrpSpPr>
        <p:grpSpPr>
          <a:xfrm>
            <a:off x="7465128" y="3708223"/>
            <a:ext cx="173014" cy="97629"/>
            <a:chOff x="4756975" y="2341800"/>
            <a:chExt cx="91975" cy="51925"/>
          </a:xfrm>
        </p:grpSpPr>
        <p:sp>
          <p:nvSpPr>
            <p:cNvPr id="4481" name="Google Shape;4481;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7"/>
          <p:cNvGrpSpPr/>
          <p:nvPr/>
        </p:nvGrpSpPr>
        <p:grpSpPr>
          <a:xfrm>
            <a:off x="7732065" y="4196920"/>
            <a:ext cx="212497" cy="175761"/>
            <a:chOff x="4943575" y="2516350"/>
            <a:chExt cx="98675" cy="81700"/>
          </a:xfrm>
        </p:grpSpPr>
        <p:sp>
          <p:nvSpPr>
            <p:cNvPr id="4502" name="Google Shape;4502;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7"/>
          <p:cNvGrpSpPr/>
          <p:nvPr/>
        </p:nvGrpSpPr>
        <p:grpSpPr>
          <a:xfrm>
            <a:off x="1990126" y="3423163"/>
            <a:ext cx="965351" cy="134611"/>
            <a:chOff x="4411970" y="2962952"/>
            <a:chExt cx="706544" cy="104212"/>
          </a:xfrm>
        </p:grpSpPr>
        <p:sp>
          <p:nvSpPr>
            <p:cNvPr id="4581" name="Google Shape;4581;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7"/>
          <p:cNvGrpSpPr/>
          <p:nvPr/>
        </p:nvGrpSpPr>
        <p:grpSpPr>
          <a:xfrm>
            <a:off x="1990126" y="3012077"/>
            <a:ext cx="960158" cy="289172"/>
            <a:chOff x="4411970" y="2726085"/>
            <a:chExt cx="643107" cy="193659"/>
          </a:xfrm>
        </p:grpSpPr>
        <p:sp>
          <p:nvSpPr>
            <p:cNvPr id="4586" name="Google Shape;4586;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7"/>
          <p:cNvGrpSpPr/>
          <p:nvPr/>
        </p:nvGrpSpPr>
        <p:grpSpPr>
          <a:xfrm>
            <a:off x="993018" y="3278187"/>
            <a:ext cx="833173" cy="259209"/>
            <a:chOff x="4411970" y="4340222"/>
            <a:chExt cx="779467" cy="242683"/>
          </a:xfrm>
        </p:grpSpPr>
        <p:sp>
          <p:nvSpPr>
            <p:cNvPr id="4590" name="Google Shape;4590;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7"/>
          <p:cNvGrpSpPr/>
          <p:nvPr/>
        </p:nvGrpSpPr>
        <p:grpSpPr>
          <a:xfrm>
            <a:off x="1990126" y="2673933"/>
            <a:ext cx="965160" cy="216230"/>
            <a:chOff x="4411970" y="2468674"/>
            <a:chExt cx="747317" cy="167425"/>
          </a:xfrm>
        </p:grpSpPr>
        <p:sp>
          <p:nvSpPr>
            <p:cNvPr id="4594" name="Google Shape;4594;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7"/>
          <p:cNvGrpSpPr/>
          <p:nvPr/>
        </p:nvGrpSpPr>
        <p:grpSpPr>
          <a:xfrm>
            <a:off x="988873" y="2578650"/>
            <a:ext cx="810451" cy="319148"/>
            <a:chOff x="4411970" y="3686602"/>
            <a:chExt cx="797845" cy="314215"/>
          </a:xfrm>
        </p:grpSpPr>
        <p:sp>
          <p:nvSpPr>
            <p:cNvPr id="4597" name="Google Shape;4597;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2" name="Google Shape;4602;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7"/>
          <p:cNvGrpSpPr/>
          <p:nvPr/>
        </p:nvGrpSpPr>
        <p:grpSpPr>
          <a:xfrm>
            <a:off x="988970" y="2333174"/>
            <a:ext cx="1970333" cy="208784"/>
            <a:chOff x="6336019" y="3733725"/>
            <a:chExt cx="2566206" cy="351310"/>
          </a:xfrm>
        </p:grpSpPr>
        <p:sp>
          <p:nvSpPr>
            <p:cNvPr id="4604" name="Google Shape;4604;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7"/>
          <p:cNvGrpSpPr/>
          <p:nvPr/>
        </p:nvGrpSpPr>
        <p:grpSpPr>
          <a:xfrm>
            <a:off x="1990126" y="3940729"/>
            <a:ext cx="946551" cy="153200"/>
            <a:chOff x="4404545" y="3301592"/>
            <a:chExt cx="782403" cy="129272"/>
          </a:xfrm>
        </p:grpSpPr>
        <p:sp>
          <p:nvSpPr>
            <p:cNvPr id="4609" name="Google Shape;4609;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67"/>
          <p:cNvGrpSpPr/>
          <p:nvPr/>
        </p:nvGrpSpPr>
        <p:grpSpPr>
          <a:xfrm>
            <a:off x="1990126" y="3679688"/>
            <a:ext cx="962257" cy="139127"/>
            <a:chOff x="4411970" y="3131459"/>
            <a:chExt cx="710520" cy="117397"/>
          </a:xfrm>
        </p:grpSpPr>
        <p:sp>
          <p:nvSpPr>
            <p:cNvPr id="4612" name="Google Shape;4612;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614" name="Google Shape;4614;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67"/>
          <p:cNvGrpSpPr/>
          <p:nvPr/>
        </p:nvGrpSpPr>
        <p:grpSpPr>
          <a:xfrm>
            <a:off x="990271" y="3614482"/>
            <a:ext cx="823838" cy="458988"/>
            <a:chOff x="4411970" y="1801825"/>
            <a:chExt cx="734586" cy="409262"/>
          </a:xfrm>
        </p:grpSpPr>
        <p:sp>
          <p:nvSpPr>
            <p:cNvPr id="4616" name="Google Shape;4616;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67"/>
          <p:cNvGrpSpPr/>
          <p:nvPr/>
        </p:nvGrpSpPr>
        <p:grpSpPr>
          <a:xfrm>
            <a:off x="990271" y="4162908"/>
            <a:ext cx="856348" cy="212039"/>
            <a:chOff x="4411970" y="2233974"/>
            <a:chExt cx="763574" cy="189068"/>
          </a:xfrm>
        </p:grpSpPr>
        <p:sp>
          <p:nvSpPr>
            <p:cNvPr id="4619" name="Google Shape;4619;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7"/>
          <p:cNvGrpSpPr/>
          <p:nvPr/>
        </p:nvGrpSpPr>
        <p:grpSpPr>
          <a:xfrm>
            <a:off x="3100467" y="2338244"/>
            <a:ext cx="511602" cy="511602"/>
            <a:chOff x="5681300" y="2527788"/>
            <a:chExt cx="805800" cy="805800"/>
          </a:xfrm>
        </p:grpSpPr>
        <p:sp>
          <p:nvSpPr>
            <p:cNvPr id="4622" name="Google Shape;4622;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7"/>
          <p:cNvGrpSpPr/>
          <p:nvPr/>
        </p:nvGrpSpPr>
        <p:grpSpPr>
          <a:xfrm>
            <a:off x="3097662" y="3104827"/>
            <a:ext cx="513021" cy="512935"/>
            <a:chOff x="4049800" y="640400"/>
            <a:chExt cx="858900" cy="858900"/>
          </a:xfrm>
        </p:grpSpPr>
        <p:sp>
          <p:nvSpPr>
            <p:cNvPr id="4625" name="Google Shape;4625;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7"/>
          <p:cNvGrpSpPr/>
          <p:nvPr/>
        </p:nvGrpSpPr>
        <p:grpSpPr>
          <a:xfrm>
            <a:off x="3014861" y="3756719"/>
            <a:ext cx="686489" cy="686585"/>
            <a:chOff x="5080188" y="927900"/>
            <a:chExt cx="961200" cy="961200"/>
          </a:xfrm>
        </p:grpSpPr>
        <p:sp>
          <p:nvSpPr>
            <p:cNvPr id="4628" name="Google Shape;4628;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7"/>
          <p:cNvGrpSpPr/>
          <p:nvPr/>
        </p:nvGrpSpPr>
        <p:grpSpPr>
          <a:xfrm>
            <a:off x="3798012" y="3849448"/>
            <a:ext cx="510373" cy="510937"/>
            <a:chOff x="7508249" y="1522825"/>
            <a:chExt cx="1326332" cy="1322987"/>
          </a:xfrm>
        </p:grpSpPr>
        <p:sp>
          <p:nvSpPr>
            <p:cNvPr id="4637" name="Google Shape;4637;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67"/>
          <p:cNvGrpSpPr/>
          <p:nvPr/>
        </p:nvGrpSpPr>
        <p:grpSpPr>
          <a:xfrm>
            <a:off x="4489605" y="3850853"/>
            <a:ext cx="492652" cy="503348"/>
            <a:chOff x="6039282" y="1042577"/>
            <a:chExt cx="734315" cy="731929"/>
          </a:xfrm>
        </p:grpSpPr>
        <p:sp>
          <p:nvSpPr>
            <p:cNvPr id="4648" name="Google Shape;4648;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7"/>
          <p:cNvGrpSpPr/>
          <p:nvPr/>
        </p:nvGrpSpPr>
        <p:grpSpPr>
          <a:xfrm>
            <a:off x="5130019" y="2346894"/>
            <a:ext cx="483304" cy="504902"/>
            <a:chOff x="1825800" y="1651625"/>
            <a:chExt cx="568125" cy="591775"/>
          </a:xfrm>
        </p:grpSpPr>
        <p:sp>
          <p:nvSpPr>
            <p:cNvPr id="4670" name="Google Shape;4670;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4681" name="Google Shape;4681;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grpSp>
        <p:nvGrpSpPr>
          <p:cNvPr id="4686" name="Google Shape;4686;p68"/>
          <p:cNvGrpSpPr/>
          <p:nvPr/>
        </p:nvGrpSpPr>
        <p:grpSpPr>
          <a:xfrm>
            <a:off x="722058" y="957091"/>
            <a:ext cx="2492868" cy="1379876"/>
            <a:chOff x="2654821" y="2311071"/>
            <a:chExt cx="2279715" cy="1262120"/>
          </a:xfrm>
        </p:grpSpPr>
        <p:grpSp>
          <p:nvGrpSpPr>
            <p:cNvPr id="4687" name="Google Shape;4687;p68"/>
            <p:cNvGrpSpPr/>
            <p:nvPr/>
          </p:nvGrpSpPr>
          <p:grpSpPr>
            <a:xfrm>
              <a:off x="4034269" y="2840745"/>
              <a:ext cx="40212" cy="36437"/>
              <a:chOff x="4293400" y="2574725"/>
              <a:chExt cx="84425" cy="80100"/>
            </a:xfrm>
          </p:grpSpPr>
          <p:sp>
            <p:nvSpPr>
              <p:cNvPr id="4688" name="Google Shape;468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689" name="Google Shape;468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8"/>
            <p:cNvGrpSpPr/>
            <p:nvPr/>
          </p:nvGrpSpPr>
          <p:grpSpPr>
            <a:xfrm>
              <a:off x="3894606" y="2334874"/>
              <a:ext cx="913198" cy="518984"/>
              <a:chOff x="4000175" y="1462675"/>
              <a:chExt cx="1917275" cy="1140875"/>
            </a:xfrm>
          </p:grpSpPr>
          <p:sp>
            <p:nvSpPr>
              <p:cNvPr id="4691" name="Google Shape;469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692" name="Google Shape;4692;p68"/>
              <p:cNvGrpSpPr/>
              <p:nvPr/>
            </p:nvGrpSpPr>
            <p:grpSpPr>
              <a:xfrm>
                <a:off x="4000175" y="1462675"/>
                <a:ext cx="1917275" cy="1140875"/>
                <a:chOff x="4000175" y="1462675"/>
                <a:chExt cx="1917275" cy="1140875"/>
              </a:xfrm>
            </p:grpSpPr>
            <p:sp>
              <p:nvSpPr>
                <p:cNvPr id="4693" name="Google Shape;469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694" name="Google Shape;469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98" name="Google Shape;469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9" name="Google Shape;4699;p68"/>
            <p:cNvGrpSpPr/>
            <p:nvPr/>
          </p:nvGrpSpPr>
          <p:grpSpPr>
            <a:xfrm>
              <a:off x="3875768" y="2846704"/>
              <a:ext cx="44796" cy="47366"/>
              <a:chOff x="3960625" y="2587825"/>
              <a:chExt cx="94050" cy="104125"/>
            </a:xfrm>
          </p:grpSpPr>
          <p:sp>
            <p:nvSpPr>
              <p:cNvPr id="4700" name="Google Shape;470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701" name="Google Shape;470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8"/>
            <p:cNvGrpSpPr/>
            <p:nvPr/>
          </p:nvGrpSpPr>
          <p:grpSpPr>
            <a:xfrm>
              <a:off x="3782759" y="2807162"/>
              <a:ext cx="82686" cy="85487"/>
              <a:chOff x="3765350" y="2500900"/>
              <a:chExt cx="173600" cy="187925"/>
            </a:xfrm>
          </p:grpSpPr>
          <p:sp>
            <p:nvSpPr>
              <p:cNvPr id="4703" name="Google Shape;470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704" name="Google Shape;470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68"/>
            <p:cNvGrpSpPr/>
            <p:nvPr/>
          </p:nvGrpSpPr>
          <p:grpSpPr>
            <a:xfrm>
              <a:off x="3775674" y="2798496"/>
              <a:ext cx="40545" cy="23564"/>
              <a:chOff x="3750475" y="2481850"/>
              <a:chExt cx="85125" cy="51800"/>
            </a:xfrm>
          </p:grpSpPr>
          <p:sp>
            <p:nvSpPr>
              <p:cNvPr id="4710" name="Google Shape;471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712" name="Google Shape;4712;p68"/>
            <p:cNvGrpSpPr/>
            <p:nvPr/>
          </p:nvGrpSpPr>
          <p:grpSpPr>
            <a:xfrm>
              <a:off x="3716946" y="2776024"/>
              <a:ext cx="81971" cy="76912"/>
              <a:chOff x="3627175" y="2432450"/>
              <a:chExt cx="172100" cy="169075"/>
            </a:xfrm>
          </p:grpSpPr>
          <p:sp>
            <p:nvSpPr>
              <p:cNvPr id="4713" name="Google Shape;471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715" name="Google Shape;471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716" name="Google Shape;4716;p68"/>
            <p:cNvGrpSpPr/>
            <p:nvPr/>
          </p:nvGrpSpPr>
          <p:grpSpPr>
            <a:xfrm>
              <a:off x="3685682" y="2845624"/>
              <a:ext cx="29311" cy="45055"/>
              <a:chOff x="3561536" y="2585450"/>
              <a:chExt cx="61539" cy="99045"/>
            </a:xfrm>
          </p:grpSpPr>
          <p:sp>
            <p:nvSpPr>
              <p:cNvPr id="4717" name="Google Shape;471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719" name="Google Shape;4719;p68"/>
            <p:cNvGrpSpPr/>
            <p:nvPr/>
          </p:nvGrpSpPr>
          <p:grpSpPr>
            <a:xfrm>
              <a:off x="3849905" y="2572252"/>
              <a:ext cx="74339" cy="119559"/>
              <a:chOff x="3906325" y="1984500"/>
              <a:chExt cx="156075" cy="262825"/>
            </a:xfrm>
          </p:grpSpPr>
          <p:sp>
            <p:nvSpPr>
              <p:cNvPr id="4720" name="Google Shape;472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721" name="Google Shape;472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68"/>
            <p:cNvGrpSpPr/>
            <p:nvPr/>
          </p:nvGrpSpPr>
          <p:grpSpPr>
            <a:xfrm>
              <a:off x="2654821" y="2414345"/>
              <a:ext cx="667570" cy="558731"/>
              <a:chOff x="1397225" y="1637375"/>
              <a:chExt cx="1401575" cy="1228250"/>
            </a:xfrm>
          </p:grpSpPr>
          <p:sp>
            <p:nvSpPr>
              <p:cNvPr id="4723" name="Google Shape;472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724" name="Google Shape;4724;p68"/>
              <p:cNvGrpSpPr/>
              <p:nvPr/>
            </p:nvGrpSpPr>
            <p:grpSpPr>
              <a:xfrm>
                <a:off x="1397225" y="1637375"/>
                <a:ext cx="1398775" cy="1228250"/>
                <a:chOff x="1397225" y="1637375"/>
                <a:chExt cx="1398775" cy="1228250"/>
              </a:xfrm>
            </p:grpSpPr>
            <p:sp>
              <p:nvSpPr>
                <p:cNvPr id="4725" name="Google Shape;472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7" name="Google Shape;4727;p68"/>
            <p:cNvGrpSpPr/>
            <p:nvPr/>
          </p:nvGrpSpPr>
          <p:grpSpPr>
            <a:xfrm>
              <a:off x="3230417" y="3103734"/>
              <a:ext cx="282982" cy="280332"/>
              <a:chOff x="2605700" y="3152850"/>
              <a:chExt cx="594125" cy="616250"/>
            </a:xfrm>
          </p:grpSpPr>
          <p:sp>
            <p:nvSpPr>
              <p:cNvPr id="4728" name="Google Shape;472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729" name="Google Shape;472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730" name="Google Shape;4730;p68"/>
            <p:cNvGrpSpPr/>
            <p:nvPr/>
          </p:nvGrpSpPr>
          <p:grpSpPr>
            <a:xfrm>
              <a:off x="3265985" y="3226989"/>
              <a:ext cx="87151" cy="346202"/>
              <a:chOff x="2680375" y="3423800"/>
              <a:chExt cx="182975" cy="761050"/>
            </a:xfrm>
          </p:grpSpPr>
          <p:sp>
            <p:nvSpPr>
              <p:cNvPr id="4731" name="Google Shape;473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732" name="Google Shape;473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8"/>
            <p:cNvGrpSpPr/>
            <p:nvPr/>
          </p:nvGrpSpPr>
          <p:grpSpPr>
            <a:xfrm>
              <a:off x="3855466" y="3289811"/>
              <a:ext cx="112514" cy="94210"/>
              <a:chOff x="3918000" y="3561900"/>
              <a:chExt cx="236225" cy="207100"/>
            </a:xfrm>
          </p:grpSpPr>
          <p:sp>
            <p:nvSpPr>
              <p:cNvPr id="4734" name="Google Shape;473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735" name="Google Shape;473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739" name="Google Shape;4739;p68"/>
            <p:cNvGrpSpPr/>
            <p:nvPr/>
          </p:nvGrpSpPr>
          <p:grpSpPr>
            <a:xfrm>
              <a:off x="2905224" y="2311071"/>
              <a:ext cx="596721" cy="528992"/>
              <a:chOff x="1922950" y="1410350"/>
              <a:chExt cx="1252825" cy="1162875"/>
            </a:xfrm>
          </p:grpSpPr>
          <p:sp>
            <p:nvSpPr>
              <p:cNvPr id="4740" name="Google Shape;474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756" name="Google Shape;4756;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776" name="Google Shape;4776;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77" name="Google Shape;4777;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68"/>
            <p:cNvGrpSpPr/>
            <p:nvPr/>
          </p:nvGrpSpPr>
          <p:grpSpPr>
            <a:xfrm>
              <a:off x="3280929" y="3294542"/>
              <a:ext cx="109894" cy="272224"/>
              <a:chOff x="2711750" y="3572300"/>
              <a:chExt cx="230725" cy="598425"/>
            </a:xfrm>
          </p:grpSpPr>
          <p:sp>
            <p:nvSpPr>
              <p:cNvPr id="4779" name="Google Shape;477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1" name="Google Shape;4781;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68"/>
            <p:cNvGrpSpPr/>
            <p:nvPr/>
          </p:nvGrpSpPr>
          <p:grpSpPr>
            <a:xfrm>
              <a:off x="3790439" y="2408636"/>
              <a:ext cx="73017" cy="75684"/>
              <a:chOff x="3781475" y="1624825"/>
              <a:chExt cx="153300" cy="166375"/>
            </a:xfrm>
          </p:grpSpPr>
          <p:sp>
            <p:nvSpPr>
              <p:cNvPr id="4783" name="Google Shape;478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7" name="Google Shape;4787;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68"/>
            <p:cNvGrpSpPr/>
            <p:nvPr/>
          </p:nvGrpSpPr>
          <p:grpSpPr>
            <a:xfrm>
              <a:off x="4403342" y="3107749"/>
              <a:ext cx="316680" cy="101374"/>
              <a:chOff x="5068275" y="3161675"/>
              <a:chExt cx="664875" cy="222850"/>
            </a:xfrm>
          </p:grpSpPr>
          <p:sp>
            <p:nvSpPr>
              <p:cNvPr id="4795" name="Google Shape;479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9" name="Google Shape;4799;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68"/>
            <p:cNvGrpSpPr/>
            <p:nvPr/>
          </p:nvGrpSpPr>
          <p:grpSpPr>
            <a:xfrm>
              <a:off x="3697513" y="2707266"/>
              <a:ext cx="59549" cy="79733"/>
              <a:chOff x="3586375" y="2281300"/>
              <a:chExt cx="125025" cy="175275"/>
            </a:xfrm>
          </p:grpSpPr>
          <p:sp>
            <p:nvSpPr>
              <p:cNvPr id="4829" name="Google Shape;482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68"/>
            <p:cNvGrpSpPr/>
            <p:nvPr/>
          </p:nvGrpSpPr>
          <p:grpSpPr>
            <a:xfrm>
              <a:off x="4513224" y="3221724"/>
              <a:ext cx="274563" cy="280321"/>
              <a:chOff x="5298975" y="3412225"/>
              <a:chExt cx="576450" cy="616225"/>
            </a:xfrm>
          </p:grpSpPr>
          <p:sp>
            <p:nvSpPr>
              <p:cNvPr id="4833" name="Google Shape;483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834" name="Google Shape;483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8"/>
            <p:cNvGrpSpPr/>
            <p:nvPr/>
          </p:nvGrpSpPr>
          <p:grpSpPr>
            <a:xfrm>
              <a:off x="4824403" y="3421846"/>
              <a:ext cx="110132" cy="130647"/>
              <a:chOff x="5952300" y="3852150"/>
              <a:chExt cx="231225" cy="287200"/>
            </a:xfrm>
          </p:grpSpPr>
          <p:sp>
            <p:nvSpPr>
              <p:cNvPr id="4836" name="Google Shape;483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68"/>
            <p:cNvGrpSpPr/>
            <p:nvPr/>
          </p:nvGrpSpPr>
          <p:grpSpPr>
            <a:xfrm>
              <a:off x="4295710" y="3079670"/>
              <a:ext cx="14968" cy="27135"/>
              <a:chOff x="4842300" y="3099950"/>
              <a:chExt cx="31425" cy="59650"/>
            </a:xfrm>
          </p:grpSpPr>
          <p:sp>
            <p:nvSpPr>
              <p:cNvPr id="4847" name="Google Shape;484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1" name="Google Shape;4851;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68"/>
            <p:cNvGrpSpPr/>
            <p:nvPr/>
          </p:nvGrpSpPr>
          <p:grpSpPr>
            <a:xfrm>
              <a:off x="3831056" y="2816010"/>
              <a:ext cx="37378" cy="27612"/>
              <a:chOff x="3866750" y="2520350"/>
              <a:chExt cx="78475" cy="60700"/>
            </a:xfrm>
          </p:grpSpPr>
          <p:sp>
            <p:nvSpPr>
              <p:cNvPr id="4860" name="Google Shape;486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4" name="Google Shape;4864;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881" name="Google Shape;4881;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893" name="Google Shape;4893;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68"/>
            <p:cNvGrpSpPr/>
            <p:nvPr/>
          </p:nvGrpSpPr>
          <p:grpSpPr>
            <a:xfrm>
              <a:off x="3632736" y="3051591"/>
              <a:ext cx="63288" cy="45217"/>
              <a:chOff x="3450375" y="3038225"/>
              <a:chExt cx="132875" cy="99400"/>
            </a:xfrm>
          </p:grpSpPr>
          <p:sp>
            <p:nvSpPr>
              <p:cNvPr id="4907" name="Google Shape;490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918" name="Google Shape;4918;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928" name="Google Shape;4928;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934" name="Google Shape;4934;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3530618" y="1021765"/>
            <a:ext cx="2078182" cy="1366558"/>
            <a:chOff x="235800" y="830650"/>
            <a:chExt cx="6978450" cy="4588844"/>
          </a:xfrm>
        </p:grpSpPr>
        <p:sp>
          <p:nvSpPr>
            <p:cNvPr id="4945" name="Google Shape;4945;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8"/>
          <p:cNvGrpSpPr/>
          <p:nvPr/>
        </p:nvGrpSpPr>
        <p:grpSpPr>
          <a:xfrm>
            <a:off x="719115" y="2852867"/>
            <a:ext cx="2622876" cy="1333540"/>
            <a:chOff x="238125" y="1038125"/>
            <a:chExt cx="7146800" cy="3633625"/>
          </a:xfrm>
        </p:grpSpPr>
        <p:sp>
          <p:nvSpPr>
            <p:cNvPr id="4952" name="Google Shape;4952;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8"/>
          <p:cNvGrpSpPr/>
          <p:nvPr/>
        </p:nvGrpSpPr>
        <p:grpSpPr>
          <a:xfrm>
            <a:off x="5834043" y="994977"/>
            <a:ext cx="2590840" cy="1380235"/>
            <a:chOff x="233350" y="949250"/>
            <a:chExt cx="7137300" cy="3802300"/>
          </a:xfrm>
        </p:grpSpPr>
        <p:sp>
          <p:nvSpPr>
            <p:cNvPr id="6525" name="Google Shape;6525;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8"/>
          <p:cNvGrpSpPr/>
          <p:nvPr/>
        </p:nvGrpSpPr>
        <p:grpSpPr>
          <a:xfrm>
            <a:off x="7648472" y="3039750"/>
            <a:ext cx="104231" cy="320340"/>
            <a:chOff x="7564426" y="3224343"/>
            <a:chExt cx="119985" cy="368801"/>
          </a:xfrm>
        </p:grpSpPr>
        <p:sp>
          <p:nvSpPr>
            <p:cNvPr id="6577" name="Google Shape;6577;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8"/>
          <p:cNvGrpSpPr/>
          <p:nvPr/>
        </p:nvGrpSpPr>
        <p:grpSpPr>
          <a:xfrm>
            <a:off x="7347961" y="3033852"/>
            <a:ext cx="189489" cy="332132"/>
            <a:chOff x="8370831" y="3202002"/>
            <a:chExt cx="218129" cy="382376"/>
          </a:xfrm>
        </p:grpSpPr>
        <p:sp>
          <p:nvSpPr>
            <p:cNvPr id="6580" name="Google Shape;6580;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8"/>
          <p:cNvGrpSpPr/>
          <p:nvPr/>
        </p:nvGrpSpPr>
        <p:grpSpPr>
          <a:xfrm>
            <a:off x="8071350" y="3444984"/>
            <a:ext cx="309429" cy="267000"/>
            <a:chOff x="6742064" y="3750480"/>
            <a:chExt cx="399315" cy="344560"/>
          </a:xfrm>
        </p:grpSpPr>
        <p:sp>
          <p:nvSpPr>
            <p:cNvPr id="6583" name="Google Shape;6583;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8"/>
          <p:cNvGrpSpPr/>
          <p:nvPr/>
        </p:nvGrpSpPr>
        <p:grpSpPr>
          <a:xfrm>
            <a:off x="7610369" y="3796031"/>
            <a:ext cx="180437" cy="281608"/>
            <a:chOff x="7248525" y="3739696"/>
            <a:chExt cx="230531" cy="359790"/>
          </a:xfrm>
        </p:grpSpPr>
        <p:sp>
          <p:nvSpPr>
            <p:cNvPr id="6586" name="Google Shape;6586;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8"/>
          <p:cNvGrpSpPr/>
          <p:nvPr/>
        </p:nvGrpSpPr>
        <p:grpSpPr>
          <a:xfrm>
            <a:off x="7856288" y="3439255"/>
            <a:ext cx="162896" cy="278710"/>
            <a:chOff x="7601242" y="3729267"/>
            <a:chExt cx="222566" cy="380803"/>
          </a:xfrm>
        </p:grpSpPr>
        <p:sp>
          <p:nvSpPr>
            <p:cNvPr id="6589" name="Google Shape;6589;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6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68"/>
          <p:cNvGrpSpPr/>
          <p:nvPr/>
        </p:nvGrpSpPr>
        <p:grpSpPr>
          <a:xfrm>
            <a:off x="7345934" y="3440396"/>
            <a:ext cx="193543" cy="275990"/>
            <a:chOff x="8304647" y="3738687"/>
            <a:chExt cx="225076" cy="320956"/>
          </a:xfrm>
        </p:grpSpPr>
        <p:sp>
          <p:nvSpPr>
            <p:cNvPr id="6593" name="Google Shape;6593;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8"/>
          <p:cNvGrpSpPr/>
          <p:nvPr/>
        </p:nvGrpSpPr>
        <p:grpSpPr>
          <a:xfrm>
            <a:off x="7618426" y="3440396"/>
            <a:ext cx="178492" cy="275990"/>
            <a:chOff x="8615101" y="3738687"/>
            <a:chExt cx="207573" cy="320956"/>
          </a:xfrm>
        </p:grpSpPr>
        <p:sp>
          <p:nvSpPr>
            <p:cNvPr id="6597" name="Google Shape;6597;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6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68"/>
          <p:cNvGrpSpPr/>
          <p:nvPr/>
        </p:nvGrpSpPr>
        <p:grpSpPr>
          <a:xfrm>
            <a:off x="6013131" y="3561884"/>
            <a:ext cx="557670" cy="511283"/>
            <a:chOff x="6015419" y="3716859"/>
            <a:chExt cx="557671" cy="511283"/>
          </a:xfrm>
        </p:grpSpPr>
        <p:sp>
          <p:nvSpPr>
            <p:cNvPr id="6602" name="Google Shape;6602;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68"/>
            <p:cNvGrpSpPr/>
            <p:nvPr/>
          </p:nvGrpSpPr>
          <p:grpSpPr>
            <a:xfrm>
              <a:off x="6036094" y="3716980"/>
              <a:ext cx="529860" cy="510468"/>
              <a:chOff x="6036094" y="3716980"/>
              <a:chExt cx="529860" cy="510468"/>
            </a:xfrm>
          </p:grpSpPr>
          <p:sp>
            <p:nvSpPr>
              <p:cNvPr id="6604" name="Google Shape;6604;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4" name="Google Shape;6614;p68"/>
          <p:cNvGrpSpPr/>
          <p:nvPr/>
        </p:nvGrpSpPr>
        <p:grpSpPr>
          <a:xfrm>
            <a:off x="6642016" y="2918653"/>
            <a:ext cx="576302" cy="511871"/>
            <a:chOff x="6644304" y="3073628"/>
            <a:chExt cx="576302" cy="511871"/>
          </a:xfrm>
        </p:grpSpPr>
        <p:sp>
          <p:nvSpPr>
            <p:cNvPr id="6615" name="Google Shape;6615;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6" name="Google Shape;6616;p68"/>
            <p:cNvGrpSpPr/>
            <p:nvPr/>
          </p:nvGrpSpPr>
          <p:grpSpPr>
            <a:xfrm>
              <a:off x="6712169" y="3085440"/>
              <a:ext cx="481622" cy="494913"/>
              <a:chOff x="6712169" y="3085440"/>
              <a:chExt cx="481622" cy="494913"/>
            </a:xfrm>
          </p:grpSpPr>
          <p:sp>
            <p:nvSpPr>
              <p:cNvPr id="6617" name="Google Shape;6617;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5" name="Google Shape;6625;p6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6" name="Google Shape;6626;p68"/>
          <p:cNvGrpSpPr/>
          <p:nvPr/>
        </p:nvGrpSpPr>
        <p:grpSpPr>
          <a:xfrm>
            <a:off x="6649867" y="3561648"/>
            <a:ext cx="560631" cy="511352"/>
            <a:chOff x="6652154" y="3716623"/>
            <a:chExt cx="560631" cy="511352"/>
          </a:xfrm>
        </p:grpSpPr>
        <p:sp>
          <p:nvSpPr>
            <p:cNvPr id="6627" name="Google Shape;6627;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68"/>
            <p:cNvGrpSpPr/>
            <p:nvPr/>
          </p:nvGrpSpPr>
          <p:grpSpPr>
            <a:xfrm>
              <a:off x="6669657" y="3716715"/>
              <a:ext cx="466779" cy="464290"/>
              <a:chOff x="6669657" y="3716715"/>
              <a:chExt cx="466779" cy="464290"/>
            </a:xfrm>
          </p:grpSpPr>
          <p:sp>
            <p:nvSpPr>
              <p:cNvPr id="6629" name="Google Shape;6629;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2" name="Google Shape;6642;p68"/>
          <p:cNvGrpSpPr/>
          <p:nvPr/>
        </p:nvGrpSpPr>
        <p:grpSpPr>
          <a:xfrm>
            <a:off x="7843958" y="3843056"/>
            <a:ext cx="187557" cy="187557"/>
            <a:chOff x="8565775" y="671075"/>
            <a:chExt cx="441000" cy="441000"/>
          </a:xfrm>
        </p:grpSpPr>
        <p:sp>
          <p:nvSpPr>
            <p:cNvPr id="6643" name="Google Shape;664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6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7" name="Google Shape;6647;p68"/>
          <p:cNvGrpSpPr/>
          <p:nvPr/>
        </p:nvGrpSpPr>
        <p:grpSpPr>
          <a:xfrm>
            <a:off x="5997813" y="2921275"/>
            <a:ext cx="587871" cy="512373"/>
            <a:chOff x="6000100" y="3076250"/>
            <a:chExt cx="587871" cy="512373"/>
          </a:xfrm>
        </p:grpSpPr>
        <p:sp>
          <p:nvSpPr>
            <p:cNvPr id="6648" name="Google Shape;6648;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68"/>
            <p:cNvGrpSpPr/>
            <p:nvPr/>
          </p:nvGrpSpPr>
          <p:grpSpPr>
            <a:xfrm>
              <a:off x="6031360" y="3076713"/>
              <a:ext cx="539107" cy="480965"/>
              <a:chOff x="6031360" y="3076713"/>
              <a:chExt cx="539107" cy="480965"/>
            </a:xfrm>
          </p:grpSpPr>
          <p:sp>
            <p:nvSpPr>
              <p:cNvPr id="6650" name="Google Shape;6650;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7" name="Google Shape;6657;p68"/>
          <p:cNvGrpSpPr/>
          <p:nvPr/>
        </p:nvGrpSpPr>
        <p:grpSpPr>
          <a:xfrm>
            <a:off x="3574273" y="2854307"/>
            <a:ext cx="2241344" cy="1330656"/>
            <a:chOff x="3597785" y="3065882"/>
            <a:chExt cx="2241344" cy="1330656"/>
          </a:xfrm>
        </p:grpSpPr>
        <p:grpSp>
          <p:nvGrpSpPr>
            <p:cNvPr id="6658" name="Google Shape;6658;p68"/>
            <p:cNvGrpSpPr/>
            <p:nvPr/>
          </p:nvGrpSpPr>
          <p:grpSpPr>
            <a:xfrm>
              <a:off x="5296908" y="3937355"/>
              <a:ext cx="143198" cy="32380"/>
              <a:chOff x="5296908" y="3937355"/>
              <a:chExt cx="143198" cy="32380"/>
            </a:xfrm>
          </p:grpSpPr>
          <p:sp>
            <p:nvSpPr>
              <p:cNvPr id="6659" name="Google Shape;6659;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68"/>
              <p:cNvGrpSpPr/>
              <p:nvPr/>
            </p:nvGrpSpPr>
            <p:grpSpPr>
              <a:xfrm>
                <a:off x="5402331" y="3937355"/>
                <a:ext cx="37776" cy="32380"/>
                <a:chOff x="5402331" y="3937355"/>
                <a:chExt cx="37776" cy="32380"/>
              </a:xfrm>
            </p:grpSpPr>
            <p:sp>
              <p:nvSpPr>
                <p:cNvPr id="6661" name="Google Shape;6661;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8"/>
              <p:cNvGrpSpPr/>
              <p:nvPr/>
            </p:nvGrpSpPr>
            <p:grpSpPr>
              <a:xfrm>
                <a:off x="5296908" y="3937355"/>
                <a:ext cx="37783" cy="32380"/>
                <a:chOff x="5296908" y="3937355"/>
                <a:chExt cx="37783" cy="32380"/>
              </a:xfrm>
            </p:grpSpPr>
            <p:sp>
              <p:nvSpPr>
                <p:cNvPr id="6664" name="Google Shape;6664;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6" name="Google Shape;6666;p68"/>
            <p:cNvGrpSpPr/>
            <p:nvPr/>
          </p:nvGrpSpPr>
          <p:grpSpPr>
            <a:xfrm>
              <a:off x="4724163" y="3119631"/>
              <a:ext cx="120838" cy="84218"/>
              <a:chOff x="4724163" y="3119631"/>
              <a:chExt cx="120838" cy="84218"/>
            </a:xfrm>
          </p:grpSpPr>
          <p:grpSp>
            <p:nvGrpSpPr>
              <p:cNvPr id="6667" name="Google Shape;6667;p68"/>
              <p:cNvGrpSpPr/>
              <p:nvPr/>
            </p:nvGrpSpPr>
            <p:grpSpPr>
              <a:xfrm>
                <a:off x="4746712" y="3132773"/>
                <a:ext cx="86869" cy="56424"/>
                <a:chOff x="4746712" y="3132773"/>
                <a:chExt cx="86869" cy="56424"/>
              </a:xfrm>
            </p:grpSpPr>
            <p:sp>
              <p:nvSpPr>
                <p:cNvPr id="6668" name="Google Shape;6668;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8"/>
              <p:cNvGrpSpPr/>
              <p:nvPr/>
            </p:nvGrpSpPr>
            <p:grpSpPr>
              <a:xfrm>
                <a:off x="4773634" y="3143336"/>
                <a:ext cx="37776" cy="32451"/>
                <a:chOff x="4773634" y="3143336"/>
                <a:chExt cx="37776" cy="32451"/>
              </a:xfrm>
            </p:grpSpPr>
            <p:sp>
              <p:nvSpPr>
                <p:cNvPr id="6671" name="Google Shape;6671;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8"/>
              <p:cNvGrpSpPr/>
              <p:nvPr/>
            </p:nvGrpSpPr>
            <p:grpSpPr>
              <a:xfrm>
                <a:off x="4724163" y="3131248"/>
                <a:ext cx="37776" cy="32459"/>
                <a:chOff x="4724163" y="3131248"/>
                <a:chExt cx="37776" cy="32459"/>
              </a:xfrm>
            </p:grpSpPr>
            <p:sp>
              <p:nvSpPr>
                <p:cNvPr id="6674" name="Google Shape;6674;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8"/>
              <p:cNvGrpSpPr/>
              <p:nvPr/>
            </p:nvGrpSpPr>
            <p:grpSpPr>
              <a:xfrm>
                <a:off x="4755081" y="3176054"/>
                <a:ext cx="32357" cy="27795"/>
                <a:chOff x="4755081" y="3176054"/>
                <a:chExt cx="32357" cy="27795"/>
              </a:xfrm>
            </p:grpSpPr>
            <p:sp>
              <p:nvSpPr>
                <p:cNvPr id="6677" name="Google Shape;6677;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8"/>
              <p:cNvGrpSpPr/>
              <p:nvPr/>
            </p:nvGrpSpPr>
            <p:grpSpPr>
              <a:xfrm>
                <a:off x="4812550" y="3119631"/>
                <a:ext cx="32451" cy="27803"/>
                <a:chOff x="4812550" y="3119631"/>
                <a:chExt cx="32451" cy="27803"/>
              </a:xfrm>
            </p:grpSpPr>
            <p:sp>
              <p:nvSpPr>
                <p:cNvPr id="6680" name="Google Shape;6680;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2" name="Google Shape;6682;p68"/>
            <p:cNvGrpSpPr/>
            <p:nvPr/>
          </p:nvGrpSpPr>
          <p:grpSpPr>
            <a:xfrm>
              <a:off x="5382826" y="4027197"/>
              <a:ext cx="268967" cy="250422"/>
              <a:chOff x="5382826" y="4027197"/>
              <a:chExt cx="268967" cy="250422"/>
            </a:xfrm>
          </p:grpSpPr>
          <p:grpSp>
            <p:nvGrpSpPr>
              <p:cNvPr id="6683" name="Google Shape;6683;p68"/>
              <p:cNvGrpSpPr/>
              <p:nvPr/>
            </p:nvGrpSpPr>
            <p:grpSpPr>
              <a:xfrm>
                <a:off x="5405280" y="4042510"/>
                <a:ext cx="237570" cy="218647"/>
                <a:chOff x="5405280" y="4042510"/>
                <a:chExt cx="237570" cy="218647"/>
              </a:xfrm>
            </p:grpSpPr>
            <p:sp>
              <p:nvSpPr>
                <p:cNvPr id="6684" name="Google Shape;6684;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8"/>
              <p:cNvGrpSpPr/>
              <p:nvPr/>
            </p:nvGrpSpPr>
            <p:grpSpPr>
              <a:xfrm>
                <a:off x="5382826" y="4125549"/>
                <a:ext cx="37776" cy="32380"/>
                <a:chOff x="5382826" y="4125549"/>
                <a:chExt cx="37776" cy="32380"/>
              </a:xfrm>
            </p:grpSpPr>
            <p:sp>
              <p:nvSpPr>
                <p:cNvPr id="6691" name="Google Shape;6691;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8"/>
              <p:cNvGrpSpPr/>
              <p:nvPr/>
            </p:nvGrpSpPr>
            <p:grpSpPr>
              <a:xfrm>
                <a:off x="5475680" y="4195587"/>
                <a:ext cx="37783" cy="32364"/>
                <a:chOff x="5475680" y="4195587"/>
                <a:chExt cx="37783" cy="32364"/>
              </a:xfrm>
            </p:grpSpPr>
            <p:sp>
              <p:nvSpPr>
                <p:cNvPr id="6694" name="Google Shape;6694;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8"/>
              <p:cNvGrpSpPr/>
              <p:nvPr/>
            </p:nvGrpSpPr>
            <p:grpSpPr>
              <a:xfrm>
                <a:off x="5532575" y="4027197"/>
                <a:ext cx="33308" cy="32262"/>
                <a:chOff x="5532575" y="4027197"/>
                <a:chExt cx="33308" cy="32262"/>
              </a:xfrm>
            </p:grpSpPr>
            <p:sp>
              <p:nvSpPr>
                <p:cNvPr id="6697" name="Google Shape;6697;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8"/>
              <p:cNvGrpSpPr/>
              <p:nvPr/>
            </p:nvGrpSpPr>
            <p:grpSpPr>
              <a:xfrm>
                <a:off x="5590706" y="4245348"/>
                <a:ext cx="33497" cy="32270"/>
                <a:chOff x="5590706" y="4245348"/>
                <a:chExt cx="33497" cy="32270"/>
              </a:xfrm>
            </p:grpSpPr>
            <p:sp>
              <p:nvSpPr>
                <p:cNvPr id="6700" name="Google Shape;6700;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8"/>
              <p:cNvGrpSpPr/>
              <p:nvPr/>
            </p:nvGrpSpPr>
            <p:grpSpPr>
              <a:xfrm>
                <a:off x="5618681" y="4109677"/>
                <a:ext cx="33112" cy="32357"/>
                <a:chOff x="5618681" y="4109677"/>
                <a:chExt cx="33112" cy="32357"/>
              </a:xfrm>
            </p:grpSpPr>
            <p:sp>
              <p:nvSpPr>
                <p:cNvPr id="6703" name="Google Shape;6703;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8"/>
              <p:cNvGrpSpPr/>
              <p:nvPr/>
            </p:nvGrpSpPr>
            <p:grpSpPr>
              <a:xfrm>
                <a:off x="5479298" y="4128262"/>
                <a:ext cx="31405" cy="26906"/>
                <a:chOff x="5479298" y="4128262"/>
                <a:chExt cx="31405" cy="26906"/>
              </a:xfrm>
            </p:grpSpPr>
            <p:sp>
              <p:nvSpPr>
                <p:cNvPr id="6706" name="Google Shape;6706;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8"/>
              <p:cNvGrpSpPr/>
              <p:nvPr/>
            </p:nvGrpSpPr>
            <p:grpSpPr>
              <a:xfrm>
                <a:off x="5582903" y="4180116"/>
                <a:ext cx="31499" cy="26898"/>
                <a:chOff x="5582903" y="4180116"/>
                <a:chExt cx="31499" cy="26898"/>
              </a:xfrm>
            </p:grpSpPr>
            <p:sp>
              <p:nvSpPr>
                <p:cNvPr id="6709" name="Google Shape;6709;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1" name="Google Shape;6711;p68"/>
            <p:cNvGrpSpPr/>
            <p:nvPr/>
          </p:nvGrpSpPr>
          <p:grpSpPr>
            <a:xfrm>
              <a:off x="3977681" y="3230323"/>
              <a:ext cx="94584" cy="84085"/>
              <a:chOff x="3977681" y="3230323"/>
              <a:chExt cx="94584" cy="84085"/>
            </a:xfrm>
          </p:grpSpPr>
          <p:grpSp>
            <p:nvGrpSpPr>
              <p:cNvPr id="6712" name="Google Shape;6712;p68"/>
              <p:cNvGrpSpPr/>
              <p:nvPr/>
            </p:nvGrpSpPr>
            <p:grpSpPr>
              <a:xfrm>
                <a:off x="4000135" y="3243041"/>
                <a:ext cx="59570" cy="57186"/>
                <a:chOff x="4000135" y="3243041"/>
                <a:chExt cx="59570" cy="57186"/>
              </a:xfrm>
            </p:grpSpPr>
            <p:sp>
              <p:nvSpPr>
                <p:cNvPr id="6713" name="Google Shape;6713;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8"/>
              <p:cNvGrpSpPr/>
              <p:nvPr/>
            </p:nvGrpSpPr>
            <p:grpSpPr>
              <a:xfrm>
                <a:off x="3977681" y="3245872"/>
                <a:ext cx="37783" cy="32380"/>
                <a:chOff x="3977681" y="3245872"/>
                <a:chExt cx="37783" cy="32380"/>
              </a:xfrm>
            </p:grpSpPr>
            <p:sp>
              <p:nvSpPr>
                <p:cNvPr id="6717" name="Google Shape;6717;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8"/>
              <p:cNvGrpSpPr/>
              <p:nvPr/>
            </p:nvGrpSpPr>
            <p:grpSpPr>
              <a:xfrm>
                <a:off x="4040860" y="3262672"/>
                <a:ext cx="31405" cy="27001"/>
                <a:chOff x="4040860" y="3262672"/>
                <a:chExt cx="31405" cy="27001"/>
              </a:xfrm>
            </p:grpSpPr>
            <p:sp>
              <p:nvSpPr>
                <p:cNvPr id="6720" name="Google Shape;6720;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4021072" y="3230323"/>
                <a:ext cx="31397" cy="26906"/>
                <a:chOff x="4021072" y="3230323"/>
                <a:chExt cx="31397" cy="26906"/>
              </a:xfrm>
            </p:grpSpPr>
            <p:sp>
              <p:nvSpPr>
                <p:cNvPr id="6723" name="Google Shape;6723;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8"/>
              <p:cNvGrpSpPr/>
              <p:nvPr/>
            </p:nvGrpSpPr>
            <p:grpSpPr>
              <a:xfrm>
                <a:off x="4001472" y="3287462"/>
                <a:ext cx="31499" cy="26945"/>
                <a:chOff x="4001472" y="3287462"/>
                <a:chExt cx="31499" cy="26945"/>
              </a:xfrm>
            </p:grpSpPr>
            <p:sp>
              <p:nvSpPr>
                <p:cNvPr id="6726" name="Google Shape;6726;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8" name="Google Shape;6728;p68"/>
            <p:cNvGrpSpPr/>
            <p:nvPr/>
          </p:nvGrpSpPr>
          <p:grpSpPr>
            <a:xfrm>
              <a:off x="4084715" y="3258865"/>
              <a:ext cx="184961" cy="137268"/>
              <a:chOff x="4084715" y="3258865"/>
              <a:chExt cx="184961" cy="137268"/>
            </a:xfrm>
          </p:grpSpPr>
          <p:grpSp>
            <p:nvGrpSpPr>
              <p:cNvPr id="6729" name="Google Shape;6729;p68"/>
              <p:cNvGrpSpPr/>
              <p:nvPr/>
            </p:nvGrpSpPr>
            <p:grpSpPr>
              <a:xfrm>
                <a:off x="4107453" y="3271583"/>
                <a:ext cx="153470" cy="110275"/>
                <a:chOff x="4107453" y="3271583"/>
                <a:chExt cx="153470" cy="110275"/>
              </a:xfrm>
            </p:grpSpPr>
            <p:sp>
              <p:nvSpPr>
                <p:cNvPr id="6730" name="Google Shape;6730;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8"/>
              <p:cNvGrpSpPr/>
              <p:nvPr/>
            </p:nvGrpSpPr>
            <p:grpSpPr>
              <a:xfrm>
                <a:off x="4136947" y="3258865"/>
                <a:ext cx="31499" cy="27001"/>
                <a:chOff x="4136947" y="3258865"/>
                <a:chExt cx="31499" cy="27001"/>
              </a:xfrm>
            </p:grpSpPr>
            <p:sp>
              <p:nvSpPr>
                <p:cNvPr id="6735" name="Google Shape;6735;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8"/>
              <p:cNvGrpSpPr/>
              <p:nvPr/>
            </p:nvGrpSpPr>
            <p:grpSpPr>
              <a:xfrm>
                <a:off x="4084715" y="3266478"/>
                <a:ext cx="31468" cy="26898"/>
                <a:chOff x="4084715" y="3266478"/>
                <a:chExt cx="31468" cy="26898"/>
              </a:xfrm>
            </p:grpSpPr>
            <p:sp>
              <p:nvSpPr>
                <p:cNvPr id="6738" name="Google Shape;6738;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8"/>
              <p:cNvGrpSpPr/>
              <p:nvPr/>
            </p:nvGrpSpPr>
            <p:grpSpPr>
              <a:xfrm>
                <a:off x="4159213" y="3279849"/>
                <a:ext cx="31405" cy="26945"/>
                <a:chOff x="4159213" y="3279849"/>
                <a:chExt cx="31405" cy="26945"/>
              </a:xfrm>
            </p:grpSpPr>
            <p:sp>
              <p:nvSpPr>
                <p:cNvPr id="6741" name="Google Shape;6741;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8"/>
              <p:cNvGrpSpPr/>
              <p:nvPr/>
            </p:nvGrpSpPr>
            <p:grpSpPr>
              <a:xfrm>
                <a:off x="4201550" y="3266502"/>
                <a:ext cx="31405" cy="26883"/>
                <a:chOff x="4201550" y="3266502"/>
                <a:chExt cx="31405" cy="26883"/>
              </a:xfrm>
            </p:grpSpPr>
            <p:sp>
              <p:nvSpPr>
                <p:cNvPr id="6744" name="Google Shape;6744;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8"/>
              <p:cNvGrpSpPr/>
              <p:nvPr/>
            </p:nvGrpSpPr>
            <p:grpSpPr>
              <a:xfrm>
                <a:off x="4201550" y="3338278"/>
                <a:ext cx="31405" cy="26930"/>
                <a:chOff x="4201550" y="3338278"/>
                <a:chExt cx="31405" cy="26930"/>
              </a:xfrm>
            </p:grpSpPr>
            <p:sp>
              <p:nvSpPr>
                <p:cNvPr id="6747" name="Google Shape;6747;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8"/>
              <p:cNvGrpSpPr/>
              <p:nvPr/>
            </p:nvGrpSpPr>
            <p:grpSpPr>
              <a:xfrm>
                <a:off x="4238272" y="3369132"/>
                <a:ext cx="31405" cy="27001"/>
                <a:chOff x="4238272" y="3369132"/>
                <a:chExt cx="31405" cy="27001"/>
              </a:xfrm>
            </p:grpSpPr>
            <p:sp>
              <p:nvSpPr>
                <p:cNvPr id="6750" name="Google Shape;6750;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2" name="Google Shape;6752;p68"/>
            <p:cNvGrpSpPr/>
            <p:nvPr/>
          </p:nvGrpSpPr>
          <p:grpSpPr>
            <a:xfrm>
              <a:off x="4068639" y="3200169"/>
              <a:ext cx="77643" cy="37272"/>
              <a:chOff x="4068639" y="3200169"/>
              <a:chExt cx="77643" cy="37272"/>
            </a:xfrm>
          </p:grpSpPr>
          <p:sp>
            <p:nvSpPr>
              <p:cNvPr id="6753" name="Google Shape;6753;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4" name="Google Shape;6754;p68"/>
              <p:cNvGrpSpPr/>
              <p:nvPr/>
            </p:nvGrpSpPr>
            <p:grpSpPr>
              <a:xfrm>
                <a:off x="4114878" y="3200169"/>
                <a:ext cx="31405" cy="26993"/>
                <a:chOff x="4114878" y="3200169"/>
                <a:chExt cx="31405" cy="26993"/>
              </a:xfrm>
            </p:grpSpPr>
            <p:sp>
              <p:nvSpPr>
                <p:cNvPr id="6755" name="Google Shape;6755;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8"/>
              <p:cNvGrpSpPr/>
              <p:nvPr/>
            </p:nvGrpSpPr>
            <p:grpSpPr>
              <a:xfrm>
                <a:off x="4068639" y="3210535"/>
                <a:ext cx="31499" cy="26906"/>
                <a:chOff x="4068639" y="3210535"/>
                <a:chExt cx="31499" cy="26906"/>
              </a:xfrm>
            </p:grpSpPr>
            <p:sp>
              <p:nvSpPr>
                <p:cNvPr id="6758" name="Google Shape;6758;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0" name="Google Shape;6760;p68"/>
            <p:cNvGrpSpPr/>
            <p:nvPr/>
          </p:nvGrpSpPr>
          <p:grpSpPr>
            <a:xfrm>
              <a:off x="3869702" y="3066935"/>
              <a:ext cx="382664" cy="190294"/>
              <a:chOff x="3869702" y="3066935"/>
              <a:chExt cx="382664" cy="190294"/>
            </a:xfrm>
          </p:grpSpPr>
          <p:grpSp>
            <p:nvGrpSpPr>
              <p:cNvPr id="6761" name="Google Shape;6761;p68"/>
              <p:cNvGrpSpPr/>
              <p:nvPr/>
            </p:nvGrpSpPr>
            <p:grpSpPr>
              <a:xfrm>
                <a:off x="3888633" y="3082351"/>
                <a:ext cx="351172" cy="160698"/>
                <a:chOff x="3888633" y="3082351"/>
                <a:chExt cx="351172" cy="160698"/>
              </a:xfrm>
            </p:grpSpPr>
            <p:sp>
              <p:nvSpPr>
                <p:cNvPr id="6762" name="Google Shape;6762;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8"/>
              <p:cNvGrpSpPr/>
              <p:nvPr/>
            </p:nvGrpSpPr>
            <p:grpSpPr>
              <a:xfrm>
                <a:off x="4143703" y="3066935"/>
                <a:ext cx="37783" cy="32357"/>
                <a:chOff x="4143703" y="3066935"/>
                <a:chExt cx="37783" cy="32357"/>
              </a:xfrm>
            </p:grpSpPr>
            <p:sp>
              <p:nvSpPr>
                <p:cNvPr id="6769" name="Google Shape;6769;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8"/>
              <p:cNvGrpSpPr/>
              <p:nvPr/>
            </p:nvGrpSpPr>
            <p:grpSpPr>
              <a:xfrm>
                <a:off x="4044565" y="3103563"/>
                <a:ext cx="37783" cy="32451"/>
                <a:chOff x="4044565" y="3103563"/>
                <a:chExt cx="37783" cy="32451"/>
              </a:xfrm>
            </p:grpSpPr>
            <p:sp>
              <p:nvSpPr>
                <p:cNvPr id="6772" name="Google Shape;6772;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8"/>
              <p:cNvGrpSpPr/>
              <p:nvPr/>
            </p:nvGrpSpPr>
            <p:grpSpPr>
              <a:xfrm>
                <a:off x="4017454" y="3188237"/>
                <a:ext cx="37776" cy="32357"/>
                <a:chOff x="4017454" y="3188237"/>
                <a:chExt cx="37776" cy="32357"/>
              </a:xfrm>
            </p:grpSpPr>
            <p:sp>
              <p:nvSpPr>
                <p:cNvPr id="6775" name="Google Shape;6775;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8"/>
              <p:cNvGrpSpPr/>
              <p:nvPr/>
            </p:nvGrpSpPr>
            <p:grpSpPr>
              <a:xfrm>
                <a:off x="3921548" y="3157509"/>
                <a:ext cx="37783" cy="32357"/>
                <a:chOff x="3921548" y="3157509"/>
                <a:chExt cx="37783" cy="32357"/>
              </a:xfrm>
            </p:grpSpPr>
            <p:sp>
              <p:nvSpPr>
                <p:cNvPr id="6778" name="Google Shape;6778;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8"/>
              <p:cNvGrpSpPr/>
              <p:nvPr/>
            </p:nvGrpSpPr>
            <p:grpSpPr>
              <a:xfrm>
                <a:off x="3939056" y="3211620"/>
                <a:ext cx="37783" cy="32380"/>
                <a:chOff x="3939056" y="3211620"/>
                <a:chExt cx="37783" cy="32380"/>
              </a:xfrm>
            </p:grpSpPr>
            <p:sp>
              <p:nvSpPr>
                <p:cNvPr id="6781" name="Google Shape;6781;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8"/>
              <p:cNvGrpSpPr/>
              <p:nvPr/>
            </p:nvGrpSpPr>
            <p:grpSpPr>
              <a:xfrm>
                <a:off x="4176240" y="3136965"/>
                <a:ext cx="31405" cy="26930"/>
                <a:chOff x="4176240" y="3136965"/>
                <a:chExt cx="31405" cy="26930"/>
              </a:xfrm>
            </p:grpSpPr>
            <p:sp>
              <p:nvSpPr>
                <p:cNvPr id="6784" name="Google Shape;6784;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8"/>
              <p:cNvGrpSpPr/>
              <p:nvPr/>
            </p:nvGrpSpPr>
            <p:grpSpPr>
              <a:xfrm>
                <a:off x="4133148" y="3152593"/>
                <a:ext cx="31499" cy="27001"/>
                <a:chOff x="4133148" y="3152593"/>
                <a:chExt cx="31499" cy="27001"/>
              </a:xfrm>
            </p:grpSpPr>
            <p:sp>
              <p:nvSpPr>
                <p:cNvPr id="6787" name="Google Shape;6787;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8"/>
              <p:cNvGrpSpPr/>
              <p:nvPr/>
            </p:nvGrpSpPr>
            <p:grpSpPr>
              <a:xfrm>
                <a:off x="4220866" y="3073534"/>
                <a:ext cx="31499" cy="26898"/>
                <a:chOff x="4220866" y="3073534"/>
                <a:chExt cx="31499" cy="26898"/>
              </a:xfrm>
            </p:grpSpPr>
            <p:sp>
              <p:nvSpPr>
                <p:cNvPr id="6790" name="Google Shape;6790;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8"/>
              <p:cNvGrpSpPr/>
              <p:nvPr/>
            </p:nvGrpSpPr>
            <p:grpSpPr>
              <a:xfrm>
                <a:off x="3869702" y="3230323"/>
                <a:ext cx="31499" cy="26906"/>
                <a:chOff x="3869702" y="3230323"/>
                <a:chExt cx="31499" cy="26906"/>
              </a:xfrm>
            </p:grpSpPr>
            <p:sp>
              <p:nvSpPr>
                <p:cNvPr id="6793" name="Google Shape;6793;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5" name="Google Shape;6795;p68"/>
            <p:cNvGrpSpPr/>
            <p:nvPr/>
          </p:nvGrpSpPr>
          <p:grpSpPr>
            <a:xfrm>
              <a:off x="4271383" y="3065882"/>
              <a:ext cx="304556" cy="341663"/>
              <a:chOff x="4271383" y="3065882"/>
              <a:chExt cx="304556" cy="341663"/>
            </a:xfrm>
          </p:grpSpPr>
          <p:grpSp>
            <p:nvGrpSpPr>
              <p:cNvPr id="6796" name="Google Shape;6796;p68"/>
              <p:cNvGrpSpPr/>
              <p:nvPr/>
            </p:nvGrpSpPr>
            <p:grpSpPr>
              <a:xfrm>
                <a:off x="4293838" y="3078639"/>
                <a:ext cx="269353" cy="311973"/>
                <a:chOff x="4293838" y="3078639"/>
                <a:chExt cx="269353" cy="311973"/>
              </a:xfrm>
            </p:grpSpPr>
            <p:sp>
              <p:nvSpPr>
                <p:cNvPr id="6797" name="Google Shape;6797;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8"/>
              <p:cNvGrpSpPr/>
              <p:nvPr/>
            </p:nvGrpSpPr>
            <p:grpSpPr>
              <a:xfrm>
                <a:off x="4538164" y="3342061"/>
                <a:ext cx="37776" cy="32380"/>
                <a:chOff x="4538164" y="3342061"/>
                <a:chExt cx="37776" cy="32380"/>
              </a:xfrm>
            </p:grpSpPr>
            <p:sp>
              <p:nvSpPr>
                <p:cNvPr id="6815" name="Google Shape;6815;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8"/>
              <p:cNvGrpSpPr/>
              <p:nvPr/>
            </p:nvGrpSpPr>
            <p:grpSpPr>
              <a:xfrm>
                <a:off x="4271383" y="3194742"/>
                <a:ext cx="37783" cy="32420"/>
                <a:chOff x="4271383" y="3194742"/>
                <a:chExt cx="37783" cy="32420"/>
              </a:xfrm>
            </p:grpSpPr>
            <p:sp>
              <p:nvSpPr>
                <p:cNvPr id="6818" name="Google Shape;6818;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8"/>
              <p:cNvGrpSpPr/>
              <p:nvPr/>
            </p:nvGrpSpPr>
            <p:grpSpPr>
              <a:xfrm>
                <a:off x="4284416" y="3084058"/>
                <a:ext cx="37783" cy="32357"/>
                <a:chOff x="4284416" y="3084058"/>
                <a:chExt cx="37783" cy="32357"/>
              </a:xfrm>
            </p:grpSpPr>
            <p:sp>
              <p:nvSpPr>
                <p:cNvPr id="6821" name="Google Shape;6821;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8"/>
              <p:cNvGrpSpPr/>
              <p:nvPr/>
            </p:nvGrpSpPr>
            <p:grpSpPr>
              <a:xfrm>
                <a:off x="4478697" y="3297561"/>
                <a:ext cx="37776" cy="32451"/>
                <a:chOff x="4478697" y="3297561"/>
                <a:chExt cx="37776" cy="32451"/>
              </a:xfrm>
            </p:grpSpPr>
            <p:sp>
              <p:nvSpPr>
                <p:cNvPr id="6824" name="Google Shape;6824;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8"/>
              <p:cNvGrpSpPr/>
              <p:nvPr/>
            </p:nvGrpSpPr>
            <p:grpSpPr>
              <a:xfrm>
                <a:off x="4411813" y="3331711"/>
                <a:ext cx="37776" cy="32451"/>
                <a:chOff x="4411813" y="3331711"/>
                <a:chExt cx="37776" cy="32451"/>
              </a:xfrm>
            </p:grpSpPr>
            <p:sp>
              <p:nvSpPr>
                <p:cNvPr id="6827" name="Google Shape;6827;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8"/>
              <p:cNvGrpSpPr/>
              <p:nvPr/>
            </p:nvGrpSpPr>
            <p:grpSpPr>
              <a:xfrm>
                <a:off x="4337984" y="3375188"/>
                <a:ext cx="37776" cy="32357"/>
                <a:chOff x="4337984" y="3375188"/>
                <a:chExt cx="37776" cy="32357"/>
              </a:xfrm>
            </p:grpSpPr>
            <p:sp>
              <p:nvSpPr>
                <p:cNvPr id="6830" name="Google Shape;6830;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8"/>
              <p:cNvGrpSpPr/>
              <p:nvPr/>
            </p:nvGrpSpPr>
            <p:grpSpPr>
              <a:xfrm>
                <a:off x="4494867" y="3090530"/>
                <a:ext cx="37878" cy="32451"/>
                <a:chOff x="4494867" y="3090530"/>
                <a:chExt cx="37878" cy="32451"/>
              </a:xfrm>
            </p:grpSpPr>
            <p:sp>
              <p:nvSpPr>
                <p:cNvPr id="6833" name="Google Shape;6833;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8"/>
              <p:cNvGrpSpPr/>
              <p:nvPr/>
            </p:nvGrpSpPr>
            <p:grpSpPr>
              <a:xfrm>
                <a:off x="4525124" y="3207774"/>
                <a:ext cx="37783" cy="32420"/>
                <a:chOff x="4525124" y="3207774"/>
                <a:chExt cx="37783" cy="32420"/>
              </a:xfrm>
            </p:grpSpPr>
            <p:sp>
              <p:nvSpPr>
                <p:cNvPr id="6836" name="Google Shape;6836;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8"/>
              <p:cNvGrpSpPr/>
              <p:nvPr/>
            </p:nvGrpSpPr>
            <p:grpSpPr>
              <a:xfrm>
                <a:off x="4440544" y="3176479"/>
                <a:ext cx="31499" cy="26898"/>
                <a:chOff x="4440544" y="3176479"/>
                <a:chExt cx="31499" cy="26898"/>
              </a:xfrm>
            </p:grpSpPr>
            <p:sp>
              <p:nvSpPr>
                <p:cNvPr id="6839" name="Google Shape;6839;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8"/>
              <p:cNvGrpSpPr/>
              <p:nvPr/>
            </p:nvGrpSpPr>
            <p:grpSpPr>
              <a:xfrm>
                <a:off x="4350545" y="3156400"/>
                <a:ext cx="31405" cy="27001"/>
                <a:chOff x="4350545" y="3156400"/>
                <a:chExt cx="31405" cy="27001"/>
              </a:xfrm>
            </p:grpSpPr>
            <p:sp>
              <p:nvSpPr>
                <p:cNvPr id="6842" name="Google Shape;6842;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8"/>
              <p:cNvGrpSpPr/>
              <p:nvPr/>
            </p:nvGrpSpPr>
            <p:grpSpPr>
              <a:xfrm>
                <a:off x="4376703" y="3255058"/>
                <a:ext cx="31405" cy="27001"/>
                <a:chOff x="4376703" y="3255058"/>
                <a:chExt cx="31405" cy="27001"/>
              </a:xfrm>
            </p:grpSpPr>
            <p:sp>
              <p:nvSpPr>
                <p:cNvPr id="6845" name="Google Shape;6845;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8"/>
              <p:cNvGrpSpPr/>
              <p:nvPr/>
            </p:nvGrpSpPr>
            <p:grpSpPr>
              <a:xfrm>
                <a:off x="4331322" y="3283656"/>
                <a:ext cx="31405" cy="26945"/>
                <a:chOff x="4331322" y="3283656"/>
                <a:chExt cx="31405" cy="26945"/>
              </a:xfrm>
            </p:grpSpPr>
            <p:sp>
              <p:nvSpPr>
                <p:cNvPr id="6848" name="Google Shape;6848;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8"/>
              <p:cNvGrpSpPr/>
              <p:nvPr/>
            </p:nvGrpSpPr>
            <p:grpSpPr>
              <a:xfrm>
                <a:off x="4380510" y="3065882"/>
                <a:ext cx="31405" cy="26938"/>
                <a:chOff x="4380510" y="3065882"/>
                <a:chExt cx="31405" cy="26938"/>
              </a:xfrm>
            </p:grpSpPr>
            <p:sp>
              <p:nvSpPr>
                <p:cNvPr id="6851" name="Google Shape;6851;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3" name="Google Shape;6853;p68"/>
            <p:cNvGrpSpPr/>
            <p:nvPr/>
          </p:nvGrpSpPr>
          <p:grpSpPr>
            <a:xfrm>
              <a:off x="4558998" y="3188237"/>
              <a:ext cx="1280131" cy="1052746"/>
              <a:chOff x="4558998" y="3188237"/>
              <a:chExt cx="1280131" cy="1052746"/>
            </a:xfrm>
          </p:grpSpPr>
          <p:sp>
            <p:nvSpPr>
              <p:cNvPr id="6854" name="Google Shape;6854;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68"/>
              <p:cNvGrpSpPr/>
              <p:nvPr/>
            </p:nvGrpSpPr>
            <p:grpSpPr>
              <a:xfrm>
                <a:off x="4579164" y="3203653"/>
                <a:ext cx="1244833" cy="1020397"/>
                <a:chOff x="4579164" y="3203653"/>
                <a:chExt cx="1244833" cy="1020397"/>
              </a:xfrm>
            </p:grpSpPr>
            <p:sp>
              <p:nvSpPr>
                <p:cNvPr id="6856" name="Google Shape;6856;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8" name="Google Shape;6858;p68"/>
                <p:cNvGrpSpPr/>
                <p:nvPr/>
              </p:nvGrpSpPr>
              <p:grpSpPr>
                <a:xfrm>
                  <a:off x="4579164" y="3203653"/>
                  <a:ext cx="1244833" cy="1020397"/>
                  <a:chOff x="4579164" y="3203653"/>
                  <a:chExt cx="1244833" cy="1020397"/>
                </a:xfrm>
              </p:grpSpPr>
              <p:sp>
                <p:nvSpPr>
                  <p:cNvPr id="6859" name="Google Shape;6859;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68"/>
                  <p:cNvGrpSpPr/>
                  <p:nvPr/>
                </p:nvGrpSpPr>
                <p:grpSpPr>
                  <a:xfrm>
                    <a:off x="4579164" y="3203653"/>
                    <a:ext cx="1244833" cy="1020397"/>
                    <a:chOff x="4579164" y="3203653"/>
                    <a:chExt cx="1244833" cy="1020397"/>
                  </a:xfrm>
                </p:grpSpPr>
                <p:sp>
                  <p:nvSpPr>
                    <p:cNvPr id="6862" name="Google Shape;6862;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0" name="Google Shape;6870;p68"/>
                    <p:cNvGrpSpPr/>
                    <p:nvPr/>
                  </p:nvGrpSpPr>
                  <p:grpSpPr>
                    <a:xfrm>
                      <a:off x="4579164" y="3203653"/>
                      <a:ext cx="1244833" cy="1020397"/>
                      <a:chOff x="4579164" y="3203653"/>
                      <a:chExt cx="1244833" cy="1020397"/>
                    </a:xfrm>
                  </p:grpSpPr>
                  <p:sp>
                    <p:nvSpPr>
                      <p:cNvPr id="6871" name="Google Shape;6871;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68"/>
                      <p:cNvGrpSpPr/>
                      <p:nvPr/>
                    </p:nvGrpSpPr>
                    <p:grpSpPr>
                      <a:xfrm>
                        <a:off x="4579164" y="3203653"/>
                        <a:ext cx="1244833" cy="1020397"/>
                        <a:chOff x="4579164" y="3203653"/>
                        <a:chExt cx="1244833" cy="1020397"/>
                      </a:xfrm>
                    </p:grpSpPr>
                    <p:sp>
                      <p:nvSpPr>
                        <p:cNvPr id="6886" name="Google Shape;6886;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68"/>
                        <p:cNvGrpSpPr/>
                        <p:nvPr/>
                      </p:nvGrpSpPr>
                      <p:grpSpPr>
                        <a:xfrm>
                          <a:off x="4579164" y="3203653"/>
                          <a:ext cx="1244833" cy="1020397"/>
                          <a:chOff x="4579164" y="3203653"/>
                          <a:chExt cx="1244833" cy="1020397"/>
                        </a:xfrm>
                      </p:grpSpPr>
                      <p:sp>
                        <p:nvSpPr>
                          <p:cNvPr id="6911" name="Google Shape;6911;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8"/>
                          <p:cNvGrpSpPr/>
                          <p:nvPr/>
                        </p:nvGrpSpPr>
                        <p:grpSpPr>
                          <a:xfrm>
                            <a:off x="4579164" y="3203653"/>
                            <a:ext cx="1244833" cy="1020397"/>
                            <a:chOff x="4579164" y="3203653"/>
                            <a:chExt cx="1244833" cy="1020397"/>
                          </a:xfrm>
                        </p:grpSpPr>
                        <p:sp>
                          <p:nvSpPr>
                            <p:cNvPr id="6913" name="Google Shape;6913;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68"/>
                            <p:cNvGrpSpPr/>
                            <p:nvPr/>
                          </p:nvGrpSpPr>
                          <p:grpSpPr>
                            <a:xfrm>
                              <a:off x="4579164" y="3203653"/>
                              <a:ext cx="1244833" cy="1020397"/>
                              <a:chOff x="4579164" y="3203653"/>
                              <a:chExt cx="1244833" cy="1020397"/>
                            </a:xfrm>
                          </p:grpSpPr>
                          <p:sp>
                            <p:nvSpPr>
                              <p:cNvPr id="6921" name="Google Shape;6921;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4" name="Google Shape;6934;p68"/>
                              <p:cNvGrpSpPr/>
                              <p:nvPr/>
                            </p:nvGrpSpPr>
                            <p:grpSpPr>
                              <a:xfrm>
                                <a:off x="4579164" y="3203653"/>
                                <a:ext cx="1244833" cy="1020397"/>
                                <a:chOff x="4579164" y="3203653"/>
                                <a:chExt cx="1244833" cy="1020397"/>
                              </a:xfrm>
                            </p:grpSpPr>
                            <p:sp>
                              <p:nvSpPr>
                                <p:cNvPr id="6935" name="Google Shape;6935;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68"/>
                                <p:cNvGrpSpPr/>
                                <p:nvPr/>
                              </p:nvGrpSpPr>
                              <p:grpSpPr>
                                <a:xfrm>
                                  <a:off x="4579164" y="3203653"/>
                                  <a:ext cx="1244833" cy="1020397"/>
                                  <a:chOff x="4579164" y="3203653"/>
                                  <a:chExt cx="1244833" cy="1020397"/>
                                </a:xfrm>
                              </p:grpSpPr>
                              <p:sp>
                                <p:nvSpPr>
                                  <p:cNvPr id="6943" name="Google Shape;6943;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68"/>
                                  <p:cNvGrpSpPr/>
                                  <p:nvPr/>
                                </p:nvGrpSpPr>
                                <p:grpSpPr>
                                  <a:xfrm>
                                    <a:off x="4579164" y="3203653"/>
                                    <a:ext cx="1244833" cy="1020397"/>
                                    <a:chOff x="4579164" y="3203653"/>
                                    <a:chExt cx="1244833" cy="1020397"/>
                                  </a:xfrm>
                                </p:grpSpPr>
                                <p:sp>
                                  <p:nvSpPr>
                                    <p:cNvPr id="6949" name="Google Shape;6949;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53" name="Google Shape;6953;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56" name="Google Shape;6956;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57" name="Google Shape;6957;p68"/>
              <p:cNvGrpSpPr/>
              <p:nvPr/>
            </p:nvGrpSpPr>
            <p:grpSpPr>
              <a:xfrm>
                <a:off x="4595437" y="3598775"/>
                <a:ext cx="37776" cy="32451"/>
                <a:chOff x="4595437" y="3598775"/>
                <a:chExt cx="37776" cy="32451"/>
              </a:xfrm>
            </p:grpSpPr>
            <p:sp>
              <p:nvSpPr>
                <p:cNvPr id="6958" name="Google Shape;6958;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8"/>
              <p:cNvGrpSpPr/>
              <p:nvPr/>
            </p:nvGrpSpPr>
            <p:grpSpPr>
              <a:xfrm>
                <a:off x="4641864" y="3524443"/>
                <a:ext cx="37776" cy="32380"/>
                <a:chOff x="4641864" y="3524443"/>
                <a:chExt cx="37776" cy="32380"/>
              </a:xfrm>
            </p:grpSpPr>
            <p:sp>
              <p:nvSpPr>
                <p:cNvPr id="6961" name="Google Shape;6961;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8"/>
              <p:cNvGrpSpPr/>
              <p:nvPr/>
            </p:nvGrpSpPr>
            <p:grpSpPr>
              <a:xfrm>
                <a:off x="4648431" y="3893901"/>
                <a:ext cx="37776" cy="32357"/>
                <a:chOff x="4648431" y="3893901"/>
                <a:chExt cx="37776" cy="32357"/>
              </a:xfrm>
            </p:grpSpPr>
            <p:sp>
              <p:nvSpPr>
                <p:cNvPr id="6964" name="Google Shape;6964;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8"/>
              <p:cNvGrpSpPr/>
              <p:nvPr/>
            </p:nvGrpSpPr>
            <p:grpSpPr>
              <a:xfrm>
                <a:off x="4567752" y="3722908"/>
                <a:ext cx="37870" cy="32380"/>
                <a:chOff x="4567752" y="3722908"/>
                <a:chExt cx="37870" cy="32380"/>
              </a:xfrm>
            </p:grpSpPr>
            <p:sp>
              <p:nvSpPr>
                <p:cNvPr id="6967" name="Google Shape;6967;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8"/>
              <p:cNvGrpSpPr/>
              <p:nvPr/>
            </p:nvGrpSpPr>
            <p:grpSpPr>
              <a:xfrm>
                <a:off x="4617506" y="3652052"/>
                <a:ext cx="37783" cy="32357"/>
                <a:chOff x="4617506" y="3652052"/>
                <a:chExt cx="37783" cy="32357"/>
              </a:xfrm>
            </p:grpSpPr>
            <p:sp>
              <p:nvSpPr>
                <p:cNvPr id="6970" name="Google Shape;6970;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8"/>
              <p:cNvGrpSpPr/>
              <p:nvPr/>
            </p:nvGrpSpPr>
            <p:grpSpPr>
              <a:xfrm>
                <a:off x="4739005" y="3554149"/>
                <a:ext cx="37870" cy="32357"/>
                <a:chOff x="4739005" y="3554149"/>
                <a:chExt cx="37870" cy="32357"/>
              </a:xfrm>
            </p:grpSpPr>
            <p:sp>
              <p:nvSpPr>
                <p:cNvPr id="6973" name="Google Shape;6973;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8"/>
              <p:cNvGrpSpPr/>
              <p:nvPr/>
            </p:nvGrpSpPr>
            <p:grpSpPr>
              <a:xfrm>
                <a:off x="4806557" y="3630258"/>
                <a:ext cx="37776" cy="32364"/>
                <a:chOff x="4806557" y="3630258"/>
                <a:chExt cx="37776" cy="32364"/>
              </a:xfrm>
            </p:grpSpPr>
            <p:sp>
              <p:nvSpPr>
                <p:cNvPr id="6976" name="Google Shape;6976;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8"/>
              <p:cNvGrpSpPr/>
              <p:nvPr/>
            </p:nvGrpSpPr>
            <p:grpSpPr>
              <a:xfrm>
                <a:off x="4737007" y="4004357"/>
                <a:ext cx="37870" cy="32357"/>
                <a:chOff x="4737007" y="4004357"/>
                <a:chExt cx="37870" cy="32357"/>
              </a:xfrm>
            </p:grpSpPr>
            <p:sp>
              <p:nvSpPr>
                <p:cNvPr id="6979" name="Google Shape;6979;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8"/>
              <p:cNvGrpSpPr/>
              <p:nvPr/>
            </p:nvGrpSpPr>
            <p:grpSpPr>
              <a:xfrm>
                <a:off x="4773634" y="4208627"/>
                <a:ext cx="37776" cy="32357"/>
                <a:chOff x="4773634" y="4208627"/>
                <a:chExt cx="37776" cy="32357"/>
              </a:xfrm>
            </p:grpSpPr>
            <p:sp>
              <p:nvSpPr>
                <p:cNvPr id="6982" name="Google Shape;6982;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8"/>
              <p:cNvGrpSpPr/>
              <p:nvPr/>
            </p:nvGrpSpPr>
            <p:grpSpPr>
              <a:xfrm>
                <a:off x="4888282" y="4074764"/>
                <a:ext cx="37776" cy="32451"/>
                <a:chOff x="4888282" y="4074764"/>
                <a:chExt cx="37776" cy="32451"/>
              </a:xfrm>
            </p:grpSpPr>
            <p:sp>
              <p:nvSpPr>
                <p:cNvPr id="6985" name="Google Shape;6985;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8"/>
              <p:cNvGrpSpPr/>
              <p:nvPr/>
            </p:nvGrpSpPr>
            <p:grpSpPr>
              <a:xfrm>
                <a:off x="4901315" y="3804271"/>
                <a:ext cx="37776" cy="32364"/>
                <a:chOff x="4901315" y="3804271"/>
                <a:chExt cx="37776" cy="32364"/>
              </a:xfrm>
            </p:grpSpPr>
            <p:sp>
              <p:nvSpPr>
                <p:cNvPr id="6988" name="Google Shape;6988;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8"/>
              <p:cNvGrpSpPr/>
              <p:nvPr/>
            </p:nvGrpSpPr>
            <p:grpSpPr>
              <a:xfrm>
                <a:off x="4866394" y="3715035"/>
                <a:ext cx="37846" cy="32357"/>
                <a:chOff x="4866394" y="3715035"/>
                <a:chExt cx="37846" cy="32357"/>
              </a:xfrm>
            </p:grpSpPr>
            <p:sp>
              <p:nvSpPr>
                <p:cNvPr id="6991" name="Google Shape;6991;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8"/>
              <p:cNvGrpSpPr/>
              <p:nvPr/>
            </p:nvGrpSpPr>
            <p:grpSpPr>
              <a:xfrm>
                <a:off x="4979233" y="3839798"/>
                <a:ext cx="37878" cy="32420"/>
                <a:chOff x="4979233" y="3839798"/>
                <a:chExt cx="37878" cy="32420"/>
              </a:xfrm>
            </p:grpSpPr>
            <p:sp>
              <p:nvSpPr>
                <p:cNvPr id="6994" name="Google Shape;6994;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8"/>
              <p:cNvGrpSpPr/>
              <p:nvPr/>
            </p:nvGrpSpPr>
            <p:grpSpPr>
              <a:xfrm>
                <a:off x="4790662" y="3679147"/>
                <a:ext cx="37783" cy="32380"/>
                <a:chOff x="4790662" y="3679147"/>
                <a:chExt cx="37783" cy="32380"/>
              </a:xfrm>
            </p:grpSpPr>
            <p:sp>
              <p:nvSpPr>
                <p:cNvPr id="6997" name="Google Shape;6997;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8"/>
              <p:cNvGrpSpPr/>
              <p:nvPr/>
            </p:nvGrpSpPr>
            <p:grpSpPr>
              <a:xfrm>
                <a:off x="4857263" y="3557861"/>
                <a:ext cx="37776" cy="32357"/>
                <a:chOff x="4857263" y="3557861"/>
                <a:chExt cx="37776" cy="32357"/>
              </a:xfrm>
            </p:grpSpPr>
            <p:sp>
              <p:nvSpPr>
                <p:cNvPr id="7000" name="Google Shape;7000;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8"/>
              <p:cNvGrpSpPr/>
              <p:nvPr/>
            </p:nvGrpSpPr>
            <p:grpSpPr>
              <a:xfrm>
                <a:off x="4883902" y="3648033"/>
                <a:ext cx="37783" cy="32380"/>
                <a:chOff x="4883902" y="3648033"/>
                <a:chExt cx="37783" cy="32380"/>
              </a:xfrm>
            </p:grpSpPr>
            <p:sp>
              <p:nvSpPr>
                <p:cNvPr id="7003" name="Google Shape;7003;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8"/>
              <p:cNvGrpSpPr/>
              <p:nvPr/>
            </p:nvGrpSpPr>
            <p:grpSpPr>
              <a:xfrm>
                <a:off x="4907780" y="3347220"/>
                <a:ext cx="37878" cy="32357"/>
                <a:chOff x="4907780" y="3347220"/>
                <a:chExt cx="37878" cy="32357"/>
              </a:xfrm>
            </p:grpSpPr>
            <p:sp>
              <p:nvSpPr>
                <p:cNvPr id="7006" name="Google Shape;7006;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8"/>
              <p:cNvGrpSpPr/>
              <p:nvPr/>
            </p:nvGrpSpPr>
            <p:grpSpPr>
              <a:xfrm>
                <a:off x="5065048" y="3738150"/>
                <a:ext cx="37783" cy="32364"/>
                <a:chOff x="5065048" y="3738150"/>
                <a:chExt cx="37783" cy="32364"/>
              </a:xfrm>
            </p:grpSpPr>
            <p:sp>
              <p:nvSpPr>
                <p:cNvPr id="7009" name="Google Shape;7009;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8"/>
              <p:cNvGrpSpPr/>
              <p:nvPr/>
            </p:nvGrpSpPr>
            <p:grpSpPr>
              <a:xfrm>
                <a:off x="5071616" y="3284615"/>
                <a:ext cx="37783" cy="32357"/>
                <a:chOff x="5071616" y="3284615"/>
                <a:chExt cx="37783" cy="32357"/>
              </a:xfrm>
            </p:grpSpPr>
            <p:sp>
              <p:nvSpPr>
                <p:cNvPr id="7012" name="Google Shape;7012;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8"/>
              <p:cNvGrpSpPr/>
              <p:nvPr/>
            </p:nvGrpSpPr>
            <p:grpSpPr>
              <a:xfrm>
                <a:off x="5389291" y="3759921"/>
                <a:ext cx="37783" cy="32380"/>
                <a:chOff x="5389291" y="3759921"/>
                <a:chExt cx="37783" cy="32380"/>
              </a:xfrm>
            </p:grpSpPr>
            <p:sp>
              <p:nvSpPr>
                <p:cNvPr id="7015" name="Google Shape;7015;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8"/>
              <p:cNvGrpSpPr/>
              <p:nvPr/>
            </p:nvGrpSpPr>
            <p:grpSpPr>
              <a:xfrm>
                <a:off x="5431534" y="3632932"/>
                <a:ext cx="37878" cy="32451"/>
                <a:chOff x="5431534" y="3632932"/>
                <a:chExt cx="37878" cy="32451"/>
              </a:xfrm>
            </p:grpSpPr>
            <p:sp>
              <p:nvSpPr>
                <p:cNvPr id="7018" name="Google Shape;7018;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8"/>
              <p:cNvGrpSpPr/>
              <p:nvPr/>
            </p:nvGrpSpPr>
            <p:grpSpPr>
              <a:xfrm>
                <a:off x="5540755" y="3544829"/>
                <a:ext cx="37783" cy="32357"/>
                <a:chOff x="5540755" y="3544829"/>
                <a:chExt cx="37783" cy="32357"/>
              </a:xfrm>
            </p:grpSpPr>
            <p:sp>
              <p:nvSpPr>
                <p:cNvPr id="7021" name="Google Shape;7021;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8"/>
              <p:cNvGrpSpPr/>
              <p:nvPr/>
            </p:nvGrpSpPr>
            <p:grpSpPr>
              <a:xfrm>
                <a:off x="5579293" y="3412107"/>
                <a:ext cx="37776" cy="32357"/>
                <a:chOff x="5579293" y="3412107"/>
                <a:chExt cx="37776" cy="32357"/>
              </a:xfrm>
            </p:grpSpPr>
            <p:sp>
              <p:nvSpPr>
                <p:cNvPr id="7024" name="Google Shape;7024;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8"/>
              <p:cNvGrpSpPr/>
              <p:nvPr/>
            </p:nvGrpSpPr>
            <p:grpSpPr>
              <a:xfrm>
                <a:off x="5801346" y="3284615"/>
                <a:ext cx="37783" cy="32357"/>
                <a:chOff x="5801346" y="3284615"/>
                <a:chExt cx="37783" cy="32357"/>
              </a:xfrm>
            </p:grpSpPr>
            <p:sp>
              <p:nvSpPr>
                <p:cNvPr id="7027" name="Google Shape;7027;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8"/>
              <p:cNvGrpSpPr/>
              <p:nvPr/>
            </p:nvGrpSpPr>
            <p:grpSpPr>
              <a:xfrm>
                <a:off x="5763578" y="3399067"/>
                <a:ext cx="37776" cy="32364"/>
                <a:chOff x="5763578" y="3399067"/>
                <a:chExt cx="37776" cy="32364"/>
              </a:xfrm>
            </p:grpSpPr>
            <p:sp>
              <p:nvSpPr>
                <p:cNvPr id="7030" name="Google Shape;7030;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8"/>
              <p:cNvGrpSpPr/>
              <p:nvPr/>
            </p:nvGrpSpPr>
            <p:grpSpPr>
              <a:xfrm>
                <a:off x="5395858" y="3230952"/>
                <a:ext cx="37776" cy="32364"/>
                <a:chOff x="5395858" y="3230952"/>
                <a:chExt cx="37776" cy="32364"/>
              </a:xfrm>
            </p:grpSpPr>
            <p:sp>
              <p:nvSpPr>
                <p:cNvPr id="7033" name="Google Shape;7033;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8"/>
              <p:cNvGrpSpPr/>
              <p:nvPr/>
            </p:nvGrpSpPr>
            <p:grpSpPr>
              <a:xfrm>
                <a:off x="5264088" y="3188237"/>
                <a:ext cx="37776" cy="32357"/>
                <a:chOff x="5264088" y="3188237"/>
                <a:chExt cx="37776" cy="32357"/>
              </a:xfrm>
            </p:grpSpPr>
            <p:sp>
              <p:nvSpPr>
                <p:cNvPr id="7036" name="Google Shape;7036;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8"/>
              <p:cNvGrpSpPr/>
              <p:nvPr/>
            </p:nvGrpSpPr>
            <p:grpSpPr>
              <a:xfrm>
                <a:off x="5585758" y="3237425"/>
                <a:ext cx="37878" cy="32357"/>
                <a:chOff x="5585758" y="3237425"/>
                <a:chExt cx="37878" cy="32357"/>
              </a:xfrm>
            </p:grpSpPr>
            <p:sp>
              <p:nvSpPr>
                <p:cNvPr id="7039" name="Google Shape;7039;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8"/>
              <p:cNvGrpSpPr/>
              <p:nvPr/>
            </p:nvGrpSpPr>
            <p:grpSpPr>
              <a:xfrm>
                <a:off x="4874196" y="3291088"/>
                <a:ext cx="37878" cy="32451"/>
                <a:chOff x="4874196" y="3291088"/>
                <a:chExt cx="37878" cy="32451"/>
              </a:xfrm>
            </p:grpSpPr>
            <p:sp>
              <p:nvSpPr>
                <p:cNvPr id="7042" name="Google Shape;7042;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8"/>
              <p:cNvGrpSpPr/>
              <p:nvPr/>
            </p:nvGrpSpPr>
            <p:grpSpPr>
              <a:xfrm>
                <a:off x="5197770" y="3785466"/>
                <a:ext cx="37783" cy="32427"/>
                <a:chOff x="5197770" y="3785466"/>
                <a:chExt cx="37783" cy="32427"/>
              </a:xfrm>
            </p:grpSpPr>
            <p:sp>
              <p:nvSpPr>
                <p:cNvPr id="7045" name="Google Shape;7045;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8"/>
              <p:cNvGrpSpPr/>
              <p:nvPr/>
            </p:nvGrpSpPr>
            <p:grpSpPr>
              <a:xfrm>
                <a:off x="5177699" y="3492117"/>
                <a:ext cx="37776" cy="32357"/>
                <a:chOff x="5177699" y="3492117"/>
                <a:chExt cx="37776" cy="32357"/>
              </a:xfrm>
            </p:grpSpPr>
            <p:sp>
              <p:nvSpPr>
                <p:cNvPr id="7048" name="Google Shape;7048;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8"/>
              <p:cNvGrpSpPr/>
              <p:nvPr/>
            </p:nvGrpSpPr>
            <p:grpSpPr>
              <a:xfrm>
                <a:off x="5349431" y="3622346"/>
                <a:ext cx="37870" cy="32380"/>
                <a:chOff x="5349431" y="3622346"/>
                <a:chExt cx="37870" cy="32380"/>
              </a:xfrm>
            </p:grpSpPr>
            <p:sp>
              <p:nvSpPr>
                <p:cNvPr id="7051" name="Google Shape;7051;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8"/>
              <p:cNvGrpSpPr/>
              <p:nvPr/>
            </p:nvGrpSpPr>
            <p:grpSpPr>
              <a:xfrm>
                <a:off x="5068855" y="3563980"/>
                <a:ext cx="53954" cy="46223"/>
                <a:chOff x="5068855" y="3563980"/>
                <a:chExt cx="53954" cy="46223"/>
              </a:xfrm>
            </p:grpSpPr>
            <p:sp>
              <p:nvSpPr>
                <p:cNvPr id="7054" name="Google Shape;7054;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8"/>
              <p:cNvGrpSpPr/>
              <p:nvPr/>
            </p:nvGrpSpPr>
            <p:grpSpPr>
              <a:xfrm>
                <a:off x="5037654" y="3392507"/>
                <a:ext cx="37870" cy="32451"/>
                <a:chOff x="5037654" y="3392507"/>
                <a:chExt cx="37870" cy="32451"/>
              </a:xfrm>
            </p:grpSpPr>
            <p:sp>
              <p:nvSpPr>
                <p:cNvPr id="7057" name="Google Shape;7057;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8"/>
              <p:cNvGrpSpPr/>
              <p:nvPr/>
            </p:nvGrpSpPr>
            <p:grpSpPr>
              <a:xfrm>
                <a:off x="5456560" y="3368629"/>
                <a:ext cx="37870" cy="32451"/>
                <a:chOff x="5456560" y="3368629"/>
                <a:chExt cx="37870" cy="32451"/>
              </a:xfrm>
            </p:grpSpPr>
            <p:sp>
              <p:nvSpPr>
                <p:cNvPr id="7060" name="Google Shape;7060;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8"/>
              <p:cNvGrpSpPr/>
              <p:nvPr/>
            </p:nvGrpSpPr>
            <p:grpSpPr>
              <a:xfrm>
                <a:off x="4755749" y="3501516"/>
                <a:ext cx="46246" cy="39608"/>
                <a:chOff x="4755749" y="3501516"/>
                <a:chExt cx="46246" cy="39608"/>
              </a:xfrm>
            </p:grpSpPr>
            <p:sp>
              <p:nvSpPr>
                <p:cNvPr id="7063" name="Google Shape;7063;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68"/>
              <p:cNvGrpSpPr/>
              <p:nvPr/>
            </p:nvGrpSpPr>
            <p:grpSpPr>
              <a:xfrm>
                <a:off x="4681346" y="3485582"/>
                <a:ext cx="37783" cy="32427"/>
                <a:chOff x="4681346" y="3485582"/>
                <a:chExt cx="37783" cy="32427"/>
              </a:xfrm>
            </p:grpSpPr>
            <p:sp>
              <p:nvSpPr>
                <p:cNvPr id="7066" name="Google Shape;7066;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8"/>
              <p:cNvGrpSpPr/>
              <p:nvPr/>
            </p:nvGrpSpPr>
            <p:grpSpPr>
              <a:xfrm>
                <a:off x="4767067" y="3291088"/>
                <a:ext cx="37878" cy="32451"/>
                <a:chOff x="4767067" y="3291088"/>
                <a:chExt cx="37878" cy="32451"/>
              </a:xfrm>
            </p:grpSpPr>
            <p:sp>
              <p:nvSpPr>
                <p:cNvPr id="7069" name="Google Shape;7069;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8"/>
              <p:cNvGrpSpPr/>
              <p:nvPr/>
            </p:nvGrpSpPr>
            <p:grpSpPr>
              <a:xfrm>
                <a:off x="4687819" y="3405539"/>
                <a:ext cx="37776" cy="32451"/>
                <a:chOff x="4687819" y="3405539"/>
                <a:chExt cx="37776" cy="32451"/>
              </a:xfrm>
            </p:grpSpPr>
            <p:sp>
              <p:nvSpPr>
                <p:cNvPr id="7072" name="Google Shape;7072;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8"/>
              <p:cNvGrpSpPr/>
              <p:nvPr/>
            </p:nvGrpSpPr>
            <p:grpSpPr>
              <a:xfrm>
                <a:off x="4923101" y="3444809"/>
                <a:ext cx="52813" cy="45318"/>
                <a:chOff x="4923101" y="3444809"/>
                <a:chExt cx="52813" cy="45318"/>
              </a:xfrm>
            </p:grpSpPr>
            <p:sp>
              <p:nvSpPr>
                <p:cNvPr id="7075" name="Google Shape;7075;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8"/>
              <p:cNvGrpSpPr/>
              <p:nvPr/>
            </p:nvGrpSpPr>
            <p:grpSpPr>
              <a:xfrm>
                <a:off x="4846040" y="3654750"/>
                <a:ext cx="31405" cy="26993"/>
                <a:chOff x="4846040" y="3654750"/>
                <a:chExt cx="31405" cy="26993"/>
              </a:xfrm>
            </p:grpSpPr>
            <p:sp>
              <p:nvSpPr>
                <p:cNvPr id="7078" name="Google Shape;7078;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8"/>
              <p:cNvGrpSpPr/>
              <p:nvPr/>
            </p:nvGrpSpPr>
            <p:grpSpPr>
              <a:xfrm>
                <a:off x="4925673" y="3691700"/>
                <a:ext cx="40253" cy="34472"/>
                <a:chOff x="4925673" y="3691700"/>
                <a:chExt cx="40253" cy="34472"/>
              </a:xfrm>
            </p:grpSpPr>
            <p:sp>
              <p:nvSpPr>
                <p:cNvPr id="7081" name="Google Shape;7081;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8"/>
              <p:cNvGrpSpPr/>
              <p:nvPr/>
            </p:nvGrpSpPr>
            <p:grpSpPr>
              <a:xfrm>
                <a:off x="4894653" y="3740848"/>
                <a:ext cx="31405" cy="26906"/>
                <a:chOff x="4894653" y="3740848"/>
                <a:chExt cx="31405" cy="26906"/>
              </a:xfrm>
            </p:grpSpPr>
            <p:sp>
              <p:nvSpPr>
                <p:cNvPr id="7084" name="Google Shape;7084;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8"/>
              <p:cNvGrpSpPr/>
              <p:nvPr/>
            </p:nvGrpSpPr>
            <p:grpSpPr>
              <a:xfrm>
                <a:off x="4962300" y="3696348"/>
                <a:ext cx="38255" cy="32773"/>
                <a:chOff x="4962300" y="3696348"/>
                <a:chExt cx="38255" cy="32773"/>
              </a:xfrm>
            </p:grpSpPr>
            <p:sp>
              <p:nvSpPr>
                <p:cNvPr id="7087" name="Google Shape;7087;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8"/>
              <p:cNvGrpSpPr/>
              <p:nvPr/>
            </p:nvGrpSpPr>
            <p:grpSpPr>
              <a:xfrm>
                <a:off x="4980185" y="3743349"/>
                <a:ext cx="31499" cy="26969"/>
                <a:chOff x="4980185" y="3743349"/>
                <a:chExt cx="31499" cy="26969"/>
              </a:xfrm>
            </p:grpSpPr>
            <p:sp>
              <p:nvSpPr>
                <p:cNvPr id="7090" name="Google Shape;7090;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8"/>
              <p:cNvGrpSpPr/>
              <p:nvPr/>
            </p:nvGrpSpPr>
            <p:grpSpPr>
              <a:xfrm>
                <a:off x="5013768" y="3734312"/>
                <a:ext cx="31499" cy="26969"/>
                <a:chOff x="5013768" y="3734312"/>
                <a:chExt cx="31499" cy="26969"/>
              </a:xfrm>
            </p:grpSpPr>
            <p:sp>
              <p:nvSpPr>
                <p:cNvPr id="7093" name="Google Shape;7093;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8"/>
              <p:cNvGrpSpPr/>
              <p:nvPr/>
            </p:nvGrpSpPr>
            <p:grpSpPr>
              <a:xfrm>
                <a:off x="5036703" y="3764545"/>
                <a:ext cx="31499" cy="26898"/>
                <a:chOff x="5036703" y="3764545"/>
                <a:chExt cx="31499" cy="26898"/>
              </a:xfrm>
            </p:grpSpPr>
            <p:sp>
              <p:nvSpPr>
                <p:cNvPr id="7096" name="Google Shape;7096;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8"/>
              <p:cNvGrpSpPr/>
              <p:nvPr/>
            </p:nvGrpSpPr>
            <p:grpSpPr>
              <a:xfrm>
                <a:off x="4953546" y="3768352"/>
                <a:ext cx="31405" cy="26898"/>
                <a:chOff x="4953546" y="3768352"/>
                <a:chExt cx="31405" cy="26898"/>
              </a:xfrm>
            </p:grpSpPr>
            <p:sp>
              <p:nvSpPr>
                <p:cNvPr id="7099" name="Google Shape;7099;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8"/>
              <p:cNvGrpSpPr/>
              <p:nvPr/>
            </p:nvGrpSpPr>
            <p:grpSpPr>
              <a:xfrm>
                <a:off x="4964770" y="3814016"/>
                <a:ext cx="31499" cy="26993"/>
                <a:chOff x="4964770" y="3814016"/>
                <a:chExt cx="31499" cy="26993"/>
              </a:xfrm>
            </p:grpSpPr>
            <p:sp>
              <p:nvSpPr>
                <p:cNvPr id="7102" name="Google Shape;7102;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8"/>
              <p:cNvGrpSpPr/>
              <p:nvPr/>
            </p:nvGrpSpPr>
            <p:grpSpPr>
              <a:xfrm>
                <a:off x="4923290" y="3800504"/>
                <a:ext cx="31468" cy="26898"/>
                <a:chOff x="4923290" y="3800504"/>
                <a:chExt cx="31468" cy="26898"/>
              </a:xfrm>
            </p:grpSpPr>
            <p:sp>
              <p:nvSpPr>
                <p:cNvPr id="7105" name="Google Shape;7105;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8"/>
              <p:cNvGrpSpPr/>
              <p:nvPr/>
            </p:nvGrpSpPr>
            <p:grpSpPr>
              <a:xfrm>
                <a:off x="5108534" y="3650943"/>
                <a:ext cx="31405" cy="26993"/>
                <a:chOff x="5108534" y="3650943"/>
                <a:chExt cx="31405" cy="26993"/>
              </a:xfrm>
            </p:grpSpPr>
            <p:sp>
              <p:nvSpPr>
                <p:cNvPr id="7108" name="Google Shape;7108;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8"/>
              <p:cNvGrpSpPr/>
              <p:nvPr/>
            </p:nvGrpSpPr>
            <p:grpSpPr>
              <a:xfrm>
                <a:off x="5119380" y="3760739"/>
                <a:ext cx="31499" cy="26993"/>
                <a:chOff x="5119380" y="3760739"/>
                <a:chExt cx="31499" cy="26993"/>
              </a:xfrm>
            </p:grpSpPr>
            <p:sp>
              <p:nvSpPr>
                <p:cNvPr id="7111" name="Google Shape;7111;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8"/>
              <p:cNvGrpSpPr/>
              <p:nvPr/>
            </p:nvGrpSpPr>
            <p:grpSpPr>
              <a:xfrm>
                <a:off x="5119380" y="3788235"/>
                <a:ext cx="31499" cy="26993"/>
                <a:chOff x="5119380" y="3788235"/>
                <a:chExt cx="31499" cy="26993"/>
              </a:xfrm>
            </p:grpSpPr>
            <p:sp>
              <p:nvSpPr>
                <p:cNvPr id="7114" name="Google Shape;7114;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8"/>
              <p:cNvGrpSpPr/>
              <p:nvPr/>
            </p:nvGrpSpPr>
            <p:grpSpPr>
              <a:xfrm>
                <a:off x="5158005" y="3875284"/>
                <a:ext cx="31405" cy="27001"/>
                <a:chOff x="5158005" y="3875284"/>
                <a:chExt cx="31405" cy="27001"/>
              </a:xfrm>
            </p:grpSpPr>
            <p:sp>
              <p:nvSpPr>
                <p:cNvPr id="7117" name="Google Shape;7117;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8"/>
              <p:cNvGrpSpPr/>
              <p:nvPr/>
            </p:nvGrpSpPr>
            <p:grpSpPr>
              <a:xfrm>
                <a:off x="5233163" y="3764545"/>
                <a:ext cx="31499" cy="26898"/>
                <a:chOff x="5233163" y="3764545"/>
                <a:chExt cx="31499" cy="26898"/>
              </a:xfrm>
            </p:grpSpPr>
            <p:sp>
              <p:nvSpPr>
                <p:cNvPr id="7120" name="Google Shape;7120;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8"/>
              <p:cNvGrpSpPr/>
              <p:nvPr/>
            </p:nvGrpSpPr>
            <p:grpSpPr>
              <a:xfrm>
                <a:off x="5276168" y="3805545"/>
                <a:ext cx="31499" cy="26906"/>
                <a:chOff x="5276168" y="3805545"/>
                <a:chExt cx="31499" cy="26906"/>
              </a:xfrm>
            </p:grpSpPr>
            <p:sp>
              <p:nvSpPr>
                <p:cNvPr id="7123" name="Google Shape;7123;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8"/>
              <p:cNvGrpSpPr/>
              <p:nvPr/>
            </p:nvGrpSpPr>
            <p:grpSpPr>
              <a:xfrm>
                <a:off x="5294053" y="3851933"/>
                <a:ext cx="31405" cy="26945"/>
                <a:chOff x="5294053" y="3851933"/>
                <a:chExt cx="31405" cy="26945"/>
              </a:xfrm>
            </p:grpSpPr>
            <p:sp>
              <p:nvSpPr>
                <p:cNvPr id="7126" name="Google Shape;7126;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8"/>
              <p:cNvGrpSpPr/>
              <p:nvPr/>
            </p:nvGrpSpPr>
            <p:grpSpPr>
              <a:xfrm>
                <a:off x="5341723" y="3851902"/>
                <a:ext cx="31405" cy="26977"/>
                <a:chOff x="5341723" y="3851902"/>
                <a:chExt cx="31405" cy="26977"/>
              </a:xfrm>
            </p:grpSpPr>
            <p:sp>
              <p:nvSpPr>
                <p:cNvPr id="7129" name="Google Shape;7129;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8"/>
              <p:cNvGrpSpPr/>
              <p:nvPr/>
            </p:nvGrpSpPr>
            <p:grpSpPr>
              <a:xfrm>
                <a:off x="5054871" y="3507855"/>
                <a:ext cx="31405" cy="26993"/>
                <a:chOff x="5054871" y="3507855"/>
                <a:chExt cx="31405" cy="26993"/>
              </a:xfrm>
            </p:grpSpPr>
            <p:sp>
              <p:nvSpPr>
                <p:cNvPr id="7132" name="Google Shape;7132;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8"/>
              <p:cNvGrpSpPr/>
              <p:nvPr/>
            </p:nvGrpSpPr>
            <p:grpSpPr>
              <a:xfrm>
                <a:off x="4876579" y="3675325"/>
                <a:ext cx="31405" cy="26969"/>
                <a:chOff x="4876579" y="3675325"/>
                <a:chExt cx="31405" cy="26969"/>
              </a:xfrm>
            </p:grpSpPr>
            <p:sp>
              <p:nvSpPr>
                <p:cNvPr id="7135" name="Google Shape;7135;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8"/>
              <p:cNvGrpSpPr/>
              <p:nvPr/>
            </p:nvGrpSpPr>
            <p:grpSpPr>
              <a:xfrm>
                <a:off x="4842233" y="3688333"/>
                <a:ext cx="31405" cy="26993"/>
                <a:chOff x="4842233" y="3688333"/>
                <a:chExt cx="31405" cy="26993"/>
              </a:xfrm>
            </p:grpSpPr>
            <p:sp>
              <p:nvSpPr>
                <p:cNvPr id="7138" name="Google Shape;7138;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8"/>
              <p:cNvGrpSpPr/>
              <p:nvPr/>
            </p:nvGrpSpPr>
            <p:grpSpPr>
              <a:xfrm>
                <a:off x="5187876" y="3608032"/>
                <a:ext cx="31405" cy="27001"/>
                <a:chOff x="5187876" y="3608032"/>
                <a:chExt cx="31405" cy="27001"/>
              </a:xfrm>
            </p:grpSpPr>
            <p:sp>
              <p:nvSpPr>
                <p:cNvPr id="7141" name="Google Shape;7141;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68"/>
              <p:cNvGrpSpPr/>
              <p:nvPr/>
            </p:nvGrpSpPr>
            <p:grpSpPr>
              <a:xfrm>
                <a:off x="5269224" y="3304167"/>
                <a:ext cx="40253" cy="34402"/>
                <a:chOff x="5269224" y="3304167"/>
                <a:chExt cx="40253" cy="34402"/>
              </a:xfrm>
            </p:grpSpPr>
            <p:sp>
              <p:nvSpPr>
                <p:cNvPr id="7146" name="Google Shape;7146;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8"/>
              <p:cNvGrpSpPr/>
              <p:nvPr/>
            </p:nvGrpSpPr>
            <p:grpSpPr>
              <a:xfrm>
                <a:off x="5327354" y="3476615"/>
                <a:ext cx="49864" cy="42723"/>
                <a:chOff x="5327354" y="3476615"/>
                <a:chExt cx="49864" cy="42723"/>
              </a:xfrm>
            </p:grpSpPr>
            <p:sp>
              <p:nvSpPr>
                <p:cNvPr id="7149" name="Google Shape;7149;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3" name="Google Shape;7153;p68"/>
              <p:cNvGrpSpPr/>
              <p:nvPr/>
            </p:nvGrpSpPr>
            <p:grpSpPr>
              <a:xfrm>
                <a:off x="5341723" y="3775957"/>
                <a:ext cx="31405" cy="26898"/>
                <a:chOff x="5341723" y="3775957"/>
                <a:chExt cx="31405" cy="26898"/>
              </a:xfrm>
            </p:grpSpPr>
            <p:sp>
              <p:nvSpPr>
                <p:cNvPr id="7154" name="Google Shape;7154;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8"/>
              <p:cNvGrpSpPr/>
              <p:nvPr/>
            </p:nvGrpSpPr>
            <p:grpSpPr>
              <a:xfrm>
                <a:off x="5439053" y="3699274"/>
                <a:ext cx="31405" cy="26898"/>
                <a:chOff x="5439053" y="3699274"/>
                <a:chExt cx="31405" cy="26898"/>
              </a:xfrm>
            </p:grpSpPr>
            <p:sp>
              <p:nvSpPr>
                <p:cNvPr id="7157" name="Google Shape;7157;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8"/>
              <p:cNvGrpSpPr/>
              <p:nvPr/>
            </p:nvGrpSpPr>
            <p:grpSpPr>
              <a:xfrm>
                <a:off x="5412414" y="3622307"/>
                <a:ext cx="31499" cy="26993"/>
                <a:chOff x="5412414" y="3622307"/>
                <a:chExt cx="31499" cy="26993"/>
              </a:xfrm>
            </p:grpSpPr>
            <p:sp>
              <p:nvSpPr>
                <p:cNvPr id="7160" name="Google Shape;7160;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8"/>
              <p:cNvGrpSpPr/>
              <p:nvPr/>
            </p:nvGrpSpPr>
            <p:grpSpPr>
              <a:xfrm>
                <a:off x="5476254" y="3473949"/>
                <a:ext cx="26835" cy="26930"/>
                <a:chOff x="5476254" y="3473949"/>
                <a:chExt cx="26835" cy="26930"/>
              </a:xfrm>
            </p:grpSpPr>
            <p:sp>
              <p:nvSpPr>
                <p:cNvPr id="7163" name="Google Shape;7163;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8"/>
              <p:cNvGrpSpPr/>
              <p:nvPr/>
            </p:nvGrpSpPr>
            <p:grpSpPr>
              <a:xfrm>
                <a:off x="5564547" y="3481594"/>
                <a:ext cx="31397" cy="26898"/>
                <a:chOff x="5564547" y="3481594"/>
                <a:chExt cx="31397" cy="26898"/>
              </a:xfrm>
            </p:grpSpPr>
            <p:sp>
              <p:nvSpPr>
                <p:cNvPr id="7166" name="Google Shape;7166;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8"/>
              <p:cNvGrpSpPr/>
              <p:nvPr/>
            </p:nvGrpSpPr>
            <p:grpSpPr>
              <a:xfrm>
                <a:off x="5534101" y="3470174"/>
                <a:ext cx="31397" cy="26906"/>
                <a:chOff x="5534101" y="3470174"/>
                <a:chExt cx="31397" cy="26906"/>
              </a:xfrm>
            </p:grpSpPr>
            <p:sp>
              <p:nvSpPr>
                <p:cNvPr id="7169" name="Google Shape;7169;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8"/>
              <p:cNvGrpSpPr/>
              <p:nvPr/>
            </p:nvGrpSpPr>
            <p:grpSpPr>
              <a:xfrm>
                <a:off x="5610879" y="3314486"/>
                <a:ext cx="31499" cy="26938"/>
                <a:chOff x="5610879" y="3314486"/>
                <a:chExt cx="31499" cy="26938"/>
              </a:xfrm>
            </p:grpSpPr>
            <p:sp>
              <p:nvSpPr>
                <p:cNvPr id="7172" name="Google Shape;7172;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8"/>
              <p:cNvGrpSpPr/>
              <p:nvPr/>
            </p:nvGrpSpPr>
            <p:grpSpPr>
              <a:xfrm>
                <a:off x="4834525" y="3501382"/>
                <a:ext cx="31499" cy="26898"/>
                <a:chOff x="4834525" y="3501382"/>
                <a:chExt cx="31499" cy="26898"/>
              </a:xfrm>
            </p:grpSpPr>
            <p:sp>
              <p:nvSpPr>
                <p:cNvPr id="7175" name="Google Shape;7175;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8"/>
              <p:cNvGrpSpPr/>
              <p:nvPr/>
            </p:nvGrpSpPr>
            <p:grpSpPr>
              <a:xfrm>
                <a:off x="4898460" y="3580158"/>
                <a:ext cx="31405" cy="26898"/>
                <a:chOff x="4898460" y="3580158"/>
                <a:chExt cx="31405" cy="26898"/>
              </a:xfrm>
            </p:grpSpPr>
            <p:sp>
              <p:nvSpPr>
                <p:cNvPr id="7178" name="Google Shape;7178;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8"/>
              <p:cNvGrpSpPr/>
              <p:nvPr/>
            </p:nvGrpSpPr>
            <p:grpSpPr>
              <a:xfrm>
                <a:off x="4882667" y="3608032"/>
                <a:ext cx="31499" cy="27001"/>
                <a:chOff x="4882667" y="3608032"/>
                <a:chExt cx="31499" cy="27001"/>
              </a:xfrm>
            </p:grpSpPr>
            <p:sp>
              <p:nvSpPr>
                <p:cNvPr id="7181" name="Google Shape;7181;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8"/>
              <p:cNvGrpSpPr/>
              <p:nvPr/>
            </p:nvGrpSpPr>
            <p:grpSpPr>
              <a:xfrm>
                <a:off x="4843373" y="3631407"/>
                <a:ext cx="16273" cy="16186"/>
                <a:chOff x="4843373" y="3631407"/>
                <a:chExt cx="16273" cy="16186"/>
              </a:xfrm>
            </p:grpSpPr>
            <p:sp>
              <p:nvSpPr>
                <p:cNvPr id="7184" name="Google Shape;7184;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8"/>
              <p:cNvGrpSpPr/>
              <p:nvPr/>
            </p:nvGrpSpPr>
            <p:grpSpPr>
              <a:xfrm>
                <a:off x="4727773" y="3591578"/>
                <a:ext cx="31499" cy="26898"/>
                <a:chOff x="4727773" y="3591578"/>
                <a:chExt cx="31499" cy="26898"/>
              </a:xfrm>
            </p:grpSpPr>
            <p:sp>
              <p:nvSpPr>
                <p:cNvPr id="7187" name="Google Shape;7187;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9" name="Google Shape;7189;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68"/>
              <p:cNvGrpSpPr/>
              <p:nvPr/>
            </p:nvGrpSpPr>
            <p:grpSpPr>
              <a:xfrm>
                <a:off x="4609421" y="3577398"/>
                <a:ext cx="31499" cy="27001"/>
                <a:chOff x="4609421" y="3577398"/>
                <a:chExt cx="31499" cy="27001"/>
              </a:xfrm>
            </p:grpSpPr>
            <p:sp>
              <p:nvSpPr>
                <p:cNvPr id="7192" name="Google Shape;7192;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8"/>
              <p:cNvGrpSpPr/>
              <p:nvPr/>
            </p:nvGrpSpPr>
            <p:grpSpPr>
              <a:xfrm>
                <a:off x="4649289" y="3577398"/>
                <a:ext cx="31499" cy="27001"/>
                <a:chOff x="4649289" y="3577398"/>
                <a:chExt cx="31499" cy="27001"/>
              </a:xfrm>
            </p:grpSpPr>
            <p:sp>
              <p:nvSpPr>
                <p:cNvPr id="7195" name="Google Shape;7195;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8"/>
              <p:cNvGrpSpPr/>
              <p:nvPr/>
            </p:nvGrpSpPr>
            <p:grpSpPr>
              <a:xfrm>
                <a:off x="4605614" y="3639523"/>
                <a:ext cx="31499" cy="26906"/>
                <a:chOff x="4605614" y="3639523"/>
                <a:chExt cx="31499" cy="26906"/>
              </a:xfrm>
            </p:grpSpPr>
            <p:sp>
              <p:nvSpPr>
                <p:cNvPr id="7198" name="Google Shape;7198;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8"/>
              <p:cNvGrpSpPr/>
              <p:nvPr/>
            </p:nvGrpSpPr>
            <p:grpSpPr>
              <a:xfrm>
                <a:off x="4785149" y="3618846"/>
                <a:ext cx="26930" cy="26843"/>
                <a:chOff x="4785149" y="3618846"/>
                <a:chExt cx="26930" cy="26843"/>
              </a:xfrm>
            </p:grpSpPr>
            <p:sp>
              <p:nvSpPr>
                <p:cNvPr id="7201" name="Google Shape;7201;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8"/>
              <p:cNvGrpSpPr/>
              <p:nvPr/>
            </p:nvGrpSpPr>
            <p:grpSpPr>
              <a:xfrm>
                <a:off x="4810167" y="3601567"/>
                <a:ext cx="31405" cy="26898"/>
                <a:chOff x="4810167" y="3601567"/>
                <a:chExt cx="31405" cy="26898"/>
              </a:xfrm>
            </p:grpSpPr>
            <p:sp>
              <p:nvSpPr>
                <p:cNvPr id="7204" name="Google Shape;7204;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8"/>
              <p:cNvGrpSpPr/>
              <p:nvPr/>
            </p:nvGrpSpPr>
            <p:grpSpPr>
              <a:xfrm>
                <a:off x="4831002" y="3373230"/>
                <a:ext cx="31405" cy="26898"/>
                <a:chOff x="4831002" y="3373230"/>
                <a:chExt cx="31405" cy="26898"/>
              </a:xfrm>
            </p:grpSpPr>
            <p:sp>
              <p:nvSpPr>
                <p:cNvPr id="7207" name="Google Shape;7207;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8"/>
              <p:cNvGrpSpPr/>
              <p:nvPr/>
            </p:nvGrpSpPr>
            <p:grpSpPr>
              <a:xfrm>
                <a:off x="4719311" y="3355054"/>
                <a:ext cx="31499" cy="27001"/>
                <a:chOff x="4719311" y="3355054"/>
                <a:chExt cx="31499" cy="27001"/>
              </a:xfrm>
            </p:grpSpPr>
            <p:sp>
              <p:nvSpPr>
                <p:cNvPr id="7210" name="Google Shape;7210;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8"/>
              <p:cNvGrpSpPr/>
              <p:nvPr/>
            </p:nvGrpSpPr>
            <p:grpSpPr>
              <a:xfrm>
                <a:off x="4798755" y="3450260"/>
                <a:ext cx="26930" cy="26930"/>
                <a:chOff x="4798755" y="3450260"/>
                <a:chExt cx="26930" cy="26930"/>
              </a:xfrm>
            </p:grpSpPr>
            <p:sp>
              <p:nvSpPr>
                <p:cNvPr id="7213" name="Google Shape;7213;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8"/>
              <p:cNvGrpSpPr/>
              <p:nvPr/>
            </p:nvGrpSpPr>
            <p:grpSpPr>
              <a:xfrm>
                <a:off x="4645576" y="3467555"/>
                <a:ext cx="31405" cy="26953"/>
                <a:chOff x="4645576" y="3467555"/>
                <a:chExt cx="31405" cy="26953"/>
              </a:xfrm>
            </p:grpSpPr>
            <p:sp>
              <p:nvSpPr>
                <p:cNvPr id="7216" name="Google Shape;7216;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8"/>
              <p:cNvGrpSpPr/>
              <p:nvPr/>
            </p:nvGrpSpPr>
            <p:grpSpPr>
              <a:xfrm>
                <a:off x="4687631" y="3583965"/>
                <a:ext cx="31499" cy="26898"/>
                <a:chOff x="4687631" y="3583965"/>
                <a:chExt cx="31499" cy="26898"/>
              </a:xfrm>
            </p:grpSpPr>
            <p:sp>
              <p:nvSpPr>
                <p:cNvPr id="7219" name="Google Shape;7219;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8"/>
              <p:cNvGrpSpPr/>
              <p:nvPr/>
            </p:nvGrpSpPr>
            <p:grpSpPr>
              <a:xfrm>
                <a:off x="4719311" y="3471314"/>
                <a:ext cx="31499" cy="27001"/>
                <a:chOff x="4719311" y="3471314"/>
                <a:chExt cx="31499" cy="27001"/>
              </a:xfrm>
            </p:grpSpPr>
            <p:sp>
              <p:nvSpPr>
                <p:cNvPr id="7222" name="Google Shape;7222;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8"/>
              <p:cNvGrpSpPr/>
              <p:nvPr/>
            </p:nvGrpSpPr>
            <p:grpSpPr>
              <a:xfrm>
                <a:off x="4719311" y="3434404"/>
                <a:ext cx="31499" cy="26898"/>
                <a:chOff x="4719311" y="3434404"/>
                <a:chExt cx="31499" cy="26898"/>
              </a:xfrm>
            </p:grpSpPr>
            <p:sp>
              <p:nvSpPr>
                <p:cNvPr id="7225" name="Google Shape;7225;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8"/>
              <p:cNvGrpSpPr/>
              <p:nvPr/>
            </p:nvGrpSpPr>
            <p:grpSpPr>
              <a:xfrm>
                <a:off x="4768876" y="3401772"/>
                <a:ext cx="31499" cy="26898"/>
                <a:chOff x="4768876" y="3401772"/>
                <a:chExt cx="31499" cy="26898"/>
              </a:xfrm>
            </p:grpSpPr>
            <p:sp>
              <p:nvSpPr>
                <p:cNvPr id="7228" name="Google Shape;7228;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8"/>
              <p:cNvGrpSpPr/>
              <p:nvPr/>
            </p:nvGrpSpPr>
            <p:grpSpPr>
              <a:xfrm>
                <a:off x="4762214" y="3471377"/>
                <a:ext cx="26938" cy="26938"/>
                <a:chOff x="4762214" y="3471377"/>
                <a:chExt cx="26938" cy="26938"/>
              </a:xfrm>
            </p:grpSpPr>
            <p:sp>
              <p:nvSpPr>
                <p:cNvPr id="7231" name="Google Shape;7231;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8"/>
              <p:cNvGrpSpPr/>
              <p:nvPr/>
            </p:nvGrpSpPr>
            <p:grpSpPr>
              <a:xfrm>
                <a:off x="4790473" y="3344782"/>
                <a:ext cx="31405" cy="26898"/>
                <a:chOff x="4790473" y="3344782"/>
                <a:chExt cx="31405" cy="26898"/>
              </a:xfrm>
            </p:grpSpPr>
            <p:sp>
              <p:nvSpPr>
                <p:cNvPr id="7234" name="Google Shape;7234;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8"/>
              <p:cNvGrpSpPr/>
              <p:nvPr/>
            </p:nvGrpSpPr>
            <p:grpSpPr>
              <a:xfrm>
                <a:off x="4823774" y="3950733"/>
                <a:ext cx="37398" cy="32034"/>
                <a:chOff x="4823774" y="3950733"/>
                <a:chExt cx="37398" cy="32034"/>
              </a:xfrm>
            </p:grpSpPr>
            <p:sp>
              <p:nvSpPr>
                <p:cNvPr id="7237" name="Google Shape;7237;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8"/>
              <p:cNvGrpSpPr/>
              <p:nvPr/>
            </p:nvGrpSpPr>
            <p:grpSpPr>
              <a:xfrm>
                <a:off x="4823396" y="4110566"/>
                <a:ext cx="31405" cy="26906"/>
                <a:chOff x="4823396" y="4110566"/>
                <a:chExt cx="31405" cy="26906"/>
              </a:xfrm>
            </p:grpSpPr>
            <p:sp>
              <p:nvSpPr>
                <p:cNvPr id="7240" name="Google Shape;7240;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8"/>
              <p:cNvGrpSpPr/>
              <p:nvPr/>
            </p:nvGrpSpPr>
            <p:grpSpPr>
              <a:xfrm>
                <a:off x="4838332" y="3821150"/>
                <a:ext cx="31499" cy="26898"/>
                <a:chOff x="4838332" y="3821150"/>
                <a:chExt cx="31499" cy="26898"/>
              </a:xfrm>
            </p:grpSpPr>
            <p:sp>
              <p:nvSpPr>
                <p:cNvPr id="7243" name="Google Shape;7243;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8"/>
              <p:cNvGrpSpPr/>
              <p:nvPr/>
            </p:nvGrpSpPr>
            <p:grpSpPr>
              <a:xfrm>
                <a:off x="4661275" y="3815007"/>
                <a:ext cx="36824" cy="31523"/>
                <a:chOff x="4661275" y="3815007"/>
                <a:chExt cx="36824" cy="31523"/>
              </a:xfrm>
            </p:grpSpPr>
            <p:sp>
              <p:nvSpPr>
                <p:cNvPr id="7246" name="Google Shape;7246;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8"/>
              <p:cNvGrpSpPr/>
              <p:nvPr/>
            </p:nvGrpSpPr>
            <p:grpSpPr>
              <a:xfrm>
                <a:off x="4558998" y="3851037"/>
                <a:ext cx="33591" cy="28699"/>
                <a:chOff x="4558998" y="3851037"/>
                <a:chExt cx="33591" cy="28699"/>
              </a:xfrm>
            </p:grpSpPr>
            <p:sp>
              <p:nvSpPr>
                <p:cNvPr id="7249" name="Google Shape;7249;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8"/>
              <p:cNvGrpSpPr/>
              <p:nvPr/>
            </p:nvGrpSpPr>
            <p:grpSpPr>
              <a:xfrm>
                <a:off x="4696762" y="3638587"/>
                <a:ext cx="33591" cy="28794"/>
                <a:chOff x="4696762" y="3638587"/>
                <a:chExt cx="33591" cy="28794"/>
              </a:xfrm>
            </p:grpSpPr>
            <p:sp>
              <p:nvSpPr>
                <p:cNvPr id="7252" name="Google Shape;7252;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8"/>
              <p:cNvGrpSpPr/>
              <p:nvPr/>
            </p:nvGrpSpPr>
            <p:grpSpPr>
              <a:xfrm>
                <a:off x="4929479" y="3939140"/>
                <a:ext cx="33497" cy="28692"/>
                <a:chOff x="4929479" y="3939140"/>
                <a:chExt cx="33497" cy="28692"/>
              </a:xfrm>
            </p:grpSpPr>
            <p:sp>
              <p:nvSpPr>
                <p:cNvPr id="7255" name="Google Shape;7255;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8"/>
              <p:cNvGrpSpPr/>
              <p:nvPr/>
            </p:nvGrpSpPr>
            <p:grpSpPr>
              <a:xfrm>
                <a:off x="4907119" y="3986039"/>
                <a:ext cx="33497" cy="28699"/>
                <a:chOff x="4907119" y="3986039"/>
                <a:chExt cx="33497" cy="28699"/>
              </a:xfrm>
            </p:grpSpPr>
            <p:sp>
              <p:nvSpPr>
                <p:cNvPr id="7258" name="Google Shape;7258;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8"/>
              <p:cNvGrpSpPr/>
              <p:nvPr/>
            </p:nvGrpSpPr>
            <p:grpSpPr>
              <a:xfrm>
                <a:off x="4911783" y="4048102"/>
                <a:ext cx="33591" cy="28762"/>
                <a:chOff x="4911783" y="4048102"/>
                <a:chExt cx="33591" cy="28762"/>
              </a:xfrm>
            </p:grpSpPr>
            <p:sp>
              <p:nvSpPr>
                <p:cNvPr id="7261" name="Google Shape;7261;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3" name="Google Shape;7263;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5" name="Google Shape;7265;p68"/>
              <p:cNvGrpSpPr/>
              <p:nvPr/>
            </p:nvGrpSpPr>
            <p:grpSpPr>
              <a:xfrm>
                <a:off x="4762623" y="3837847"/>
                <a:ext cx="42416" cy="36273"/>
                <a:chOff x="4762623" y="3837847"/>
                <a:chExt cx="42416" cy="36273"/>
              </a:xfrm>
            </p:grpSpPr>
            <p:sp>
              <p:nvSpPr>
                <p:cNvPr id="7266" name="Google Shape;7266;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8"/>
              <p:cNvGrpSpPr/>
              <p:nvPr/>
            </p:nvGrpSpPr>
            <p:grpSpPr>
              <a:xfrm>
                <a:off x="4746044" y="4104966"/>
                <a:ext cx="33497" cy="28699"/>
                <a:chOff x="4746044" y="4104966"/>
                <a:chExt cx="33497" cy="28699"/>
              </a:xfrm>
            </p:grpSpPr>
            <p:sp>
              <p:nvSpPr>
                <p:cNvPr id="7269" name="Google Shape;7269;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68"/>
              <p:cNvGrpSpPr/>
              <p:nvPr/>
            </p:nvGrpSpPr>
            <p:grpSpPr>
              <a:xfrm>
                <a:off x="4859646" y="4162554"/>
                <a:ext cx="33591" cy="28762"/>
                <a:chOff x="4859646" y="4162554"/>
                <a:chExt cx="33591" cy="28762"/>
              </a:xfrm>
            </p:grpSpPr>
            <p:sp>
              <p:nvSpPr>
                <p:cNvPr id="7272" name="Google Shape;7272;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74" name="Google Shape;7274;p68"/>
            <p:cNvGrpSpPr/>
            <p:nvPr/>
          </p:nvGrpSpPr>
          <p:grpSpPr>
            <a:xfrm>
              <a:off x="3597785" y="3274438"/>
              <a:ext cx="855610" cy="1122100"/>
              <a:chOff x="3597785" y="3274438"/>
              <a:chExt cx="855610" cy="1122100"/>
            </a:xfrm>
          </p:grpSpPr>
          <p:grpSp>
            <p:nvGrpSpPr>
              <p:cNvPr id="7275" name="Google Shape;7275;p68"/>
              <p:cNvGrpSpPr/>
              <p:nvPr/>
            </p:nvGrpSpPr>
            <p:grpSpPr>
              <a:xfrm>
                <a:off x="3617857" y="3284717"/>
                <a:ext cx="826785" cy="1099165"/>
                <a:chOff x="3617857" y="3284717"/>
                <a:chExt cx="826785" cy="1099165"/>
              </a:xfrm>
            </p:grpSpPr>
            <p:sp>
              <p:nvSpPr>
                <p:cNvPr id="7276" name="Google Shape;7276;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8"/>
              <p:cNvGrpSpPr/>
              <p:nvPr/>
            </p:nvGrpSpPr>
            <p:grpSpPr>
              <a:xfrm>
                <a:off x="4180904" y="4251758"/>
                <a:ext cx="37783" cy="32420"/>
                <a:chOff x="4180904" y="4251758"/>
                <a:chExt cx="37783" cy="32420"/>
              </a:xfrm>
            </p:grpSpPr>
            <p:sp>
              <p:nvSpPr>
                <p:cNvPr id="7333" name="Google Shape;7333;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8"/>
              <p:cNvGrpSpPr/>
              <p:nvPr/>
            </p:nvGrpSpPr>
            <p:grpSpPr>
              <a:xfrm>
                <a:off x="4201644" y="4081324"/>
                <a:ext cx="37783" cy="32364"/>
                <a:chOff x="4201644" y="4081324"/>
                <a:chExt cx="37783" cy="32364"/>
              </a:xfrm>
            </p:grpSpPr>
            <p:sp>
              <p:nvSpPr>
                <p:cNvPr id="7336" name="Google Shape;7336;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8"/>
              <p:cNvGrpSpPr/>
              <p:nvPr/>
            </p:nvGrpSpPr>
            <p:grpSpPr>
              <a:xfrm>
                <a:off x="4284416" y="3887428"/>
                <a:ext cx="37783" cy="32451"/>
                <a:chOff x="4284416" y="3887428"/>
                <a:chExt cx="37783" cy="32451"/>
              </a:xfrm>
            </p:grpSpPr>
            <p:sp>
              <p:nvSpPr>
                <p:cNvPr id="7339" name="Google Shape;7339;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8"/>
              <p:cNvGrpSpPr/>
              <p:nvPr/>
            </p:nvGrpSpPr>
            <p:grpSpPr>
              <a:xfrm>
                <a:off x="4223721" y="3860404"/>
                <a:ext cx="37870" cy="32364"/>
                <a:chOff x="4223721" y="3860404"/>
                <a:chExt cx="37870" cy="32364"/>
              </a:xfrm>
            </p:grpSpPr>
            <p:sp>
              <p:nvSpPr>
                <p:cNvPr id="7342" name="Google Shape;7342;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8"/>
              <p:cNvGrpSpPr/>
              <p:nvPr/>
            </p:nvGrpSpPr>
            <p:grpSpPr>
              <a:xfrm>
                <a:off x="4104889" y="3699242"/>
                <a:ext cx="37776" cy="32357"/>
                <a:chOff x="4104889" y="3699242"/>
                <a:chExt cx="37776" cy="32357"/>
              </a:xfrm>
            </p:grpSpPr>
            <p:sp>
              <p:nvSpPr>
                <p:cNvPr id="7345" name="Google Shape;7345;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8"/>
              <p:cNvGrpSpPr/>
              <p:nvPr/>
            </p:nvGrpSpPr>
            <p:grpSpPr>
              <a:xfrm>
                <a:off x="4143608" y="3475121"/>
                <a:ext cx="37878" cy="32420"/>
                <a:chOff x="4143608" y="3475121"/>
                <a:chExt cx="37878" cy="32420"/>
              </a:xfrm>
            </p:grpSpPr>
            <p:sp>
              <p:nvSpPr>
                <p:cNvPr id="7348" name="Google Shape;7348;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8"/>
              <p:cNvGrpSpPr/>
              <p:nvPr/>
            </p:nvGrpSpPr>
            <p:grpSpPr>
              <a:xfrm>
                <a:off x="4217248" y="3570893"/>
                <a:ext cx="37776" cy="32364"/>
                <a:chOff x="4217248" y="3570893"/>
                <a:chExt cx="37776" cy="32364"/>
              </a:xfrm>
            </p:grpSpPr>
            <p:sp>
              <p:nvSpPr>
                <p:cNvPr id="7351" name="Google Shape;7351;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8"/>
              <p:cNvGrpSpPr/>
              <p:nvPr/>
            </p:nvGrpSpPr>
            <p:grpSpPr>
              <a:xfrm>
                <a:off x="4255307" y="3431612"/>
                <a:ext cx="37776" cy="32451"/>
                <a:chOff x="4255307" y="3431612"/>
                <a:chExt cx="37776" cy="32451"/>
              </a:xfrm>
            </p:grpSpPr>
            <p:sp>
              <p:nvSpPr>
                <p:cNvPr id="7354" name="Google Shape;7354;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8"/>
              <p:cNvGrpSpPr/>
              <p:nvPr/>
            </p:nvGrpSpPr>
            <p:grpSpPr>
              <a:xfrm>
                <a:off x="3853052" y="3577398"/>
                <a:ext cx="37776" cy="32420"/>
                <a:chOff x="3853052" y="3577398"/>
                <a:chExt cx="37776" cy="32420"/>
              </a:xfrm>
            </p:grpSpPr>
            <p:sp>
              <p:nvSpPr>
                <p:cNvPr id="7357" name="Google Shape;7357;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8"/>
              <p:cNvGrpSpPr/>
              <p:nvPr/>
            </p:nvGrpSpPr>
            <p:grpSpPr>
              <a:xfrm>
                <a:off x="4039908" y="3412107"/>
                <a:ext cx="37776" cy="32357"/>
                <a:chOff x="4039908" y="3412107"/>
                <a:chExt cx="37776" cy="32357"/>
              </a:xfrm>
            </p:grpSpPr>
            <p:sp>
              <p:nvSpPr>
                <p:cNvPr id="7360" name="Google Shape;7360;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8"/>
              <p:cNvGrpSpPr/>
              <p:nvPr/>
            </p:nvGrpSpPr>
            <p:grpSpPr>
              <a:xfrm>
                <a:off x="4017360" y="3342061"/>
                <a:ext cx="37870" cy="32380"/>
                <a:chOff x="4017360" y="3342061"/>
                <a:chExt cx="37870" cy="32380"/>
              </a:xfrm>
            </p:grpSpPr>
            <p:sp>
              <p:nvSpPr>
                <p:cNvPr id="7363" name="Google Shape;7363;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7" name="Google Shape;7367;p68"/>
              <p:cNvGrpSpPr/>
              <p:nvPr/>
            </p:nvGrpSpPr>
            <p:grpSpPr>
              <a:xfrm>
                <a:off x="3750870" y="3418650"/>
                <a:ext cx="37776" cy="32380"/>
                <a:chOff x="3750870" y="3418650"/>
                <a:chExt cx="37776" cy="32380"/>
              </a:xfrm>
            </p:grpSpPr>
            <p:sp>
              <p:nvSpPr>
                <p:cNvPr id="7368" name="Google Shape;7368;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68"/>
              <p:cNvGrpSpPr/>
              <p:nvPr/>
            </p:nvGrpSpPr>
            <p:grpSpPr>
              <a:xfrm>
                <a:off x="3632509" y="3274438"/>
                <a:ext cx="37783" cy="32357"/>
                <a:chOff x="3632509" y="3274438"/>
                <a:chExt cx="37783" cy="32357"/>
              </a:xfrm>
            </p:grpSpPr>
            <p:sp>
              <p:nvSpPr>
                <p:cNvPr id="7371" name="Google Shape;7371;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8"/>
              <p:cNvGrpSpPr/>
              <p:nvPr/>
            </p:nvGrpSpPr>
            <p:grpSpPr>
              <a:xfrm>
                <a:off x="3906424" y="3297561"/>
                <a:ext cx="37776" cy="32451"/>
                <a:chOff x="3906424" y="3297561"/>
                <a:chExt cx="37776" cy="32451"/>
              </a:xfrm>
            </p:grpSpPr>
            <p:sp>
              <p:nvSpPr>
                <p:cNvPr id="7374" name="Google Shape;7374;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8"/>
              <p:cNvGrpSpPr/>
              <p:nvPr/>
            </p:nvGrpSpPr>
            <p:grpSpPr>
              <a:xfrm>
                <a:off x="3866084" y="3412107"/>
                <a:ext cx="37776" cy="32357"/>
                <a:chOff x="3866084" y="3412107"/>
                <a:chExt cx="37776" cy="32357"/>
              </a:xfrm>
            </p:grpSpPr>
            <p:sp>
              <p:nvSpPr>
                <p:cNvPr id="7377" name="Google Shape;7377;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8"/>
              <p:cNvGrpSpPr/>
              <p:nvPr/>
            </p:nvGrpSpPr>
            <p:grpSpPr>
              <a:xfrm>
                <a:off x="4023919" y="3766409"/>
                <a:ext cx="37783" cy="32357"/>
                <a:chOff x="4023919" y="3766409"/>
                <a:chExt cx="37783" cy="32357"/>
              </a:xfrm>
            </p:grpSpPr>
            <p:sp>
              <p:nvSpPr>
                <p:cNvPr id="7380" name="Google Shape;7380;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8"/>
              <p:cNvGrpSpPr/>
              <p:nvPr/>
            </p:nvGrpSpPr>
            <p:grpSpPr>
              <a:xfrm>
                <a:off x="3973882" y="3779449"/>
                <a:ext cx="37776" cy="32357"/>
                <a:chOff x="3973882" y="3779449"/>
                <a:chExt cx="37776" cy="32357"/>
              </a:xfrm>
            </p:grpSpPr>
            <p:sp>
              <p:nvSpPr>
                <p:cNvPr id="7383" name="Google Shape;7383;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8"/>
              <p:cNvGrpSpPr/>
              <p:nvPr/>
            </p:nvGrpSpPr>
            <p:grpSpPr>
              <a:xfrm>
                <a:off x="4073398" y="3838028"/>
                <a:ext cx="37776" cy="32380"/>
                <a:chOff x="4073398" y="3838028"/>
                <a:chExt cx="37776" cy="32380"/>
              </a:xfrm>
            </p:grpSpPr>
            <p:sp>
              <p:nvSpPr>
                <p:cNvPr id="7386" name="Google Shape;7386;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8"/>
              <p:cNvGrpSpPr/>
              <p:nvPr/>
            </p:nvGrpSpPr>
            <p:grpSpPr>
              <a:xfrm>
                <a:off x="4342672" y="4144496"/>
                <a:ext cx="37752" cy="32364"/>
                <a:chOff x="4342672" y="4144496"/>
                <a:chExt cx="37752" cy="32364"/>
              </a:xfrm>
            </p:grpSpPr>
            <p:sp>
              <p:nvSpPr>
                <p:cNvPr id="7389" name="Google Shape;7389;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8"/>
              <p:cNvGrpSpPr/>
              <p:nvPr/>
            </p:nvGrpSpPr>
            <p:grpSpPr>
              <a:xfrm>
                <a:off x="4406386" y="4056872"/>
                <a:ext cx="37783" cy="32364"/>
                <a:chOff x="4406386" y="4056872"/>
                <a:chExt cx="37783" cy="32364"/>
              </a:xfrm>
            </p:grpSpPr>
            <p:sp>
              <p:nvSpPr>
                <p:cNvPr id="7392" name="Google Shape;7392;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8"/>
              <p:cNvGrpSpPr/>
              <p:nvPr/>
            </p:nvGrpSpPr>
            <p:grpSpPr>
              <a:xfrm>
                <a:off x="4284416" y="4245254"/>
                <a:ext cx="37783" cy="32357"/>
                <a:chOff x="4284416" y="4245254"/>
                <a:chExt cx="37783" cy="32357"/>
              </a:xfrm>
            </p:grpSpPr>
            <p:sp>
              <p:nvSpPr>
                <p:cNvPr id="7395" name="Google Shape;7395;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8"/>
              <p:cNvGrpSpPr/>
              <p:nvPr/>
            </p:nvGrpSpPr>
            <p:grpSpPr>
              <a:xfrm>
                <a:off x="4219057" y="4331258"/>
                <a:ext cx="37776" cy="32364"/>
                <a:chOff x="4219057" y="4331258"/>
                <a:chExt cx="37776" cy="32364"/>
              </a:xfrm>
            </p:grpSpPr>
            <p:sp>
              <p:nvSpPr>
                <p:cNvPr id="7398" name="Google Shape;7398;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8"/>
              <p:cNvGrpSpPr/>
              <p:nvPr/>
            </p:nvGrpSpPr>
            <p:grpSpPr>
              <a:xfrm>
                <a:off x="4204122" y="4141688"/>
                <a:ext cx="33497" cy="28699"/>
                <a:chOff x="4204122" y="4141688"/>
                <a:chExt cx="33497" cy="28699"/>
              </a:xfrm>
            </p:grpSpPr>
            <p:sp>
              <p:nvSpPr>
                <p:cNvPr id="7401" name="Google Shape;7401;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8"/>
              <p:cNvGrpSpPr/>
              <p:nvPr/>
            </p:nvGrpSpPr>
            <p:grpSpPr>
              <a:xfrm>
                <a:off x="4301546" y="4003869"/>
                <a:ext cx="38916" cy="33324"/>
                <a:chOff x="4301546" y="4003869"/>
                <a:chExt cx="38916" cy="33324"/>
              </a:xfrm>
            </p:grpSpPr>
            <p:sp>
              <p:nvSpPr>
                <p:cNvPr id="7404" name="Google Shape;7404;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8"/>
              <p:cNvGrpSpPr/>
              <p:nvPr/>
            </p:nvGrpSpPr>
            <p:grpSpPr>
              <a:xfrm>
                <a:off x="4210681" y="3924669"/>
                <a:ext cx="36549" cy="31366"/>
                <a:chOff x="4210681" y="3924669"/>
                <a:chExt cx="36549" cy="31366"/>
              </a:xfrm>
            </p:grpSpPr>
            <p:sp>
              <p:nvSpPr>
                <p:cNvPr id="7407" name="Google Shape;7407;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8"/>
              <p:cNvGrpSpPr/>
              <p:nvPr/>
            </p:nvGrpSpPr>
            <p:grpSpPr>
              <a:xfrm>
                <a:off x="3987771" y="3628874"/>
                <a:ext cx="31499" cy="26993"/>
                <a:chOff x="3987771" y="3628874"/>
                <a:chExt cx="31499" cy="26993"/>
              </a:xfrm>
            </p:grpSpPr>
            <p:sp>
              <p:nvSpPr>
                <p:cNvPr id="7410" name="Google Shape;7410;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8"/>
              <p:cNvGrpSpPr/>
              <p:nvPr/>
            </p:nvGrpSpPr>
            <p:grpSpPr>
              <a:xfrm>
                <a:off x="4087382" y="3775674"/>
                <a:ext cx="31405" cy="26898"/>
                <a:chOff x="4087382" y="3775674"/>
                <a:chExt cx="31405" cy="26898"/>
              </a:xfrm>
            </p:grpSpPr>
            <p:sp>
              <p:nvSpPr>
                <p:cNvPr id="7413" name="Google Shape;7413;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8"/>
              <p:cNvGrpSpPr/>
              <p:nvPr/>
            </p:nvGrpSpPr>
            <p:grpSpPr>
              <a:xfrm>
                <a:off x="4118873" y="3856637"/>
                <a:ext cx="31405" cy="26906"/>
                <a:chOff x="4118873" y="3856637"/>
                <a:chExt cx="31405" cy="26906"/>
              </a:xfrm>
            </p:grpSpPr>
            <p:sp>
              <p:nvSpPr>
                <p:cNvPr id="7416" name="Google Shape;7416;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8"/>
              <p:cNvGrpSpPr/>
              <p:nvPr/>
            </p:nvGrpSpPr>
            <p:grpSpPr>
              <a:xfrm>
                <a:off x="4168541" y="3639523"/>
                <a:ext cx="31499" cy="26906"/>
                <a:chOff x="4168541" y="3639523"/>
                <a:chExt cx="31499" cy="26906"/>
              </a:xfrm>
            </p:grpSpPr>
            <p:sp>
              <p:nvSpPr>
                <p:cNvPr id="7419" name="Google Shape;7419;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8"/>
              <p:cNvGrpSpPr/>
              <p:nvPr/>
            </p:nvGrpSpPr>
            <p:grpSpPr>
              <a:xfrm>
                <a:off x="3965789" y="3393545"/>
                <a:ext cx="31405" cy="26945"/>
                <a:chOff x="3965789" y="3393545"/>
                <a:chExt cx="31405" cy="26945"/>
              </a:xfrm>
            </p:grpSpPr>
            <p:sp>
              <p:nvSpPr>
                <p:cNvPr id="7422" name="Google Shape;7422;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8"/>
              <p:cNvGrpSpPr/>
              <p:nvPr/>
            </p:nvGrpSpPr>
            <p:grpSpPr>
              <a:xfrm>
                <a:off x="3925166" y="3491008"/>
                <a:ext cx="31405" cy="27001"/>
                <a:chOff x="3925166" y="3491008"/>
                <a:chExt cx="31405" cy="27001"/>
              </a:xfrm>
            </p:grpSpPr>
            <p:sp>
              <p:nvSpPr>
                <p:cNvPr id="7425" name="Google Shape;7425;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8"/>
              <p:cNvGrpSpPr/>
              <p:nvPr/>
            </p:nvGrpSpPr>
            <p:grpSpPr>
              <a:xfrm>
                <a:off x="3682845" y="3340976"/>
                <a:ext cx="31397" cy="26898"/>
                <a:chOff x="3682845" y="3340976"/>
                <a:chExt cx="31397" cy="26898"/>
              </a:xfrm>
            </p:grpSpPr>
            <p:sp>
              <p:nvSpPr>
                <p:cNvPr id="7428" name="Google Shape;7428;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8"/>
              <p:cNvGrpSpPr/>
              <p:nvPr/>
            </p:nvGrpSpPr>
            <p:grpSpPr>
              <a:xfrm>
                <a:off x="3795393" y="3353725"/>
                <a:ext cx="31499" cy="26993"/>
                <a:chOff x="3795393" y="3353725"/>
                <a:chExt cx="31499" cy="26993"/>
              </a:xfrm>
            </p:grpSpPr>
            <p:sp>
              <p:nvSpPr>
                <p:cNvPr id="7431" name="Google Shape;7431;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8"/>
              <p:cNvGrpSpPr/>
              <p:nvPr/>
            </p:nvGrpSpPr>
            <p:grpSpPr>
              <a:xfrm>
                <a:off x="4176909" y="4363221"/>
                <a:ext cx="38924" cy="33316"/>
                <a:chOff x="4176909" y="4363221"/>
                <a:chExt cx="38924" cy="33316"/>
              </a:xfrm>
            </p:grpSpPr>
            <p:sp>
              <p:nvSpPr>
                <p:cNvPr id="7434" name="Google Shape;7434;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8"/>
              <p:cNvGrpSpPr/>
              <p:nvPr/>
            </p:nvGrpSpPr>
            <p:grpSpPr>
              <a:xfrm>
                <a:off x="4226191" y="4007660"/>
                <a:ext cx="33560" cy="28770"/>
                <a:chOff x="4226191" y="4007660"/>
                <a:chExt cx="33560" cy="28770"/>
              </a:xfrm>
            </p:grpSpPr>
            <p:sp>
              <p:nvSpPr>
                <p:cNvPr id="7437" name="Google Shape;7437;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8"/>
              <p:cNvGrpSpPr/>
              <p:nvPr/>
            </p:nvGrpSpPr>
            <p:grpSpPr>
              <a:xfrm>
                <a:off x="3597785" y="3377045"/>
                <a:ext cx="33591" cy="28699"/>
                <a:chOff x="3597785" y="3377045"/>
                <a:chExt cx="33591" cy="28699"/>
              </a:xfrm>
            </p:grpSpPr>
            <p:sp>
              <p:nvSpPr>
                <p:cNvPr id="7440" name="Google Shape;7440;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8"/>
              <p:cNvGrpSpPr/>
              <p:nvPr/>
            </p:nvGrpSpPr>
            <p:grpSpPr>
              <a:xfrm>
                <a:off x="3887870" y="3669796"/>
                <a:ext cx="33591" cy="28692"/>
                <a:chOff x="3887870" y="3669796"/>
                <a:chExt cx="33591" cy="28692"/>
              </a:xfrm>
            </p:grpSpPr>
            <p:sp>
              <p:nvSpPr>
                <p:cNvPr id="7443" name="Google Shape;7443;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8"/>
              <p:cNvGrpSpPr/>
              <p:nvPr/>
            </p:nvGrpSpPr>
            <p:grpSpPr>
              <a:xfrm>
                <a:off x="3818320" y="3481625"/>
                <a:ext cx="33497" cy="28770"/>
                <a:chOff x="3818320" y="3481625"/>
                <a:chExt cx="33497" cy="28770"/>
              </a:xfrm>
            </p:grpSpPr>
            <p:sp>
              <p:nvSpPr>
                <p:cNvPr id="7446" name="Google Shape;7446;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8"/>
              <p:cNvGrpSpPr/>
              <p:nvPr/>
            </p:nvGrpSpPr>
            <p:grpSpPr>
              <a:xfrm>
                <a:off x="4278139" y="4120948"/>
                <a:ext cx="37492" cy="32129"/>
                <a:chOff x="4278139" y="4120948"/>
                <a:chExt cx="37492" cy="32129"/>
              </a:xfrm>
            </p:grpSpPr>
            <p:sp>
              <p:nvSpPr>
                <p:cNvPr id="7449" name="Google Shape;7449;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8"/>
              <p:cNvGrpSpPr/>
              <p:nvPr/>
            </p:nvGrpSpPr>
            <p:grpSpPr>
              <a:xfrm>
                <a:off x="4419898" y="3977388"/>
                <a:ext cx="33497" cy="28692"/>
                <a:chOff x="4419898" y="3977388"/>
                <a:chExt cx="33497" cy="28692"/>
              </a:xfrm>
            </p:grpSpPr>
            <p:sp>
              <p:nvSpPr>
                <p:cNvPr id="7452" name="Google Shape;7452;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8"/>
              <p:cNvGrpSpPr/>
              <p:nvPr/>
            </p:nvGrpSpPr>
            <p:grpSpPr>
              <a:xfrm>
                <a:off x="4158930" y="4034684"/>
                <a:ext cx="33497" cy="28762"/>
                <a:chOff x="4158930" y="4034684"/>
                <a:chExt cx="33497" cy="28762"/>
              </a:xfrm>
            </p:grpSpPr>
            <p:sp>
              <p:nvSpPr>
                <p:cNvPr id="7455" name="Google Shape;7455;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8"/>
              <p:cNvGrpSpPr/>
              <p:nvPr/>
            </p:nvGrpSpPr>
            <p:grpSpPr>
              <a:xfrm>
                <a:off x="4134949" y="3957049"/>
                <a:ext cx="33497" cy="28770"/>
                <a:chOff x="4134949" y="3957049"/>
                <a:chExt cx="33497" cy="28770"/>
              </a:xfrm>
            </p:grpSpPr>
            <p:sp>
              <p:nvSpPr>
                <p:cNvPr id="7458" name="Google Shape;7458;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8"/>
              <p:cNvGrpSpPr/>
              <p:nvPr/>
            </p:nvGrpSpPr>
            <p:grpSpPr>
              <a:xfrm>
                <a:off x="4193653" y="4184403"/>
                <a:ext cx="43580" cy="37264"/>
                <a:chOff x="4193653" y="4184403"/>
                <a:chExt cx="43580" cy="37264"/>
              </a:xfrm>
            </p:grpSpPr>
            <p:sp>
              <p:nvSpPr>
                <p:cNvPr id="7461" name="Google Shape;7461;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68"/>
              <p:cNvGrpSpPr/>
              <p:nvPr/>
            </p:nvGrpSpPr>
            <p:grpSpPr>
              <a:xfrm>
                <a:off x="4343600" y="3943844"/>
                <a:ext cx="43580" cy="37312"/>
                <a:chOff x="4343600" y="3943844"/>
                <a:chExt cx="43580" cy="37312"/>
              </a:xfrm>
            </p:grpSpPr>
            <p:sp>
              <p:nvSpPr>
                <p:cNvPr id="7464" name="Google Shape;7464;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8"/>
              <p:cNvGrpSpPr/>
              <p:nvPr/>
            </p:nvGrpSpPr>
            <p:grpSpPr>
              <a:xfrm>
                <a:off x="4172339" y="3381693"/>
                <a:ext cx="31499" cy="27001"/>
                <a:chOff x="4172339" y="3381693"/>
                <a:chExt cx="31499" cy="27001"/>
              </a:xfrm>
            </p:grpSpPr>
            <p:sp>
              <p:nvSpPr>
                <p:cNvPr id="7467" name="Google Shape;7467;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2" name="Shape 7472"/>
        <p:cNvGrpSpPr/>
        <p:nvPr/>
      </p:nvGrpSpPr>
      <p:grpSpPr>
        <a:xfrm>
          <a:off x="0" y="0"/>
          <a:ext cx="0" cy="0"/>
          <a:chOff x="0" y="0"/>
          <a:chExt cx="0" cy="0"/>
        </a:xfrm>
      </p:grpSpPr>
      <p:grpSp>
        <p:nvGrpSpPr>
          <p:cNvPr id="7473" name="Google Shape;7473;p69"/>
          <p:cNvGrpSpPr/>
          <p:nvPr/>
        </p:nvGrpSpPr>
        <p:grpSpPr>
          <a:xfrm>
            <a:off x="729274" y="969771"/>
            <a:ext cx="2507799" cy="206239"/>
            <a:chOff x="106648" y="895722"/>
            <a:chExt cx="4481413" cy="374300"/>
          </a:xfrm>
        </p:grpSpPr>
        <p:grpSp>
          <p:nvGrpSpPr>
            <p:cNvPr id="7474" name="Google Shape;7474;p69"/>
            <p:cNvGrpSpPr/>
            <p:nvPr/>
          </p:nvGrpSpPr>
          <p:grpSpPr>
            <a:xfrm>
              <a:off x="2233276" y="895722"/>
              <a:ext cx="1082667" cy="223591"/>
              <a:chOff x="4808316" y="2800065"/>
              <a:chExt cx="1999386" cy="412910"/>
            </a:xfrm>
          </p:grpSpPr>
          <p:sp>
            <p:nvSpPr>
              <p:cNvPr id="7475" name="Google Shape;7475;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69"/>
              <p:cNvGrpSpPr/>
              <p:nvPr/>
            </p:nvGrpSpPr>
            <p:grpSpPr>
              <a:xfrm>
                <a:off x="4808316" y="2800065"/>
                <a:ext cx="92400" cy="411825"/>
                <a:chOff x="845575" y="2563700"/>
                <a:chExt cx="92400" cy="411825"/>
              </a:xfrm>
            </p:grpSpPr>
            <p:cxnSp>
              <p:nvCxnSpPr>
                <p:cNvPr id="7477" name="Google Shape;7477;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78" name="Google Shape;7478;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9" name="Google Shape;7479;p69"/>
            <p:cNvGrpSpPr/>
            <p:nvPr/>
          </p:nvGrpSpPr>
          <p:grpSpPr>
            <a:xfrm>
              <a:off x="106648" y="895722"/>
              <a:ext cx="1088401" cy="223591"/>
              <a:chOff x="881025" y="2800065"/>
              <a:chExt cx="2009975" cy="412910"/>
            </a:xfrm>
          </p:grpSpPr>
          <p:sp>
            <p:nvSpPr>
              <p:cNvPr id="7480" name="Google Shape;7480;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1" name="Google Shape;7481;p69"/>
              <p:cNvGrpSpPr/>
              <p:nvPr/>
            </p:nvGrpSpPr>
            <p:grpSpPr>
              <a:xfrm>
                <a:off x="881025" y="2800065"/>
                <a:ext cx="92400" cy="411825"/>
                <a:chOff x="845575" y="2563700"/>
                <a:chExt cx="92400" cy="411825"/>
              </a:xfrm>
            </p:grpSpPr>
            <p:cxnSp>
              <p:nvCxnSpPr>
                <p:cNvPr id="7482" name="Google Shape;7482;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83" name="Google Shape;7483;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4" name="Google Shape;7484;p69"/>
            <p:cNvGrpSpPr/>
            <p:nvPr/>
          </p:nvGrpSpPr>
          <p:grpSpPr>
            <a:xfrm>
              <a:off x="1172346" y="1047018"/>
              <a:ext cx="1083151" cy="223003"/>
              <a:chOff x="2849073" y="3079467"/>
              <a:chExt cx="2000279" cy="411825"/>
            </a:xfrm>
          </p:grpSpPr>
          <p:sp>
            <p:nvSpPr>
              <p:cNvPr id="7485" name="Google Shape;7485;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6" name="Google Shape;7486;p69"/>
              <p:cNvGrpSpPr/>
              <p:nvPr/>
            </p:nvGrpSpPr>
            <p:grpSpPr>
              <a:xfrm rot="10800000">
                <a:off x="2849073" y="3079467"/>
                <a:ext cx="92400" cy="411825"/>
                <a:chOff x="2070100" y="2563700"/>
                <a:chExt cx="92400" cy="411825"/>
              </a:xfrm>
            </p:grpSpPr>
            <p:cxnSp>
              <p:nvCxnSpPr>
                <p:cNvPr id="7487" name="Google Shape;7487;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88" name="Google Shape;7488;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9" name="Google Shape;7489;p69"/>
            <p:cNvGrpSpPr/>
            <p:nvPr/>
          </p:nvGrpSpPr>
          <p:grpSpPr>
            <a:xfrm>
              <a:off x="3290132" y="1047018"/>
              <a:ext cx="1297929" cy="223003"/>
              <a:chOff x="6760035" y="3079467"/>
              <a:chExt cx="2396914" cy="411825"/>
            </a:xfrm>
          </p:grpSpPr>
          <p:sp>
            <p:nvSpPr>
              <p:cNvPr id="7490" name="Google Shape;7490;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1" name="Google Shape;7491;p69"/>
              <p:cNvGrpSpPr/>
              <p:nvPr/>
            </p:nvGrpSpPr>
            <p:grpSpPr>
              <a:xfrm rot="10800000">
                <a:off x="6760035" y="3079467"/>
                <a:ext cx="92400" cy="411825"/>
                <a:chOff x="2070100" y="2563700"/>
                <a:chExt cx="92400" cy="411825"/>
              </a:xfrm>
            </p:grpSpPr>
            <p:cxnSp>
              <p:nvCxnSpPr>
                <p:cNvPr id="7492" name="Google Shape;7492;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493" name="Google Shape;7493;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94" name="Google Shape;7494;p69"/>
          <p:cNvGrpSpPr/>
          <p:nvPr/>
        </p:nvGrpSpPr>
        <p:grpSpPr>
          <a:xfrm>
            <a:off x="2147036" y="3369142"/>
            <a:ext cx="1086701" cy="799429"/>
            <a:chOff x="2183288" y="3555572"/>
            <a:chExt cx="1136241" cy="835873"/>
          </a:xfrm>
        </p:grpSpPr>
        <p:sp>
          <p:nvSpPr>
            <p:cNvPr id="7495" name="Google Shape;7495;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6" name="Google Shape;7496;p69"/>
            <p:cNvGrpSpPr/>
            <p:nvPr/>
          </p:nvGrpSpPr>
          <p:grpSpPr>
            <a:xfrm>
              <a:off x="2205895" y="3637269"/>
              <a:ext cx="1089848" cy="724993"/>
              <a:chOff x="2205895" y="3637269"/>
              <a:chExt cx="1089848" cy="724993"/>
            </a:xfrm>
          </p:grpSpPr>
          <p:sp>
            <p:nvSpPr>
              <p:cNvPr id="7497" name="Google Shape;7497;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4" name="Google Shape;7504;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505" name="Google Shape;7505;p69"/>
            <p:cNvGrpSpPr/>
            <p:nvPr/>
          </p:nvGrpSpPr>
          <p:grpSpPr>
            <a:xfrm>
              <a:off x="3173850" y="3779426"/>
              <a:ext cx="145679" cy="70048"/>
              <a:chOff x="3173850" y="3779426"/>
              <a:chExt cx="145679" cy="70048"/>
            </a:xfrm>
          </p:grpSpPr>
          <p:cxnSp>
            <p:nvCxnSpPr>
              <p:cNvPr id="7506" name="Google Shape;7506;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507" name="Google Shape;7507;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9"/>
            <p:cNvGrpSpPr/>
            <p:nvPr/>
          </p:nvGrpSpPr>
          <p:grpSpPr>
            <a:xfrm>
              <a:off x="2183288" y="4139483"/>
              <a:ext cx="145133" cy="70048"/>
              <a:chOff x="2183288" y="4139483"/>
              <a:chExt cx="145133" cy="70048"/>
            </a:xfrm>
          </p:grpSpPr>
          <p:cxnSp>
            <p:nvCxnSpPr>
              <p:cNvPr id="7509" name="Google Shape;7509;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510" name="Google Shape;7510;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2" name="Google Shape;7512;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513" name="Google Shape;7513;p69"/>
            <p:cNvGrpSpPr/>
            <p:nvPr/>
          </p:nvGrpSpPr>
          <p:grpSpPr>
            <a:xfrm>
              <a:off x="2943836" y="4268886"/>
              <a:ext cx="60717" cy="122559"/>
              <a:chOff x="2943836" y="4268886"/>
              <a:chExt cx="60717" cy="122559"/>
            </a:xfrm>
          </p:grpSpPr>
          <p:sp>
            <p:nvSpPr>
              <p:cNvPr id="7514" name="Google Shape;7514;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5" name="Google Shape;7515;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516" name="Google Shape;7516;p69"/>
          <p:cNvGrpSpPr/>
          <p:nvPr/>
        </p:nvGrpSpPr>
        <p:grpSpPr>
          <a:xfrm>
            <a:off x="3409981" y="1290142"/>
            <a:ext cx="1675870" cy="758251"/>
            <a:chOff x="3530532" y="1496185"/>
            <a:chExt cx="1562000" cy="706730"/>
          </a:xfrm>
        </p:grpSpPr>
        <p:cxnSp>
          <p:nvCxnSpPr>
            <p:cNvPr id="7517" name="Google Shape;7517;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518" name="Google Shape;7518;p69"/>
            <p:cNvGrpSpPr/>
            <p:nvPr/>
          </p:nvGrpSpPr>
          <p:grpSpPr>
            <a:xfrm>
              <a:off x="3530532" y="1496185"/>
              <a:ext cx="323430" cy="463587"/>
              <a:chOff x="3530532" y="1496185"/>
              <a:chExt cx="323430" cy="463587"/>
            </a:xfrm>
          </p:grpSpPr>
          <p:grpSp>
            <p:nvGrpSpPr>
              <p:cNvPr id="7519" name="Google Shape;7519;p69"/>
              <p:cNvGrpSpPr/>
              <p:nvPr/>
            </p:nvGrpSpPr>
            <p:grpSpPr>
              <a:xfrm>
                <a:off x="3567462" y="1496185"/>
                <a:ext cx="286500" cy="361376"/>
                <a:chOff x="3567462" y="1496185"/>
                <a:chExt cx="286500" cy="361376"/>
              </a:xfrm>
            </p:grpSpPr>
            <p:cxnSp>
              <p:nvCxnSpPr>
                <p:cNvPr id="7520" name="Google Shape;7520;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521" name="Google Shape;7521;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2" name="Google Shape;7522;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9"/>
            <p:cNvGrpSpPr/>
            <p:nvPr/>
          </p:nvGrpSpPr>
          <p:grpSpPr>
            <a:xfrm>
              <a:off x="3891569" y="1779209"/>
              <a:ext cx="323945" cy="423706"/>
              <a:chOff x="3891569" y="1779209"/>
              <a:chExt cx="323945" cy="423706"/>
            </a:xfrm>
          </p:grpSpPr>
          <p:grpSp>
            <p:nvGrpSpPr>
              <p:cNvPr id="7524" name="Google Shape;7524;p69"/>
              <p:cNvGrpSpPr/>
              <p:nvPr/>
            </p:nvGrpSpPr>
            <p:grpSpPr>
              <a:xfrm>
                <a:off x="3929014" y="1881638"/>
                <a:ext cx="286500" cy="321278"/>
                <a:chOff x="3929014" y="1881638"/>
                <a:chExt cx="286500" cy="321278"/>
              </a:xfrm>
            </p:grpSpPr>
            <p:cxnSp>
              <p:nvCxnSpPr>
                <p:cNvPr id="7525" name="Google Shape;7525;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526" name="Google Shape;7526;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7" name="Google Shape;7527;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9"/>
            <p:cNvGrpSpPr/>
            <p:nvPr/>
          </p:nvGrpSpPr>
          <p:grpSpPr>
            <a:xfrm>
              <a:off x="4252606" y="1496185"/>
              <a:ext cx="324721" cy="463587"/>
              <a:chOff x="4252606" y="1496185"/>
              <a:chExt cx="324721" cy="463587"/>
            </a:xfrm>
          </p:grpSpPr>
          <p:grpSp>
            <p:nvGrpSpPr>
              <p:cNvPr id="7529" name="Google Shape;7529;p69"/>
              <p:cNvGrpSpPr/>
              <p:nvPr/>
            </p:nvGrpSpPr>
            <p:grpSpPr>
              <a:xfrm>
                <a:off x="4290828" y="1496185"/>
                <a:ext cx="286500" cy="361376"/>
                <a:chOff x="4290828" y="1496185"/>
                <a:chExt cx="286500" cy="361376"/>
              </a:xfrm>
            </p:grpSpPr>
            <p:cxnSp>
              <p:nvCxnSpPr>
                <p:cNvPr id="7530" name="Google Shape;7530;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531" name="Google Shape;7531;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2" name="Google Shape;7532;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9"/>
            <p:cNvGrpSpPr/>
            <p:nvPr/>
          </p:nvGrpSpPr>
          <p:grpSpPr>
            <a:xfrm>
              <a:off x="4613643" y="1763716"/>
              <a:ext cx="325308" cy="439200"/>
              <a:chOff x="4613643" y="1763716"/>
              <a:chExt cx="325308" cy="439200"/>
            </a:xfrm>
          </p:grpSpPr>
          <p:grpSp>
            <p:nvGrpSpPr>
              <p:cNvPr id="7534" name="Google Shape;7534;p69"/>
              <p:cNvGrpSpPr/>
              <p:nvPr/>
            </p:nvGrpSpPr>
            <p:grpSpPr>
              <a:xfrm>
                <a:off x="4652451" y="1879538"/>
                <a:ext cx="286500" cy="323378"/>
                <a:chOff x="4652451" y="1879538"/>
                <a:chExt cx="286500" cy="323378"/>
              </a:xfrm>
            </p:grpSpPr>
            <p:cxnSp>
              <p:nvCxnSpPr>
                <p:cNvPr id="7535" name="Google Shape;7535;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536" name="Google Shape;7536;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7" name="Google Shape;7537;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8" name="Google Shape;7538;p69"/>
          <p:cNvGrpSpPr/>
          <p:nvPr/>
        </p:nvGrpSpPr>
        <p:grpSpPr>
          <a:xfrm>
            <a:off x="3421841" y="2143768"/>
            <a:ext cx="1652173" cy="391517"/>
            <a:chOff x="3512551" y="2358270"/>
            <a:chExt cx="1597383" cy="378533"/>
          </a:xfrm>
        </p:grpSpPr>
        <p:cxnSp>
          <p:nvCxnSpPr>
            <p:cNvPr id="7539" name="Google Shape;7539;p69"/>
            <p:cNvCxnSpPr>
              <a:stCxn id="7540" idx="6"/>
              <a:endCxn id="754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542" name="Google Shape;7542;p69"/>
            <p:cNvGrpSpPr/>
            <p:nvPr/>
          </p:nvGrpSpPr>
          <p:grpSpPr>
            <a:xfrm>
              <a:off x="3512551" y="2358270"/>
              <a:ext cx="225647" cy="307714"/>
              <a:chOff x="2182679" y="2004714"/>
              <a:chExt cx="792300" cy="1080458"/>
            </a:xfrm>
          </p:grpSpPr>
          <p:cxnSp>
            <p:nvCxnSpPr>
              <p:cNvPr id="7543" name="Google Shape;7543;p69"/>
              <p:cNvCxnSpPr>
                <a:stCxn id="754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540" name="Google Shape;7540;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9"/>
            <p:cNvGrpSpPr/>
            <p:nvPr/>
          </p:nvGrpSpPr>
          <p:grpSpPr>
            <a:xfrm>
              <a:off x="3969644" y="2440153"/>
              <a:ext cx="225853" cy="296651"/>
              <a:chOff x="3775710" y="1729289"/>
              <a:chExt cx="136500" cy="179289"/>
            </a:xfrm>
          </p:grpSpPr>
          <p:cxnSp>
            <p:nvCxnSpPr>
              <p:cNvPr id="7546" name="Google Shape;7546;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547" name="Google Shape;7547;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9"/>
            <p:cNvGrpSpPr/>
            <p:nvPr/>
          </p:nvGrpSpPr>
          <p:grpSpPr>
            <a:xfrm>
              <a:off x="4427051" y="2358270"/>
              <a:ext cx="225647" cy="307714"/>
              <a:chOff x="5393704" y="2004714"/>
              <a:chExt cx="792300" cy="1080458"/>
            </a:xfrm>
          </p:grpSpPr>
          <p:cxnSp>
            <p:nvCxnSpPr>
              <p:cNvPr id="7550" name="Google Shape;7550;p69"/>
              <p:cNvCxnSpPr>
                <a:stCxn id="755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552" name="Google Shape;7552;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9"/>
            <p:cNvGrpSpPr/>
            <p:nvPr/>
          </p:nvGrpSpPr>
          <p:grpSpPr>
            <a:xfrm>
              <a:off x="4884287" y="2440252"/>
              <a:ext cx="225647" cy="296532"/>
              <a:chOff x="6999166" y="2292572"/>
              <a:chExt cx="792300" cy="1041192"/>
            </a:xfrm>
          </p:grpSpPr>
          <p:cxnSp>
            <p:nvCxnSpPr>
              <p:cNvPr id="7554" name="Google Shape;7554;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541" name="Google Shape;7541;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6" name="Google Shape;7556;p69"/>
          <p:cNvGrpSpPr/>
          <p:nvPr/>
        </p:nvGrpSpPr>
        <p:grpSpPr>
          <a:xfrm>
            <a:off x="6842649" y="979967"/>
            <a:ext cx="1581844" cy="732818"/>
            <a:chOff x="634175" y="2986275"/>
            <a:chExt cx="3147949" cy="1458344"/>
          </a:xfrm>
        </p:grpSpPr>
        <p:cxnSp>
          <p:nvCxnSpPr>
            <p:cNvPr id="7557" name="Google Shape;7557;p69"/>
            <p:cNvCxnSpPr>
              <a:stCxn id="7558" idx="4"/>
              <a:endCxn id="755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560" name="Google Shape;7560;p69"/>
            <p:cNvCxnSpPr>
              <a:stCxn id="7559" idx="0"/>
              <a:endCxn id="756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562" name="Google Shape;7562;p69"/>
            <p:cNvCxnSpPr>
              <a:stCxn id="7561" idx="4"/>
              <a:endCxn id="756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564" name="Google Shape;7564;p69"/>
            <p:cNvCxnSpPr>
              <a:stCxn id="7563" idx="0"/>
              <a:endCxn id="756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565" name="Google Shape;7565;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61" name="Google Shape;7561;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58" name="Google Shape;7558;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63" name="Google Shape;7563;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559" name="Google Shape;7559;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566" name="Google Shape;7566;p69"/>
          <p:cNvGrpSpPr/>
          <p:nvPr/>
        </p:nvGrpSpPr>
        <p:grpSpPr>
          <a:xfrm>
            <a:off x="3410364" y="2674277"/>
            <a:ext cx="1675128" cy="313674"/>
            <a:chOff x="998425" y="1182125"/>
            <a:chExt cx="1065400" cy="199500"/>
          </a:xfrm>
        </p:grpSpPr>
        <p:sp>
          <p:nvSpPr>
            <p:cNvPr id="7567" name="Google Shape;7567;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9"/>
          <p:cNvGrpSpPr/>
          <p:nvPr/>
        </p:nvGrpSpPr>
        <p:grpSpPr>
          <a:xfrm>
            <a:off x="3410363" y="3630244"/>
            <a:ext cx="1675129" cy="525345"/>
            <a:chOff x="5194708" y="3484366"/>
            <a:chExt cx="3148148" cy="987304"/>
          </a:xfrm>
        </p:grpSpPr>
        <p:grpSp>
          <p:nvGrpSpPr>
            <p:cNvPr id="7573" name="Google Shape;7573;p69"/>
            <p:cNvGrpSpPr/>
            <p:nvPr/>
          </p:nvGrpSpPr>
          <p:grpSpPr>
            <a:xfrm>
              <a:off x="7531521" y="3484366"/>
              <a:ext cx="811335" cy="987304"/>
              <a:chOff x="3379425" y="1617275"/>
              <a:chExt cx="1090650" cy="1327200"/>
            </a:xfrm>
          </p:grpSpPr>
          <p:sp>
            <p:nvSpPr>
              <p:cNvPr id="7574" name="Google Shape;7574;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9"/>
            <p:cNvGrpSpPr/>
            <p:nvPr/>
          </p:nvGrpSpPr>
          <p:grpSpPr>
            <a:xfrm>
              <a:off x="6752546" y="3484366"/>
              <a:ext cx="811428" cy="987304"/>
              <a:chOff x="2332275" y="1617275"/>
              <a:chExt cx="1090775" cy="1327200"/>
            </a:xfrm>
          </p:grpSpPr>
          <p:sp>
            <p:nvSpPr>
              <p:cNvPr id="7578" name="Google Shape;7578;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9"/>
            <p:cNvGrpSpPr/>
            <p:nvPr/>
          </p:nvGrpSpPr>
          <p:grpSpPr>
            <a:xfrm>
              <a:off x="5973664" y="3484366"/>
              <a:ext cx="811335" cy="987304"/>
              <a:chOff x="1285250" y="1617275"/>
              <a:chExt cx="1090650" cy="1327200"/>
            </a:xfrm>
          </p:grpSpPr>
          <p:sp>
            <p:nvSpPr>
              <p:cNvPr id="7582" name="Google Shape;7582;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9"/>
            <p:cNvGrpSpPr/>
            <p:nvPr/>
          </p:nvGrpSpPr>
          <p:grpSpPr>
            <a:xfrm>
              <a:off x="5194708" y="3484366"/>
              <a:ext cx="811409" cy="987304"/>
              <a:chOff x="238125" y="1617275"/>
              <a:chExt cx="1090750" cy="1327200"/>
            </a:xfrm>
          </p:grpSpPr>
          <p:sp>
            <p:nvSpPr>
              <p:cNvPr id="7586" name="Google Shape;7586;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9" name="Google Shape;7589;p69"/>
          <p:cNvGrpSpPr/>
          <p:nvPr/>
        </p:nvGrpSpPr>
        <p:grpSpPr>
          <a:xfrm>
            <a:off x="6844048" y="2276133"/>
            <a:ext cx="1579046" cy="522230"/>
            <a:chOff x="6853641" y="2534077"/>
            <a:chExt cx="1515545" cy="501229"/>
          </a:xfrm>
        </p:grpSpPr>
        <p:grpSp>
          <p:nvGrpSpPr>
            <p:cNvPr id="7590" name="Google Shape;7590;p69"/>
            <p:cNvGrpSpPr/>
            <p:nvPr/>
          </p:nvGrpSpPr>
          <p:grpSpPr>
            <a:xfrm>
              <a:off x="6853641" y="2618923"/>
              <a:ext cx="1515545" cy="324556"/>
              <a:chOff x="6853641" y="2618923"/>
              <a:chExt cx="1515545" cy="324556"/>
            </a:xfrm>
          </p:grpSpPr>
          <p:sp>
            <p:nvSpPr>
              <p:cNvPr id="7591" name="Google Shape;7591;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9"/>
          <p:cNvGrpSpPr/>
          <p:nvPr/>
        </p:nvGrpSpPr>
        <p:grpSpPr>
          <a:xfrm>
            <a:off x="3438940" y="3151173"/>
            <a:ext cx="1617976" cy="346616"/>
            <a:chOff x="1808063" y="4294338"/>
            <a:chExt cx="3370782" cy="721817"/>
          </a:xfrm>
        </p:grpSpPr>
        <p:sp>
          <p:nvSpPr>
            <p:cNvPr id="7602" name="Google Shape;7602;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9"/>
          <p:cNvGrpSpPr/>
          <p:nvPr/>
        </p:nvGrpSpPr>
        <p:grpSpPr>
          <a:xfrm>
            <a:off x="5264936" y="3817923"/>
            <a:ext cx="1417067" cy="350605"/>
            <a:chOff x="4234950" y="2101012"/>
            <a:chExt cx="4219974" cy="1044090"/>
          </a:xfrm>
        </p:grpSpPr>
        <p:sp>
          <p:nvSpPr>
            <p:cNvPr id="7613" name="Google Shape;7613;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9"/>
          <p:cNvGrpSpPr/>
          <p:nvPr/>
        </p:nvGrpSpPr>
        <p:grpSpPr>
          <a:xfrm>
            <a:off x="6840408" y="1808681"/>
            <a:ext cx="1586327" cy="371557"/>
            <a:chOff x="1247650" y="2075423"/>
            <a:chExt cx="6648477" cy="1557238"/>
          </a:xfrm>
        </p:grpSpPr>
        <p:sp>
          <p:nvSpPr>
            <p:cNvPr id="7630" name="Google Shape;7630;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9"/>
          <p:cNvGrpSpPr/>
          <p:nvPr/>
        </p:nvGrpSpPr>
        <p:grpSpPr>
          <a:xfrm>
            <a:off x="5271678" y="961870"/>
            <a:ext cx="1415601" cy="1648533"/>
            <a:chOff x="1839112" y="2209163"/>
            <a:chExt cx="1918159" cy="2233784"/>
          </a:xfrm>
        </p:grpSpPr>
        <p:sp>
          <p:nvSpPr>
            <p:cNvPr id="7637" name="Google Shape;7637;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0" name="Google Shape;7640;p69"/>
            <p:cNvCxnSpPr>
              <a:stCxn id="7637" idx="6"/>
              <a:endCxn id="763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641" name="Google Shape;7641;p69"/>
            <p:cNvCxnSpPr>
              <a:stCxn id="7638" idx="4"/>
              <a:endCxn id="764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643" name="Google Shape;7643;p69"/>
            <p:cNvCxnSpPr>
              <a:stCxn id="7642" idx="6"/>
              <a:endCxn id="763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644" name="Google Shape;7644;p69"/>
            <p:cNvCxnSpPr>
              <a:stCxn id="7639" idx="4"/>
              <a:endCxn id="764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642" name="Google Shape;7642;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7" name="Google Shape;7647;p69"/>
            <p:cNvCxnSpPr>
              <a:endCxn id="764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648" name="Google Shape;7648;p69"/>
          <p:cNvGrpSpPr/>
          <p:nvPr/>
        </p:nvGrpSpPr>
        <p:grpSpPr>
          <a:xfrm>
            <a:off x="3428944" y="979954"/>
            <a:ext cx="1637968" cy="154942"/>
            <a:chOff x="238125" y="2506075"/>
            <a:chExt cx="7115411" cy="673075"/>
          </a:xfrm>
        </p:grpSpPr>
        <p:sp>
          <p:nvSpPr>
            <p:cNvPr id="7649" name="Google Shape;7649;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9"/>
          <p:cNvGrpSpPr/>
          <p:nvPr/>
        </p:nvGrpSpPr>
        <p:grpSpPr>
          <a:xfrm>
            <a:off x="1969680" y="1294672"/>
            <a:ext cx="1262932" cy="785408"/>
            <a:chOff x="548861" y="389676"/>
            <a:chExt cx="3843371" cy="2390163"/>
          </a:xfrm>
        </p:grpSpPr>
        <p:cxnSp>
          <p:nvCxnSpPr>
            <p:cNvPr id="7655" name="Google Shape;7655;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6" name="Google Shape;7656;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7" name="Google Shape;7657;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658" name="Google Shape;7658;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659" name="Google Shape;7659;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660" name="Google Shape;7660;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1" name="Google Shape;7661;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662" name="Google Shape;7662;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9"/>
          <p:cNvGrpSpPr/>
          <p:nvPr/>
        </p:nvGrpSpPr>
        <p:grpSpPr>
          <a:xfrm>
            <a:off x="757812" y="2401550"/>
            <a:ext cx="1412054" cy="633562"/>
            <a:chOff x="1187400" y="2529299"/>
            <a:chExt cx="6769193" cy="2241903"/>
          </a:xfrm>
        </p:grpSpPr>
        <p:sp>
          <p:nvSpPr>
            <p:cNvPr id="7669" name="Google Shape;7669;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70" name="Google Shape;7670;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1" name="Google Shape;7671;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2" name="Google Shape;7672;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3" name="Google Shape;7673;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4" name="Google Shape;7674;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675" name="Google Shape;7675;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676" name="Google Shape;7676;p69"/>
            <p:cNvCxnSpPr>
              <a:stCxn id="7669" idx="2"/>
              <a:endCxn id="767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7" name="Google Shape;7677;p69"/>
            <p:cNvCxnSpPr>
              <a:stCxn id="7671" idx="0"/>
              <a:endCxn id="766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8" name="Google Shape;7678;p69"/>
            <p:cNvCxnSpPr>
              <a:stCxn id="7671" idx="2"/>
              <a:endCxn id="767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79" name="Google Shape;7679;p69"/>
            <p:cNvCxnSpPr>
              <a:stCxn id="7672" idx="0"/>
              <a:endCxn id="767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80" name="Google Shape;7680;p69"/>
            <p:cNvCxnSpPr>
              <a:stCxn id="7670" idx="2"/>
              <a:endCxn id="767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681" name="Google Shape;7681;p69"/>
            <p:cNvCxnSpPr>
              <a:stCxn id="7674" idx="0"/>
              <a:endCxn id="767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682" name="Google Shape;7682;p69"/>
          <p:cNvGrpSpPr/>
          <p:nvPr/>
        </p:nvGrpSpPr>
        <p:grpSpPr>
          <a:xfrm>
            <a:off x="6844058" y="2894258"/>
            <a:ext cx="1579035" cy="540873"/>
            <a:chOff x="6895650" y="3126697"/>
            <a:chExt cx="1436662" cy="492105"/>
          </a:xfrm>
        </p:grpSpPr>
        <p:sp>
          <p:nvSpPr>
            <p:cNvPr id="7683" name="Google Shape;7683;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8" name="Google Shape;7688;p69"/>
            <p:cNvGrpSpPr/>
            <p:nvPr/>
          </p:nvGrpSpPr>
          <p:grpSpPr>
            <a:xfrm>
              <a:off x="6995957" y="3335810"/>
              <a:ext cx="1230393" cy="71754"/>
              <a:chOff x="6995957" y="3287964"/>
              <a:chExt cx="1230393" cy="71754"/>
            </a:xfrm>
          </p:grpSpPr>
          <p:sp>
            <p:nvSpPr>
              <p:cNvPr id="7689" name="Google Shape;7689;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4" name="Google Shape;7694;p69"/>
          <p:cNvGrpSpPr/>
          <p:nvPr/>
        </p:nvGrpSpPr>
        <p:grpSpPr>
          <a:xfrm>
            <a:off x="6842640" y="3531021"/>
            <a:ext cx="1581862" cy="650625"/>
            <a:chOff x="6777990" y="3710194"/>
            <a:chExt cx="1646915" cy="677382"/>
          </a:xfrm>
        </p:grpSpPr>
        <p:grpSp>
          <p:nvGrpSpPr>
            <p:cNvPr id="7695" name="Google Shape;7695;p69"/>
            <p:cNvGrpSpPr/>
            <p:nvPr/>
          </p:nvGrpSpPr>
          <p:grpSpPr>
            <a:xfrm>
              <a:off x="6777990" y="3874492"/>
              <a:ext cx="411129" cy="513083"/>
              <a:chOff x="6777990" y="3874492"/>
              <a:chExt cx="411129" cy="513083"/>
            </a:xfrm>
          </p:grpSpPr>
          <p:cxnSp>
            <p:nvCxnSpPr>
              <p:cNvPr id="7696" name="Google Shape;7696;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697" name="Google Shape;7697;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9"/>
            <p:cNvGrpSpPr/>
            <p:nvPr/>
          </p:nvGrpSpPr>
          <p:grpSpPr>
            <a:xfrm>
              <a:off x="7188425" y="3710194"/>
              <a:ext cx="411123" cy="520535"/>
              <a:chOff x="7188425" y="3710194"/>
              <a:chExt cx="411123" cy="520535"/>
            </a:xfrm>
          </p:grpSpPr>
          <p:cxnSp>
            <p:nvCxnSpPr>
              <p:cNvPr id="7699" name="Google Shape;7699;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700" name="Google Shape;7700;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9"/>
            <p:cNvGrpSpPr/>
            <p:nvPr/>
          </p:nvGrpSpPr>
          <p:grpSpPr>
            <a:xfrm>
              <a:off x="7603341" y="3874492"/>
              <a:ext cx="411474" cy="513083"/>
              <a:chOff x="7603341" y="3874492"/>
              <a:chExt cx="411474" cy="513083"/>
            </a:xfrm>
          </p:grpSpPr>
          <p:cxnSp>
            <p:nvCxnSpPr>
              <p:cNvPr id="7702" name="Google Shape;7702;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703" name="Google Shape;7703;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9"/>
            <p:cNvGrpSpPr/>
            <p:nvPr/>
          </p:nvGrpSpPr>
          <p:grpSpPr>
            <a:xfrm>
              <a:off x="8013776" y="3722847"/>
              <a:ext cx="411129" cy="507881"/>
              <a:chOff x="8013776" y="3722847"/>
              <a:chExt cx="411129" cy="507881"/>
            </a:xfrm>
          </p:grpSpPr>
          <p:cxnSp>
            <p:nvCxnSpPr>
              <p:cNvPr id="7705" name="Google Shape;7705;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706" name="Google Shape;7706;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07" name="Google Shape;7707;p69"/>
          <p:cNvGrpSpPr/>
          <p:nvPr/>
        </p:nvGrpSpPr>
        <p:grpSpPr>
          <a:xfrm>
            <a:off x="5262155" y="2703861"/>
            <a:ext cx="1421889" cy="1020603"/>
            <a:chOff x="5190863" y="2824811"/>
            <a:chExt cx="1544860" cy="1108869"/>
          </a:xfrm>
        </p:grpSpPr>
        <p:grpSp>
          <p:nvGrpSpPr>
            <p:cNvPr id="7708" name="Google Shape;7708;p69"/>
            <p:cNvGrpSpPr/>
            <p:nvPr/>
          </p:nvGrpSpPr>
          <p:grpSpPr>
            <a:xfrm>
              <a:off x="5938695" y="3176919"/>
              <a:ext cx="685761" cy="404739"/>
              <a:chOff x="5938695" y="3176919"/>
              <a:chExt cx="685761" cy="404739"/>
            </a:xfrm>
          </p:grpSpPr>
          <p:grpSp>
            <p:nvGrpSpPr>
              <p:cNvPr id="7709" name="Google Shape;7709;p69"/>
              <p:cNvGrpSpPr/>
              <p:nvPr/>
            </p:nvGrpSpPr>
            <p:grpSpPr>
              <a:xfrm>
                <a:off x="5938695" y="3176919"/>
                <a:ext cx="685761" cy="404739"/>
                <a:chOff x="5938695" y="3176919"/>
                <a:chExt cx="685761" cy="404739"/>
              </a:xfrm>
            </p:grpSpPr>
            <p:sp>
              <p:nvSpPr>
                <p:cNvPr id="7710" name="Google Shape;7710;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69"/>
            <p:cNvGrpSpPr/>
            <p:nvPr/>
          </p:nvGrpSpPr>
          <p:grpSpPr>
            <a:xfrm>
              <a:off x="5305233" y="3176835"/>
              <a:ext cx="685971" cy="404655"/>
              <a:chOff x="5305233" y="3176835"/>
              <a:chExt cx="685971" cy="404655"/>
            </a:xfrm>
          </p:grpSpPr>
          <p:grpSp>
            <p:nvGrpSpPr>
              <p:cNvPr id="7714" name="Google Shape;7714;p69"/>
              <p:cNvGrpSpPr/>
              <p:nvPr/>
            </p:nvGrpSpPr>
            <p:grpSpPr>
              <a:xfrm>
                <a:off x="5305233" y="3176835"/>
                <a:ext cx="685971" cy="404655"/>
                <a:chOff x="5305233" y="3176835"/>
                <a:chExt cx="685971" cy="404655"/>
              </a:xfrm>
            </p:grpSpPr>
            <p:sp>
              <p:nvSpPr>
                <p:cNvPr id="7715" name="Google Shape;7715;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7" name="Google Shape;7717;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8" name="Google Shape;7718;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9" name="Google Shape;7719;p69"/>
            <p:cNvGrpSpPr/>
            <p:nvPr/>
          </p:nvGrpSpPr>
          <p:grpSpPr>
            <a:xfrm>
              <a:off x="5657361" y="2824811"/>
              <a:ext cx="1078361" cy="404655"/>
              <a:chOff x="5657361" y="2824811"/>
              <a:chExt cx="1078361" cy="404655"/>
            </a:xfrm>
          </p:grpSpPr>
          <p:grpSp>
            <p:nvGrpSpPr>
              <p:cNvPr id="7720" name="Google Shape;7720;p69"/>
              <p:cNvGrpSpPr/>
              <p:nvPr/>
            </p:nvGrpSpPr>
            <p:grpSpPr>
              <a:xfrm>
                <a:off x="5657361" y="2824811"/>
                <a:ext cx="1078361" cy="404655"/>
                <a:chOff x="5657361" y="2824811"/>
                <a:chExt cx="1078361" cy="404655"/>
              </a:xfrm>
            </p:grpSpPr>
            <p:grpSp>
              <p:nvGrpSpPr>
                <p:cNvPr id="7721" name="Google Shape;7721;p69"/>
                <p:cNvGrpSpPr/>
                <p:nvPr/>
              </p:nvGrpSpPr>
              <p:grpSpPr>
                <a:xfrm>
                  <a:off x="5938485" y="2824811"/>
                  <a:ext cx="797237" cy="404655"/>
                  <a:chOff x="5938485" y="2824811"/>
                  <a:chExt cx="797237" cy="404655"/>
                </a:xfrm>
              </p:grpSpPr>
              <p:sp>
                <p:nvSpPr>
                  <p:cNvPr id="7722" name="Google Shape;7722;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4" name="Google Shape;7724;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9"/>
            <p:cNvGrpSpPr/>
            <p:nvPr/>
          </p:nvGrpSpPr>
          <p:grpSpPr>
            <a:xfrm>
              <a:off x="5190863" y="3528942"/>
              <a:ext cx="1078026" cy="404739"/>
              <a:chOff x="5190863" y="3528942"/>
              <a:chExt cx="1078026" cy="404739"/>
            </a:xfrm>
          </p:grpSpPr>
          <p:sp>
            <p:nvSpPr>
              <p:cNvPr id="7727" name="Google Shape;7727;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8" name="Google Shape;7728;p69"/>
              <p:cNvGrpSpPr/>
              <p:nvPr/>
            </p:nvGrpSpPr>
            <p:grpSpPr>
              <a:xfrm>
                <a:off x="5190863" y="3528942"/>
                <a:ext cx="1078026" cy="404739"/>
                <a:chOff x="5190863" y="3528942"/>
                <a:chExt cx="1078026" cy="404739"/>
              </a:xfrm>
            </p:grpSpPr>
            <p:sp>
              <p:nvSpPr>
                <p:cNvPr id="7729" name="Google Shape;7729;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31" name="Google Shape;7731;p69"/>
          <p:cNvGrpSpPr/>
          <p:nvPr/>
        </p:nvGrpSpPr>
        <p:grpSpPr>
          <a:xfrm>
            <a:off x="728162" y="1268329"/>
            <a:ext cx="1086719" cy="879487"/>
            <a:chOff x="803162" y="1474292"/>
            <a:chExt cx="1086719" cy="879487"/>
          </a:xfrm>
        </p:grpSpPr>
        <p:grpSp>
          <p:nvGrpSpPr>
            <p:cNvPr id="7732" name="Google Shape;7732;p69"/>
            <p:cNvGrpSpPr/>
            <p:nvPr/>
          </p:nvGrpSpPr>
          <p:grpSpPr>
            <a:xfrm>
              <a:off x="803162" y="1625948"/>
              <a:ext cx="445856" cy="576579"/>
              <a:chOff x="803162" y="1625948"/>
              <a:chExt cx="445856" cy="576579"/>
            </a:xfrm>
          </p:grpSpPr>
          <p:sp>
            <p:nvSpPr>
              <p:cNvPr id="7733" name="Google Shape;7733;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4" name="Google Shape;7734;p69"/>
              <p:cNvGrpSpPr/>
              <p:nvPr/>
            </p:nvGrpSpPr>
            <p:grpSpPr>
              <a:xfrm>
                <a:off x="1056023" y="1625948"/>
                <a:ext cx="192995" cy="576579"/>
                <a:chOff x="1056023" y="1625948"/>
                <a:chExt cx="192995" cy="576579"/>
              </a:xfrm>
            </p:grpSpPr>
            <p:sp>
              <p:nvSpPr>
                <p:cNvPr id="7735" name="Google Shape;7735;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0" name="Google Shape;7740;p69"/>
            <p:cNvGrpSpPr/>
            <p:nvPr/>
          </p:nvGrpSpPr>
          <p:grpSpPr>
            <a:xfrm>
              <a:off x="1371406" y="1474292"/>
              <a:ext cx="518475" cy="879487"/>
              <a:chOff x="1398231" y="1474292"/>
              <a:chExt cx="518475" cy="879487"/>
            </a:xfrm>
          </p:grpSpPr>
          <p:grpSp>
            <p:nvGrpSpPr>
              <p:cNvPr id="7741" name="Google Shape;7741;p69"/>
              <p:cNvGrpSpPr/>
              <p:nvPr/>
            </p:nvGrpSpPr>
            <p:grpSpPr>
              <a:xfrm>
                <a:off x="1398231" y="1474292"/>
                <a:ext cx="518475" cy="341643"/>
                <a:chOff x="1398231" y="1474292"/>
                <a:chExt cx="518475" cy="341643"/>
              </a:xfrm>
            </p:grpSpPr>
            <p:sp>
              <p:nvSpPr>
                <p:cNvPr id="7742" name="Google Shape;7742;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3" name="Google Shape;7743;p69"/>
                <p:cNvGrpSpPr/>
                <p:nvPr/>
              </p:nvGrpSpPr>
              <p:grpSpPr>
                <a:xfrm>
                  <a:off x="1616453" y="1474292"/>
                  <a:ext cx="300253" cy="341643"/>
                  <a:chOff x="1616453" y="1475379"/>
                  <a:chExt cx="300253" cy="341643"/>
                </a:xfrm>
              </p:grpSpPr>
              <p:sp>
                <p:nvSpPr>
                  <p:cNvPr id="7744" name="Google Shape;7744;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9"/>
                  <p:cNvGrpSpPr/>
                  <p:nvPr/>
                </p:nvGrpSpPr>
                <p:grpSpPr>
                  <a:xfrm>
                    <a:off x="1839639" y="1475379"/>
                    <a:ext cx="77067" cy="341643"/>
                    <a:chOff x="1839639" y="1475379"/>
                    <a:chExt cx="77067" cy="341643"/>
                  </a:xfrm>
                </p:grpSpPr>
                <p:sp>
                  <p:nvSpPr>
                    <p:cNvPr id="7752" name="Google Shape;7752;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54" name="Google Shape;7754;p69"/>
              <p:cNvGrpSpPr/>
              <p:nvPr/>
            </p:nvGrpSpPr>
            <p:grpSpPr>
              <a:xfrm>
                <a:off x="1398451" y="2012951"/>
                <a:ext cx="518255" cy="340828"/>
                <a:chOff x="1398451" y="2012951"/>
                <a:chExt cx="518255" cy="340828"/>
              </a:xfrm>
            </p:grpSpPr>
            <p:sp>
              <p:nvSpPr>
                <p:cNvPr id="7755" name="Google Shape;7755;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69"/>
                <p:cNvGrpSpPr/>
                <p:nvPr/>
              </p:nvGrpSpPr>
              <p:grpSpPr>
                <a:xfrm>
                  <a:off x="1616453" y="2012951"/>
                  <a:ext cx="300253" cy="340828"/>
                  <a:chOff x="1616453" y="2013538"/>
                  <a:chExt cx="300253" cy="340828"/>
                </a:xfrm>
              </p:grpSpPr>
              <p:sp>
                <p:nvSpPr>
                  <p:cNvPr id="7757" name="Google Shape;7757;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69"/>
                  <p:cNvGrpSpPr/>
                  <p:nvPr/>
                </p:nvGrpSpPr>
                <p:grpSpPr>
                  <a:xfrm>
                    <a:off x="1839639" y="2013538"/>
                    <a:ext cx="77067" cy="340828"/>
                    <a:chOff x="1839639" y="2013538"/>
                    <a:chExt cx="77067" cy="340828"/>
                  </a:xfrm>
                </p:grpSpPr>
                <p:sp>
                  <p:nvSpPr>
                    <p:cNvPr id="7765" name="Google Shape;7765;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767" name="Google Shape;7767;p69"/>
          <p:cNvGrpSpPr/>
          <p:nvPr/>
        </p:nvGrpSpPr>
        <p:grpSpPr>
          <a:xfrm>
            <a:off x="724986" y="3399516"/>
            <a:ext cx="1368681" cy="682918"/>
            <a:chOff x="724986" y="3605478"/>
            <a:chExt cx="1368681" cy="682918"/>
          </a:xfrm>
        </p:grpSpPr>
        <p:grpSp>
          <p:nvGrpSpPr>
            <p:cNvPr id="7768" name="Google Shape;7768;p69"/>
            <p:cNvGrpSpPr/>
            <p:nvPr/>
          </p:nvGrpSpPr>
          <p:grpSpPr>
            <a:xfrm>
              <a:off x="1289102" y="3823629"/>
              <a:ext cx="240442" cy="250435"/>
              <a:chOff x="-165066" y="3843615"/>
              <a:chExt cx="221259" cy="230455"/>
            </a:xfrm>
          </p:grpSpPr>
          <p:sp>
            <p:nvSpPr>
              <p:cNvPr id="7769" name="Google Shape;7769;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9"/>
            <p:cNvGrpSpPr/>
            <p:nvPr/>
          </p:nvGrpSpPr>
          <p:grpSpPr>
            <a:xfrm>
              <a:off x="724986" y="3605478"/>
              <a:ext cx="1368681" cy="682918"/>
              <a:chOff x="724986" y="3605478"/>
              <a:chExt cx="1368681" cy="682918"/>
            </a:xfrm>
          </p:grpSpPr>
          <p:grpSp>
            <p:nvGrpSpPr>
              <p:cNvPr id="7790" name="Google Shape;7790;p69"/>
              <p:cNvGrpSpPr/>
              <p:nvPr/>
            </p:nvGrpSpPr>
            <p:grpSpPr>
              <a:xfrm>
                <a:off x="1498221" y="4047614"/>
                <a:ext cx="529172" cy="240783"/>
                <a:chOff x="1498221" y="4047614"/>
                <a:chExt cx="529172" cy="240783"/>
              </a:xfrm>
            </p:grpSpPr>
            <p:grpSp>
              <p:nvGrpSpPr>
                <p:cNvPr id="7791" name="Google Shape;7791;p69"/>
                <p:cNvGrpSpPr/>
                <p:nvPr/>
              </p:nvGrpSpPr>
              <p:grpSpPr>
                <a:xfrm>
                  <a:off x="1826655" y="4224370"/>
                  <a:ext cx="200738" cy="25631"/>
                  <a:chOff x="1826655" y="4224370"/>
                  <a:chExt cx="200738" cy="25631"/>
                </a:xfrm>
              </p:grpSpPr>
              <p:sp>
                <p:nvSpPr>
                  <p:cNvPr id="7792" name="Google Shape;7792;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9"/>
                <p:cNvGrpSpPr/>
                <p:nvPr/>
              </p:nvGrpSpPr>
              <p:grpSpPr>
                <a:xfrm>
                  <a:off x="1498221" y="4047614"/>
                  <a:ext cx="328444" cy="240783"/>
                  <a:chOff x="1498221" y="4047614"/>
                  <a:chExt cx="328444" cy="240783"/>
                </a:xfrm>
              </p:grpSpPr>
              <p:sp>
                <p:nvSpPr>
                  <p:cNvPr id="7795" name="Google Shape;7795;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69"/>
                  <p:cNvGrpSpPr/>
                  <p:nvPr/>
                </p:nvGrpSpPr>
                <p:grpSpPr>
                  <a:xfrm>
                    <a:off x="1498221" y="4047614"/>
                    <a:ext cx="150566" cy="190416"/>
                    <a:chOff x="1498221" y="4047614"/>
                    <a:chExt cx="150566" cy="190416"/>
                  </a:xfrm>
                </p:grpSpPr>
                <p:sp>
                  <p:nvSpPr>
                    <p:cNvPr id="7797" name="Google Shape;7797;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99" name="Google Shape;7799;p69"/>
              <p:cNvGrpSpPr/>
              <p:nvPr/>
            </p:nvGrpSpPr>
            <p:grpSpPr>
              <a:xfrm>
                <a:off x="1560718" y="3800594"/>
                <a:ext cx="532948" cy="302090"/>
                <a:chOff x="1560718" y="3800594"/>
                <a:chExt cx="532948" cy="302090"/>
              </a:xfrm>
            </p:grpSpPr>
            <p:grpSp>
              <p:nvGrpSpPr>
                <p:cNvPr id="7800" name="Google Shape;7800;p69"/>
                <p:cNvGrpSpPr/>
                <p:nvPr/>
              </p:nvGrpSpPr>
              <p:grpSpPr>
                <a:xfrm>
                  <a:off x="1912179" y="3827344"/>
                  <a:ext cx="181487" cy="25631"/>
                  <a:chOff x="1912179" y="3827344"/>
                  <a:chExt cx="181487" cy="25631"/>
                </a:xfrm>
              </p:grpSpPr>
              <p:sp>
                <p:nvSpPr>
                  <p:cNvPr id="7801" name="Google Shape;7801;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9"/>
                <p:cNvGrpSpPr/>
                <p:nvPr/>
              </p:nvGrpSpPr>
              <p:grpSpPr>
                <a:xfrm>
                  <a:off x="1912179" y="4044505"/>
                  <a:ext cx="181487" cy="25622"/>
                  <a:chOff x="1912179" y="4044506"/>
                  <a:chExt cx="181487" cy="25622"/>
                </a:xfrm>
              </p:grpSpPr>
              <p:sp>
                <p:nvSpPr>
                  <p:cNvPr id="7804" name="Google Shape;7804;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9"/>
                <p:cNvGrpSpPr/>
                <p:nvPr/>
              </p:nvGrpSpPr>
              <p:grpSpPr>
                <a:xfrm>
                  <a:off x="1560718" y="3800594"/>
                  <a:ext cx="351472" cy="302090"/>
                  <a:chOff x="1560718" y="3800594"/>
                  <a:chExt cx="351472" cy="302090"/>
                </a:xfrm>
              </p:grpSpPr>
              <p:grpSp>
                <p:nvGrpSpPr>
                  <p:cNvPr id="7807" name="Google Shape;7807;p69"/>
                  <p:cNvGrpSpPr/>
                  <p:nvPr/>
                </p:nvGrpSpPr>
                <p:grpSpPr>
                  <a:xfrm>
                    <a:off x="1560718" y="3842857"/>
                    <a:ext cx="173586" cy="217131"/>
                    <a:chOff x="1560718" y="3842857"/>
                    <a:chExt cx="173586" cy="217131"/>
                  </a:xfrm>
                </p:grpSpPr>
                <p:sp>
                  <p:nvSpPr>
                    <p:cNvPr id="7808" name="Google Shape;7808;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1" name="Google Shape;7811;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13" name="Google Shape;7813;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4" name="Google Shape;7814;p69"/>
              <p:cNvGrpSpPr/>
              <p:nvPr/>
            </p:nvGrpSpPr>
            <p:grpSpPr>
              <a:xfrm>
                <a:off x="785350" y="3605478"/>
                <a:ext cx="535311" cy="249245"/>
                <a:chOff x="785350" y="3605478"/>
                <a:chExt cx="535311" cy="249245"/>
              </a:xfrm>
            </p:grpSpPr>
            <p:grpSp>
              <p:nvGrpSpPr>
                <p:cNvPr id="7815" name="Google Shape;7815;p69"/>
                <p:cNvGrpSpPr/>
                <p:nvPr/>
              </p:nvGrpSpPr>
              <p:grpSpPr>
                <a:xfrm>
                  <a:off x="785350" y="3605478"/>
                  <a:ext cx="376191" cy="102736"/>
                  <a:chOff x="785350" y="3605478"/>
                  <a:chExt cx="376191" cy="102736"/>
                </a:xfrm>
              </p:grpSpPr>
              <p:sp>
                <p:nvSpPr>
                  <p:cNvPr id="7816" name="Google Shape;7816;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1161530" y="3655851"/>
                  <a:ext cx="159131" cy="198872"/>
                  <a:chOff x="1161530" y="3655851"/>
                  <a:chExt cx="159131" cy="198872"/>
                </a:xfrm>
              </p:grpSpPr>
              <p:sp>
                <p:nvSpPr>
                  <p:cNvPr id="7820" name="Google Shape;7820;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2" name="Google Shape;7822;p69"/>
              <p:cNvGrpSpPr/>
              <p:nvPr/>
            </p:nvGrpSpPr>
            <p:grpSpPr>
              <a:xfrm>
                <a:off x="785350" y="4047614"/>
                <a:ext cx="535311" cy="240783"/>
                <a:chOff x="785350" y="4047614"/>
                <a:chExt cx="535311" cy="240783"/>
              </a:xfrm>
            </p:grpSpPr>
            <p:grpSp>
              <p:nvGrpSpPr>
                <p:cNvPr id="7823" name="Google Shape;7823;p69"/>
                <p:cNvGrpSpPr/>
                <p:nvPr/>
              </p:nvGrpSpPr>
              <p:grpSpPr>
                <a:xfrm>
                  <a:off x="1161636" y="4047614"/>
                  <a:ext cx="159025" cy="190415"/>
                  <a:chOff x="1161636" y="4047614"/>
                  <a:chExt cx="159025" cy="190415"/>
                </a:xfrm>
              </p:grpSpPr>
              <p:sp>
                <p:nvSpPr>
                  <p:cNvPr id="7824" name="Google Shape;7824;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9"/>
                <p:cNvGrpSpPr/>
                <p:nvPr/>
              </p:nvGrpSpPr>
              <p:grpSpPr>
                <a:xfrm>
                  <a:off x="785350" y="4185661"/>
                  <a:ext cx="376191" cy="102736"/>
                  <a:chOff x="785350" y="4185661"/>
                  <a:chExt cx="376191" cy="102736"/>
                </a:xfrm>
              </p:grpSpPr>
              <p:sp>
                <p:nvSpPr>
                  <p:cNvPr id="7827" name="Google Shape;7827;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0" name="Google Shape;7830;p69"/>
              <p:cNvGrpSpPr/>
              <p:nvPr/>
            </p:nvGrpSpPr>
            <p:grpSpPr>
              <a:xfrm>
                <a:off x="1501054" y="3605478"/>
                <a:ext cx="526340" cy="249240"/>
                <a:chOff x="1501054" y="3605478"/>
                <a:chExt cx="526340" cy="249240"/>
              </a:xfrm>
            </p:grpSpPr>
            <p:grpSp>
              <p:nvGrpSpPr>
                <p:cNvPr id="7831" name="Google Shape;7831;p69"/>
                <p:cNvGrpSpPr/>
                <p:nvPr/>
              </p:nvGrpSpPr>
              <p:grpSpPr>
                <a:xfrm>
                  <a:off x="1834208" y="3643867"/>
                  <a:ext cx="193185" cy="25622"/>
                  <a:chOff x="1834208" y="3643867"/>
                  <a:chExt cx="193185" cy="25622"/>
                </a:xfrm>
              </p:grpSpPr>
              <p:sp>
                <p:nvSpPr>
                  <p:cNvPr id="7832" name="Google Shape;7832;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9"/>
                <p:cNvGrpSpPr/>
                <p:nvPr/>
              </p:nvGrpSpPr>
              <p:grpSpPr>
                <a:xfrm>
                  <a:off x="1501054" y="3605478"/>
                  <a:ext cx="333165" cy="249240"/>
                  <a:chOff x="1501054" y="3605478"/>
                  <a:chExt cx="333165" cy="249240"/>
                </a:xfrm>
              </p:grpSpPr>
              <p:sp>
                <p:nvSpPr>
                  <p:cNvPr id="7835" name="Google Shape;7835;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6" name="Google Shape;7836;p69"/>
                  <p:cNvGrpSpPr/>
                  <p:nvPr/>
                </p:nvGrpSpPr>
                <p:grpSpPr>
                  <a:xfrm>
                    <a:off x="1501054" y="3655851"/>
                    <a:ext cx="155286" cy="198867"/>
                    <a:chOff x="1501054" y="3655851"/>
                    <a:chExt cx="155286" cy="198867"/>
                  </a:xfrm>
                </p:grpSpPr>
                <p:sp>
                  <p:nvSpPr>
                    <p:cNvPr id="7837" name="Google Shape;7837;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39" name="Google Shape;7839;p69"/>
              <p:cNvGrpSpPr/>
              <p:nvPr/>
            </p:nvGrpSpPr>
            <p:grpSpPr>
              <a:xfrm>
                <a:off x="724986" y="3800594"/>
                <a:ext cx="532950" cy="302090"/>
                <a:chOff x="724986" y="3800594"/>
                <a:chExt cx="532950" cy="302090"/>
              </a:xfrm>
            </p:grpSpPr>
            <p:grpSp>
              <p:nvGrpSpPr>
                <p:cNvPr id="7840" name="Google Shape;7840;p69"/>
                <p:cNvGrpSpPr/>
                <p:nvPr/>
              </p:nvGrpSpPr>
              <p:grpSpPr>
                <a:xfrm>
                  <a:off x="724986" y="4044367"/>
                  <a:ext cx="181314" cy="25626"/>
                  <a:chOff x="724986" y="4044367"/>
                  <a:chExt cx="181314" cy="25626"/>
                </a:xfrm>
              </p:grpSpPr>
              <p:sp>
                <p:nvSpPr>
                  <p:cNvPr id="7841" name="Google Shape;7841;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9"/>
                <p:cNvGrpSpPr/>
                <p:nvPr/>
              </p:nvGrpSpPr>
              <p:grpSpPr>
                <a:xfrm>
                  <a:off x="906290" y="3800594"/>
                  <a:ext cx="351646" cy="302090"/>
                  <a:chOff x="906290" y="3800594"/>
                  <a:chExt cx="351646" cy="302090"/>
                </a:xfrm>
              </p:grpSpPr>
              <p:grpSp>
                <p:nvGrpSpPr>
                  <p:cNvPr id="7844" name="Google Shape;7844;p69"/>
                  <p:cNvGrpSpPr/>
                  <p:nvPr/>
                </p:nvGrpSpPr>
                <p:grpSpPr>
                  <a:xfrm>
                    <a:off x="1084172" y="3842857"/>
                    <a:ext cx="173764" cy="217131"/>
                    <a:chOff x="1084172" y="3842857"/>
                    <a:chExt cx="173764" cy="217131"/>
                  </a:xfrm>
                </p:grpSpPr>
                <p:grpSp>
                  <p:nvGrpSpPr>
                    <p:cNvPr id="7845" name="Google Shape;7845;p69"/>
                    <p:cNvGrpSpPr/>
                    <p:nvPr/>
                  </p:nvGrpSpPr>
                  <p:grpSpPr>
                    <a:xfrm>
                      <a:off x="1156862" y="3936509"/>
                      <a:ext cx="101073" cy="25622"/>
                      <a:chOff x="1156862" y="3936509"/>
                      <a:chExt cx="101073" cy="25622"/>
                    </a:xfrm>
                  </p:grpSpPr>
                  <p:sp>
                    <p:nvSpPr>
                      <p:cNvPr id="7846" name="Google Shape;7846;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8" name="Google Shape;7848;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9" name="Google Shape;7849;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9"/>
                <p:cNvGrpSpPr/>
                <p:nvPr/>
              </p:nvGrpSpPr>
              <p:grpSpPr>
                <a:xfrm>
                  <a:off x="724986" y="3830189"/>
                  <a:ext cx="189533" cy="25626"/>
                  <a:chOff x="724986" y="3830189"/>
                  <a:chExt cx="189533" cy="25626"/>
                </a:xfrm>
              </p:grpSpPr>
              <p:sp>
                <p:nvSpPr>
                  <p:cNvPr id="7852" name="Google Shape;7852;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854" name="Google Shape;7854;p69"/>
          <p:cNvGrpSpPr/>
          <p:nvPr/>
        </p:nvGrpSpPr>
        <p:grpSpPr>
          <a:xfrm>
            <a:off x="2253298" y="2249677"/>
            <a:ext cx="948701" cy="935378"/>
            <a:chOff x="2253298" y="2428317"/>
            <a:chExt cx="948701" cy="935378"/>
          </a:xfrm>
        </p:grpSpPr>
        <p:sp>
          <p:nvSpPr>
            <p:cNvPr id="7855" name="Google Shape;7855;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497" name="Google Shape;497;p34"/>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a:t>
            </a:r>
            <a:r>
              <a:rPr lang="en"/>
              <a:t> give a brief description of the topic you want to talk about here. For example, if you want to talk about Mercury, you can say that it’s the smallest planet in the entire Solar System</a:t>
            </a:r>
            <a:endParaRPr/>
          </a:p>
        </p:txBody>
      </p:sp>
      <p:grpSp>
        <p:nvGrpSpPr>
          <p:cNvPr id="498" name="Google Shape;498;p34"/>
          <p:cNvGrpSpPr/>
          <p:nvPr/>
        </p:nvGrpSpPr>
        <p:grpSpPr>
          <a:xfrm>
            <a:off x="713100" y="1292800"/>
            <a:ext cx="2335754" cy="2557906"/>
            <a:chOff x="713100" y="1292800"/>
            <a:chExt cx="2335754" cy="2557906"/>
          </a:xfrm>
        </p:grpSpPr>
        <p:sp>
          <p:nvSpPr>
            <p:cNvPr id="499" name="Google Shape;499;p34"/>
            <p:cNvSpPr/>
            <p:nvPr/>
          </p:nvSpPr>
          <p:spPr>
            <a:xfrm>
              <a:off x="713100" y="1292800"/>
              <a:ext cx="2335754" cy="2557906"/>
            </a:xfrm>
            <a:custGeom>
              <a:rect b="b" l="l" r="r" t="t"/>
              <a:pathLst>
                <a:path extrusionOk="0" h="33184" w="30302">
                  <a:moveTo>
                    <a:pt x="15139" y="0"/>
                  </a:moveTo>
                  <a:cubicBezTo>
                    <a:pt x="11981" y="0"/>
                    <a:pt x="8948" y="978"/>
                    <a:pt x="6367" y="2807"/>
                  </a:cubicBezTo>
                  <a:cubicBezTo>
                    <a:pt x="5790" y="3233"/>
                    <a:pt x="5214" y="3709"/>
                    <a:pt x="4662" y="4211"/>
                  </a:cubicBezTo>
                  <a:cubicBezTo>
                    <a:pt x="4362" y="4511"/>
                    <a:pt x="4086" y="4812"/>
                    <a:pt x="3785" y="5113"/>
                  </a:cubicBezTo>
                  <a:lnTo>
                    <a:pt x="2607" y="5113"/>
                  </a:lnTo>
                  <a:cubicBezTo>
                    <a:pt x="2507" y="5088"/>
                    <a:pt x="2382" y="5063"/>
                    <a:pt x="2281" y="5063"/>
                  </a:cubicBezTo>
                  <a:cubicBezTo>
                    <a:pt x="1905" y="5063"/>
                    <a:pt x="1554" y="5263"/>
                    <a:pt x="1354" y="5589"/>
                  </a:cubicBezTo>
                  <a:cubicBezTo>
                    <a:pt x="1229" y="5840"/>
                    <a:pt x="1179" y="6115"/>
                    <a:pt x="1254" y="6391"/>
                  </a:cubicBezTo>
                  <a:cubicBezTo>
                    <a:pt x="1254" y="6416"/>
                    <a:pt x="1279" y="6441"/>
                    <a:pt x="1279" y="6441"/>
                  </a:cubicBezTo>
                  <a:lnTo>
                    <a:pt x="1279" y="9073"/>
                  </a:lnTo>
                  <a:cubicBezTo>
                    <a:pt x="1078" y="9524"/>
                    <a:pt x="903" y="9975"/>
                    <a:pt x="752" y="10401"/>
                  </a:cubicBezTo>
                  <a:cubicBezTo>
                    <a:pt x="727" y="10501"/>
                    <a:pt x="702" y="10577"/>
                    <a:pt x="677" y="10677"/>
                  </a:cubicBezTo>
                  <a:cubicBezTo>
                    <a:pt x="627" y="10852"/>
                    <a:pt x="577" y="11028"/>
                    <a:pt x="527" y="11203"/>
                  </a:cubicBezTo>
                  <a:cubicBezTo>
                    <a:pt x="477" y="11379"/>
                    <a:pt x="427" y="11579"/>
                    <a:pt x="377" y="11805"/>
                  </a:cubicBezTo>
                  <a:lnTo>
                    <a:pt x="351" y="11880"/>
                  </a:lnTo>
                  <a:cubicBezTo>
                    <a:pt x="301" y="12080"/>
                    <a:pt x="276" y="12281"/>
                    <a:pt x="226" y="12481"/>
                  </a:cubicBezTo>
                  <a:lnTo>
                    <a:pt x="226" y="12531"/>
                  </a:lnTo>
                  <a:cubicBezTo>
                    <a:pt x="151" y="12958"/>
                    <a:pt x="101" y="13359"/>
                    <a:pt x="51" y="13785"/>
                  </a:cubicBezTo>
                  <a:cubicBezTo>
                    <a:pt x="51" y="13785"/>
                    <a:pt x="51" y="13985"/>
                    <a:pt x="51" y="13985"/>
                  </a:cubicBezTo>
                  <a:cubicBezTo>
                    <a:pt x="51" y="13985"/>
                    <a:pt x="26" y="14035"/>
                    <a:pt x="26" y="14035"/>
                  </a:cubicBezTo>
                  <a:cubicBezTo>
                    <a:pt x="26" y="14161"/>
                    <a:pt x="26" y="14286"/>
                    <a:pt x="26" y="14386"/>
                  </a:cubicBezTo>
                  <a:cubicBezTo>
                    <a:pt x="1" y="14637"/>
                    <a:pt x="1" y="14887"/>
                    <a:pt x="1" y="15163"/>
                  </a:cubicBezTo>
                  <a:lnTo>
                    <a:pt x="1" y="32181"/>
                  </a:lnTo>
                  <a:cubicBezTo>
                    <a:pt x="1" y="32732"/>
                    <a:pt x="452" y="33183"/>
                    <a:pt x="978" y="33183"/>
                  </a:cubicBezTo>
                  <a:lnTo>
                    <a:pt x="29324" y="33183"/>
                  </a:lnTo>
                  <a:cubicBezTo>
                    <a:pt x="29850" y="33183"/>
                    <a:pt x="30302" y="32732"/>
                    <a:pt x="30302" y="32181"/>
                  </a:cubicBezTo>
                  <a:lnTo>
                    <a:pt x="30302" y="15163"/>
                  </a:lnTo>
                  <a:cubicBezTo>
                    <a:pt x="30302" y="15013"/>
                    <a:pt x="30302" y="14887"/>
                    <a:pt x="30302" y="14762"/>
                  </a:cubicBezTo>
                  <a:cubicBezTo>
                    <a:pt x="30302" y="14511"/>
                    <a:pt x="30276" y="14286"/>
                    <a:pt x="30276" y="14085"/>
                  </a:cubicBezTo>
                  <a:cubicBezTo>
                    <a:pt x="30251" y="14010"/>
                    <a:pt x="30251" y="13960"/>
                    <a:pt x="30251" y="13885"/>
                  </a:cubicBezTo>
                  <a:cubicBezTo>
                    <a:pt x="30251" y="13810"/>
                    <a:pt x="30226" y="13734"/>
                    <a:pt x="30226" y="13684"/>
                  </a:cubicBezTo>
                  <a:cubicBezTo>
                    <a:pt x="30226" y="13609"/>
                    <a:pt x="30226" y="13534"/>
                    <a:pt x="30201" y="13484"/>
                  </a:cubicBezTo>
                  <a:cubicBezTo>
                    <a:pt x="30201" y="13384"/>
                    <a:pt x="30176" y="13283"/>
                    <a:pt x="30176" y="13183"/>
                  </a:cubicBezTo>
                  <a:cubicBezTo>
                    <a:pt x="30176" y="13108"/>
                    <a:pt x="30151" y="13008"/>
                    <a:pt x="30151" y="12932"/>
                  </a:cubicBezTo>
                  <a:cubicBezTo>
                    <a:pt x="30126" y="12882"/>
                    <a:pt x="30126" y="12832"/>
                    <a:pt x="30126" y="12807"/>
                  </a:cubicBezTo>
                  <a:lnTo>
                    <a:pt x="30126" y="12757"/>
                  </a:lnTo>
                  <a:cubicBezTo>
                    <a:pt x="30101" y="12732"/>
                    <a:pt x="30101" y="12707"/>
                    <a:pt x="30101" y="12682"/>
                  </a:cubicBezTo>
                  <a:cubicBezTo>
                    <a:pt x="30076" y="12582"/>
                    <a:pt x="30076" y="12506"/>
                    <a:pt x="30051" y="12406"/>
                  </a:cubicBezTo>
                  <a:cubicBezTo>
                    <a:pt x="30051" y="12406"/>
                    <a:pt x="30051" y="12331"/>
                    <a:pt x="30051" y="12331"/>
                  </a:cubicBezTo>
                  <a:cubicBezTo>
                    <a:pt x="30026" y="12281"/>
                    <a:pt x="30026" y="12231"/>
                    <a:pt x="30001" y="12181"/>
                  </a:cubicBezTo>
                  <a:cubicBezTo>
                    <a:pt x="30001" y="12105"/>
                    <a:pt x="29976" y="12030"/>
                    <a:pt x="29976" y="11980"/>
                  </a:cubicBezTo>
                  <a:cubicBezTo>
                    <a:pt x="29926" y="11780"/>
                    <a:pt x="29875" y="11604"/>
                    <a:pt x="29850" y="11429"/>
                  </a:cubicBezTo>
                  <a:cubicBezTo>
                    <a:pt x="29825" y="11354"/>
                    <a:pt x="29800" y="11253"/>
                    <a:pt x="29775" y="11178"/>
                  </a:cubicBezTo>
                  <a:cubicBezTo>
                    <a:pt x="29775" y="11178"/>
                    <a:pt x="29700" y="10927"/>
                    <a:pt x="29700" y="10927"/>
                  </a:cubicBezTo>
                  <a:cubicBezTo>
                    <a:pt x="29700" y="10877"/>
                    <a:pt x="29625" y="10677"/>
                    <a:pt x="29625" y="10677"/>
                  </a:cubicBezTo>
                  <a:cubicBezTo>
                    <a:pt x="29625" y="10652"/>
                    <a:pt x="29625" y="10652"/>
                    <a:pt x="29625" y="10627"/>
                  </a:cubicBezTo>
                  <a:cubicBezTo>
                    <a:pt x="29575" y="10526"/>
                    <a:pt x="29550" y="10401"/>
                    <a:pt x="29499" y="10301"/>
                  </a:cubicBezTo>
                  <a:cubicBezTo>
                    <a:pt x="29474" y="10201"/>
                    <a:pt x="29449" y="10125"/>
                    <a:pt x="29424" y="10050"/>
                  </a:cubicBezTo>
                  <a:cubicBezTo>
                    <a:pt x="29399" y="9975"/>
                    <a:pt x="29374" y="9925"/>
                    <a:pt x="29349" y="9875"/>
                  </a:cubicBezTo>
                  <a:cubicBezTo>
                    <a:pt x="29274" y="9674"/>
                    <a:pt x="29199" y="9499"/>
                    <a:pt x="29149" y="9323"/>
                  </a:cubicBezTo>
                  <a:cubicBezTo>
                    <a:pt x="29124" y="9248"/>
                    <a:pt x="29073" y="9173"/>
                    <a:pt x="29048" y="9098"/>
                  </a:cubicBezTo>
                  <a:cubicBezTo>
                    <a:pt x="28973" y="8947"/>
                    <a:pt x="28923" y="8797"/>
                    <a:pt x="28823" y="8647"/>
                  </a:cubicBezTo>
                  <a:lnTo>
                    <a:pt x="28898" y="6491"/>
                  </a:lnTo>
                  <a:cubicBezTo>
                    <a:pt x="28898" y="6466"/>
                    <a:pt x="28898" y="6441"/>
                    <a:pt x="28898" y="6416"/>
                  </a:cubicBezTo>
                  <a:cubicBezTo>
                    <a:pt x="28998" y="6166"/>
                    <a:pt x="28973" y="5865"/>
                    <a:pt x="28823" y="5614"/>
                  </a:cubicBezTo>
                  <a:cubicBezTo>
                    <a:pt x="28647" y="5288"/>
                    <a:pt x="28296" y="5063"/>
                    <a:pt x="27895" y="5063"/>
                  </a:cubicBezTo>
                  <a:cubicBezTo>
                    <a:pt x="27795" y="5063"/>
                    <a:pt x="27670" y="5088"/>
                    <a:pt x="27570" y="5113"/>
                  </a:cubicBezTo>
                  <a:lnTo>
                    <a:pt x="26517" y="5113"/>
                  </a:lnTo>
                  <a:cubicBezTo>
                    <a:pt x="26417" y="5013"/>
                    <a:pt x="26317" y="4912"/>
                    <a:pt x="26216" y="4812"/>
                  </a:cubicBezTo>
                  <a:cubicBezTo>
                    <a:pt x="26166" y="4762"/>
                    <a:pt x="26116" y="4687"/>
                    <a:pt x="26066" y="4637"/>
                  </a:cubicBezTo>
                  <a:cubicBezTo>
                    <a:pt x="25991" y="4561"/>
                    <a:pt x="25941" y="4511"/>
                    <a:pt x="25865" y="4436"/>
                  </a:cubicBezTo>
                  <a:cubicBezTo>
                    <a:pt x="25715" y="4311"/>
                    <a:pt x="25590" y="4186"/>
                    <a:pt x="25489" y="4060"/>
                  </a:cubicBezTo>
                  <a:cubicBezTo>
                    <a:pt x="25414" y="4010"/>
                    <a:pt x="25339" y="3935"/>
                    <a:pt x="25264" y="3860"/>
                  </a:cubicBezTo>
                  <a:cubicBezTo>
                    <a:pt x="22482" y="1379"/>
                    <a:pt x="18898" y="0"/>
                    <a:pt x="15139" y="0"/>
                  </a:cubicBezTo>
                  <a:close/>
                </a:path>
              </a:pathLst>
            </a:custGeom>
            <a:solidFill>
              <a:schemeClr val="dk1"/>
            </a:solidFill>
            <a:ln>
              <a:noFill/>
            </a:ln>
            <a:effectLst>
              <a:outerShdw rotWithShape="0" algn="bl" dir="3540000" dist="47625">
                <a:schemeClr val="accent5">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801975" y="1370036"/>
              <a:ext cx="2183131" cy="2403355"/>
            </a:xfrm>
            <a:custGeom>
              <a:rect b="b" l="l" r="r" t="t"/>
              <a:pathLst>
                <a:path extrusionOk="0" h="31179" w="28322">
                  <a:moveTo>
                    <a:pt x="14161" y="1"/>
                  </a:moveTo>
                  <a:cubicBezTo>
                    <a:pt x="11103" y="1"/>
                    <a:pt x="8271" y="953"/>
                    <a:pt x="5965" y="2607"/>
                  </a:cubicBezTo>
                  <a:cubicBezTo>
                    <a:pt x="5389" y="3008"/>
                    <a:pt x="4863" y="3459"/>
                    <a:pt x="4361" y="3935"/>
                  </a:cubicBezTo>
                  <a:cubicBezTo>
                    <a:pt x="3384" y="4863"/>
                    <a:pt x="2532" y="5940"/>
                    <a:pt x="1855" y="7118"/>
                  </a:cubicBezTo>
                  <a:cubicBezTo>
                    <a:pt x="1404" y="7945"/>
                    <a:pt x="1003" y="8823"/>
                    <a:pt x="702" y="9725"/>
                  </a:cubicBezTo>
                  <a:cubicBezTo>
                    <a:pt x="677" y="9800"/>
                    <a:pt x="652" y="9875"/>
                    <a:pt x="627" y="9976"/>
                  </a:cubicBezTo>
                  <a:cubicBezTo>
                    <a:pt x="577" y="10126"/>
                    <a:pt x="527" y="10301"/>
                    <a:pt x="477" y="10477"/>
                  </a:cubicBezTo>
                  <a:cubicBezTo>
                    <a:pt x="276" y="11254"/>
                    <a:pt x="126" y="12081"/>
                    <a:pt x="51" y="12908"/>
                  </a:cubicBezTo>
                  <a:cubicBezTo>
                    <a:pt x="51" y="12958"/>
                    <a:pt x="51" y="13008"/>
                    <a:pt x="51" y="13058"/>
                  </a:cubicBezTo>
                  <a:cubicBezTo>
                    <a:pt x="26" y="13184"/>
                    <a:pt x="26" y="13334"/>
                    <a:pt x="26" y="13459"/>
                  </a:cubicBezTo>
                  <a:cubicBezTo>
                    <a:pt x="0" y="13685"/>
                    <a:pt x="0" y="13910"/>
                    <a:pt x="0" y="14161"/>
                  </a:cubicBezTo>
                  <a:lnTo>
                    <a:pt x="0" y="31179"/>
                  </a:lnTo>
                  <a:lnTo>
                    <a:pt x="28321" y="31179"/>
                  </a:lnTo>
                  <a:lnTo>
                    <a:pt x="28321" y="14161"/>
                  </a:lnTo>
                  <a:cubicBezTo>
                    <a:pt x="28321" y="14036"/>
                    <a:pt x="28321" y="13910"/>
                    <a:pt x="28321" y="13785"/>
                  </a:cubicBezTo>
                  <a:cubicBezTo>
                    <a:pt x="28321" y="13760"/>
                    <a:pt x="28321" y="13735"/>
                    <a:pt x="28321" y="13710"/>
                  </a:cubicBezTo>
                  <a:cubicBezTo>
                    <a:pt x="28321" y="13585"/>
                    <a:pt x="28321" y="13484"/>
                    <a:pt x="28296" y="13384"/>
                  </a:cubicBezTo>
                  <a:cubicBezTo>
                    <a:pt x="28296" y="13309"/>
                    <a:pt x="28296" y="13234"/>
                    <a:pt x="28296" y="13159"/>
                  </a:cubicBezTo>
                  <a:cubicBezTo>
                    <a:pt x="28296" y="13083"/>
                    <a:pt x="28296" y="13033"/>
                    <a:pt x="28271" y="12958"/>
                  </a:cubicBezTo>
                  <a:cubicBezTo>
                    <a:pt x="28271" y="12908"/>
                    <a:pt x="28271" y="12833"/>
                    <a:pt x="28271" y="12758"/>
                  </a:cubicBezTo>
                  <a:cubicBezTo>
                    <a:pt x="28246" y="12707"/>
                    <a:pt x="28246" y="12632"/>
                    <a:pt x="28246" y="12582"/>
                  </a:cubicBezTo>
                  <a:cubicBezTo>
                    <a:pt x="28221" y="12482"/>
                    <a:pt x="28221" y="12407"/>
                    <a:pt x="28221" y="12306"/>
                  </a:cubicBezTo>
                  <a:cubicBezTo>
                    <a:pt x="28196" y="12231"/>
                    <a:pt x="28196" y="12156"/>
                    <a:pt x="28171" y="12056"/>
                  </a:cubicBezTo>
                  <a:cubicBezTo>
                    <a:pt x="28171" y="12031"/>
                    <a:pt x="28171" y="11981"/>
                    <a:pt x="28146" y="11956"/>
                  </a:cubicBezTo>
                  <a:cubicBezTo>
                    <a:pt x="28146" y="11930"/>
                    <a:pt x="28146" y="11905"/>
                    <a:pt x="28146" y="11880"/>
                  </a:cubicBezTo>
                  <a:cubicBezTo>
                    <a:pt x="28146" y="11880"/>
                    <a:pt x="28146" y="11880"/>
                    <a:pt x="28146" y="11855"/>
                  </a:cubicBezTo>
                  <a:cubicBezTo>
                    <a:pt x="28121" y="11755"/>
                    <a:pt x="28121" y="11655"/>
                    <a:pt x="28096" y="11555"/>
                  </a:cubicBezTo>
                  <a:cubicBezTo>
                    <a:pt x="28096" y="11529"/>
                    <a:pt x="28071" y="11529"/>
                    <a:pt x="28071" y="11504"/>
                  </a:cubicBezTo>
                  <a:cubicBezTo>
                    <a:pt x="28071" y="11454"/>
                    <a:pt x="28071" y="11404"/>
                    <a:pt x="28046" y="11379"/>
                  </a:cubicBezTo>
                  <a:cubicBezTo>
                    <a:pt x="28046" y="11304"/>
                    <a:pt x="28021" y="11254"/>
                    <a:pt x="28021" y="11179"/>
                  </a:cubicBezTo>
                  <a:cubicBezTo>
                    <a:pt x="27971" y="11003"/>
                    <a:pt x="27945" y="10828"/>
                    <a:pt x="27895" y="10677"/>
                  </a:cubicBezTo>
                  <a:cubicBezTo>
                    <a:pt x="27870" y="10577"/>
                    <a:pt x="27845" y="10502"/>
                    <a:pt x="27820" y="10427"/>
                  </a:cubicBezTo>
                  <a:cubicBezTo>
                    <a:pt x="27820" y="10352"/>
                    <a:pt x="27795" y="10276"/>
                    <a:pt x="27770" y="10201"/>
                  </a:cubicBezTo>
                  <a:cubicBezTo>
                    <a:pt x="27745" y="10126"/>
                    <a:pt x="27720" y="10026"/>
                    <a:pt x="27695" y="9951"/>
                  </a:cubicBezTo>
                  <a:cubicBezTo>
                    <a:pt x="27695" y="9951"/>
                    <a:pt x="27695" y="9925"/>
                    <a:pt x="27695" y="9925"/>
                  </a:cubicBezTo>
                  <a:cubicBezTo>
                    <a:pt x="27645" y="9825"/>
                    <a:pt x="27620" y="9725"/>
                    <a:pt x="27595" y="9600"/>
                  </a:cubicBezTo>
                  <a:cubicBezTo>
                    <a:pt x="27544" y="9524"/>
                    <a:pt x="27519" y="9449"/>
                    <a:pt x="27494" y="9374"/>
                  </a:cubicBezTo>
                  <a:cubicBezTo>
                    <a:pt x="27469" y="9324"/>
                    <a:pt x="27469" y="9274"/>
                    <a:pt x="27444" y="9224"/>
                  </a:cubicBezTo>
                  <a:cubicBezTo>
                    <a:pt x="27369" y="9048"/>
                    <a:pt x="27319" y="8873"/>
                    <a:pt x="27244" y="8697"/>
                  </a:cubicBezTo>
                  <a:cubicBezTo>
                    <a:pt x="27219" y="8647"/>
                    <a:pt x="27194" y="8572"/>
                    <a:pt x="27143" y="8497"/>
                  </a:cubicBezTo>
                  <a:cubicBezTo>
                    <a:pt x="27043" y="8246"/>
                    <a:pt x="26943" y="8021"/>
                    <a:pt x="26818" y="7795"/>
                  </a:cubicBezTo>
                  <a:cubicBezTo>
                    <a:pt x="26793" y="7720"/>
                    <a:pt x="26742" y="7645"/>
                    <a:pt x="26717" y="7570"/>
                  </a:cubicBezTo>
                  <a:cubicBezTo>
                    <a:pt x="26667" y="7494"/>
                    <a:pt x="26642" y="7419"/>
                    <a:pt x="26592" y="7344"/>
                  </a:cubicBezTo>
                  <a:cubicBezTo>
                    <a:pt x="26517" y="7194"/>
                    <a:pt x="26417" y="7043"/>
                    <a:pt x="26341" y="6918"/>
                  </a:cubicBezTo>
                  <a:cubicBezTo>
                    <a:pt x="26291" y="6843"/>
                    <a:pt x="26266" y="6793"/>
                    <a:pt x="26241" y="6742"/>
                  </a:cubicBezTo>
                  <a:cubicBezTo>
                    <a:pt x="26116" y="6542"/>
                    <a:pt x="25991" y="6341"/>
                    <a:pt x="25865" y="6166"/>
                  </a:cubicBezTo>
                  <a:cubicBezTo>
                    <a:pt x="25815" y="6091"/>
                    <a:pt x="25765" y="6041"/>
                    <a:pt x="25740" y="5991"/>
                  </a:cubicBezTo>
                  <a:cubicBezTo>
                    <a:pt x="25615" y="5815"/>
                    <a:pt x="25489" y="5640"/>
                    <a:pt x="25339" y="5464"/>
                  </a:cubicBezTo>
                  <a:cubicBezTo>
                    <a:pt x="25314" y="5414"/>
                    <a:pt x="25264" y="5364"/>
                    <a:pt x="25239" y="5314"/>
                  </a:cubicBezTo>
                  <a:cubicBezTo>
                    <a:pt x="25013" y="5038"/>
                    <a:pt x="24763" y="4737"/>
                    <a:pt x="24512" y="4487"/>
                  </a:cubicBezTo>
                  <a:cubicBezTo>
                    <a:pt x="24462" y="4437"/>
                    <a:pt x="24412" y="4387"/>
                    <a:pt x="24362" y="4336"/>
                  </a:cubicBezTo>
                  <a:cubicBezTo>
                    <a:pt x="24311" y="4261"/>
                    <a:pt x="24236" y="4211"/>
                    <a:pt x="24186" y="4136"/>
                  </a:cubicBezTo>
                  <a:cubicBezTo>
                    <a:pt x="24061" y="4011"/>
                    <a:pt x="23935" y="3910"/>
                    <a:pt x="23810" y="3785"/>
                  </a:cubicBezTo>
                  <a:cubicBezTo>
                    <a:pt x="23760" y="3735"/>
                    <a:pt x="23685" y="3660"/>
                    <a:pt x="23610" y="3610"/>
                  </a:cubicBezTo>
                  <a:cubicBezTo>
                    <a:pt x="21103" y="1354"/>
                    <a:pt x="17795"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1476207" y="3408150"/>
              <a:ext cx="786319" cy="365217"/>
            </a:xfrm>
            <a:custGeom>
              <a:rect b="b" l="l" r="r" t="t"/>
              <a:pathLst>
                <a:path extrusionOk="0" h="4738" w="10201">
                  <a:moveTo>
                    <a:pt x="5113" y="1"/>
                  </a:moveTo>
                  <a:cubicBezTo>
                    <a:pt x="2406" y="1"/>
                    <a:pt x="201" y="2081"/>
                    <a:pt x="0" y="4738"/>
                  </a:cubicBezTo>
                  <a:lnTo>
                    <a:pt x="10201" y="4738"/>
                  </a:lnTo>
                  <a:cubicBezTo>
                    <a:pt x="10026" y="2081"/>
                    <a:pt x="7795" y="1"/>
                    <a:pt x="5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01975" y="2119577"/>
              <a:ext cx="442454" cy="969929"/>
            </a:xfrm>
            <a:custGeom>
              <a:rect b="b" l="l" r="r" t="t"/>
              <a:pathLst>
                <a:path extrusionOk="0" h="12583" w="5740">
                  <a:moveTo>
                    <a:pt x="702" y="1"/>
                  </a:moveTo>
                  <a:cubicBezTo>
                    <a:pt x="677" y="76"/>
                    <a:pt x="652" y="151"/>
                    <a:pt x="627" y="252"/>
                  </a:cubicBezTo>
                  <a:cubicBezTo>
                    <a:pt x="577" y="402"/>
                    <a:pt x="527" y="577"/>
                    <a:pt x="477" y="753"/>
                  </a:cubicBezTo>
                  <a:cubicBezTo>
                    <a:pt x="226" y="1705"/>
                    <a:pt x="76" y="2708"/>
                    <a:pt x="26" y="3735"/>
                  </a:cubicBezTo>
                  <a:cubicBezTo>
                    <a:pt x="0" y="3961"/>
                    <a:pt x="0" y="4186"/>
                    <a:pt x="0" y="4437"/>
                  </a:cubicBezTo>
                  <a:lnTo>
                    <a:pt x="0" y="12582"/>
                  </a:lnTo>
                  <a:cubicBezTo>
                    <a:pt x="3234" y="12257"/>
                    <a:pt x="5740" y="9550"/>
                    <a:pt x="5740" y="6242"/>
                  </a:cubicBezTo>
                  <a:cubicBezTo>
                    <a:pt x="5740" y="3184"/>
                    <a:pt x="3584" y="628"/>
                    <a:pt x="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486592" y="2136997"/>
              <a:ext cx="498493" cy="981491"/>
            </a:xfrm>
            <a:custGeom>
              <a:rect b="b" l="l" r="r" t="t"/>
              <a:pathLst>
                <a:path extrusionOk="0" h="12733" w="6467">
                  <a:moveTo>
                    <a:pt x="5840" y="1"/>
                  </a:moveTo>
                  <a:cubicBezTo>
                    <a:pt x="2582" y="276"/>
                    <a:pt x="0" y="3008"/>
                    <a:pt x="0" y="6341"/>
                  </a:cubicBezTo>
                  <a:cubicBezTo>
                    <a:pt x="0" y="9875"/>
                    <a:pt x="2857" y="12732"/>
                    <a:pt x="6391" y="12732"/>
                  </a:cubicBezTo>
                  <a:lnTo>
                    <a:pt x="6466" y="12732"/>
                  </a:lnTo>
                  <a:lnTo>
                    <a:pt x="6466" y="4211"/>
                  </a:lnTo>
                  <a:cubicBezTo>
                    <a:pt x="6466" y="4086"/>
                    <a:pt x="6466" y="3960"/>
                    <a:pt x="6466" y="3835"/>
                  </a:cubicBezTo>
                  <a:cubicBezTo>
                    <a:pt x="6466" y="3635"/>
                    <a:pt x="6441" y="3409"/>
                    <a:pt x="6441" y="3209"/>
                  </a:cubicBezTo>
                  <a:cubicBezTo>
                    <a:pt x="6441" y="3133"/>
                    <a:pt x="6441" y="3083"/>
                    <a:pt x="6416" y="3008"/>
                  </a:cubicBezTo>
                  <a:cubicBezTo>
                    <a:pt x="6416" y="2958"/>
                    <a:pt x="6416" y="2883"/>
                    <a:pt x="6416" y="2808"/>
                  </a:cubicBezTo>
                  <a:cubicBezTo>
                    <a:pt x="6391" y="2757"/>
                    <a:pt x="6391" y="2682"/>
                    <a:pt x="6391" y="2632"/>
                  </a:cubicBezTo>
                  <a:cubicBezTo>
                    <a:pt x="6366" y="2532"/>
                    <a:pt x="6366" y="2457"/>
                    <a:pt x="6366" y="2356"/>
                  </a:cubicBezTo>
                  <a:cubicBezTo>
                    <a:pt x="6341" y="2281"/>
                    <a:pt x="6341" y="2206"/>
                    <a:pt x="6316" y="2106"/>
                  </a:cubicBezTo>
                  <a:cubicBezTo>
                    <a:pt x="6316" y="2081"/>
                    <a:pt x="6316" y="2031"/>
                    <a:pt x="6291" y="2006"/>
                  </a:cubicBezTo>
                  <a:cubicBezTo>
                    <a:pt x="6291" y="1980"/>
                    <a:pt x="6291" y="1955"/>
                    <a:pt x="6291" y="1930"/>
                  </a:cubicBezTo>
                  <a:cubicBezTo>
                    <a:pt x="6291" y="1930"/>
                    <a:pt x="6291" y="1930"/>
                    <a:pt x="6291" y="1905"/>
                  </a:cubicBezTo>
                  <a:cubicBezTo>
                    <a:pt x="6266" y="1805"/>
                    <a:pt x="6266" y="1705"/>
                    <a:pt x="6241" y="1605"/>
                  </a:cubicBezTo>
                  <a:cubicBezTo>
                    <a:pt x="6241" y="1579"/>
                    <a:pt x="6216" y="1579"/>
                    <a:pt x="6216" y="1554"/>
                  </a:cubicBezTo>
                  <a:cubicBezTo>
                    <a:pt x="6216" y="1504"/>
                    <a:pt x="6216" y="1454"/>
                    <a:pt x="6191" y="1429"/>
                  </a:cubicBezTo>
                  <a:cubicBezTo>
                    <a:pt x="6191" y="1354"/>
                    <a:pt x="6166" y="1304"/>
                    <a:pt x="6166" y="1229"/>
                  </a:cubicBezTo>
                  <a:cubicBezTo>
                    <a:pt x="6116" y="1053"/>
                    <a:pt x="6090" y="878"/>
                    <a:pt x="6040" y="727"/>
                  </a:cubicBezTo>
                  <a:cubicBezTo>
                    <a:pt x="6015" y="627"/>
                    <a:pt x="5990" y="552"/>
                    <a:pt x="5965" y="477"/>
                  </a:cubicBezTo>
                  <a:cubicBezTo>
                    <a:pt x="5965" y="402"/>
                    <a:pt x="5940" y="326"/>
                    <a:pt x="5915" y="251"/>
                  </a:cubicBezTo>
                  <a:cubicBezTo>
                    <a:pt x="5890" y="176"/>
                    <a:pt x="5865" y="76"/>
                    <a:pt x="5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1138128" y="1570987"/>
              <a:ext cx="289830" cy="198565"/>
            </a:xfrm>
            <a:custGeom>
              <a:rect b="b" l="l" r="r" t="t"/>
              <a:pathLst>
                <a:path extrusionOk="0" h="2576" w="3760">
                  <a:moveTo>
                    <a:pt x="1604" y="0"/>
                  </a:moveTo>
                  <a:cubicBezTo>
                    <a:pt x="1028" y="401"/>
                    <a:pt x="502" y="852"/>
                    <a:pt x="0" y="1328"/>
                  </a:cubicBezTo>
                  <a:cubicBezTo>
                    <a:pt x="770" y="2098"/>
                    <a:pt x="1830" y="2575"/>
                    <a:pt x="2980" y="2575"/>
                  </a:cubicBezTo>
                  <a:cubicBezTo>
                    <a:pt x="3179" y="2575"/>
                    <a:pt x="3381" y="2561"/>
                    <a:pt x="3584" y="2531"/>
                  </a:cubicBezTo>
                  <a:cubicBezTo>
                    <a:pt x="3660" y="2506"/>
                    <a:pt x="3710" y="2506"/>
                    <a:pt x="3760" y="2506"/>
                  </a:cubicBezTo>
                  <a:lnTo>
                    <a:pt x="3334" y="501"/>
                  </a:lnTo>
                  <a:lnTo>
                    <a:pt x="3309" y="501"/>
                  </a:lnTo>
                  <a:cubicBezTo>
                    <a:pt x="3197" y="519"/>
                    <a:pt x="3087" y="527"/>
                    <a:pt x="2978" y="527"/>
                  </a:cubicBezTo>
                  <a:cubicBezTo>
                    <a:pt x="2455" y="527"/>
                    <a:pt x="1978" y="332"/>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2258585" y="1510555"/>
              <a:ext cx="129576" cy="39235"/>
            </a:xfrm>
            <a:custGeom>
              <a:rect b="b" l="l" r="r" t="t"/>
              <a:pathLst>
                <a:path extrusionOk="0" h="509" w="1681">
                  <a:moveTo>
                    <a:pt x="137" y="1"/>
                  </a:moveTo>
                  <a:cubicBezTo>
                    <a:pt x="77" y="1"/>
                    <a:pt x="26" y="46"/>
                    <a:pt x="26" y="107"/>
                  </a:cubicBezTo>
                  <a:cubicBezTo>
                    <a:pt x="1" y="183"/>
                    <a:pt x="51" y="258"/>
                    <a:pt x="126" y="283"/>
                  </a:cubicBezTo>
                  <a:lnTo>
                    <a:pt x="1505" y="508"/>
                  </a:lnTo>
                  <a:cubicBezTo>
                    <a:pt x="1580" y="508"/>
                    <a:pt x="1655" y="458"/>
                    <a:pt x="1655" y="383"/>
                  </a:cubicBezTo>
                  <a:cubicBezTo>
                    <a:pt x="1680" y="308"/>
                    <a:pt x="1630" y="233"/>
                    <a:pt x="1555" y="233"/>
                  </a:cubicBezTo>
                  <a:lnTo>
                    <a:pt x="176" y="7"/>
                  </a:lnTo>
                  <a:cubicBezTo>
                    <a:pt x="163" y="3"/>
                    <a:pt x="150" y="1"/>
                    <a:pt x="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2237388" y="1633963"/>
              <a:ext cx="88953" cy="106297"/>
            </a:xfrm>
            <a:custGeom>
              <a:rect b="b" l="l" r="r" t="t"/>
              <a:pathLst>
                <a:path extrusionOk="0" h="1379" w="1154">
                  <a:moveTo>
                    <a:pt x="174" y="0"/>
                  </a:moveTo>
                  <a:cubicBezTo>
                    <a:pt x="143" y="0"/>
                    <a:pt x="109" y="13"/>
                    <a:pt x="75" y="35"/>
                  </a:cubicBezTo>
                  <a:cubicBezTo>
                    <a:pt x="25" y="60"/>
                    <a:pt x="0" y="161"/>
                    <a:pt x="50" y="211"/>
                  </a:cubicBezTo>
                  <a:lnTo>
                    <a:pt x="877" y="1313"/>
                  </a:lnTo>
                  <a:cubicBezTo>
                    <a:pt x="909" y="1361"/>
                    <a:pt x="951" y="1379"/>
                    <a:pt x="996" y="1379"/>
                  </a:cubicBezTo>
                  <a:cubicBezTo>
                    <a:pt x="1023" y="1379"/>
                    <a:pt x="1050" y="1373"/>
                    <a:pt x="1078" y="1364"/>
                  </a:cubicBezTo>
                  <a:cubicBezTo>
                    <a:pt x="1128" y="1313"/>
                    <a:pt x="1153" y="1213"/>
                    <a:pt x="1103" y="1163"/>
                  </a:cubicBezTo>
                  <a:lnTo>
                    <a:pt x="276" y="60"/>
                  </a:lnTo>
                  <a:cubicBezTo>
                    <a:pt x="248" y="19"/>
                    <a:pt x="213"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1939853" y="1470319"/>
              <a:ext cx="87026" cy="107299"/>
            </a:xfrm>
            <a:custGeom>
              <a:rect b="b" l="l" r="r" t="t"/>
              <a:pathLst>
                <a:path extrusionOk="0" h="1392" w="1129">
                  <a:moveTo>
                    <a:pt x="149" y="1"/>
                  </a:moveTo>
                  <a:cubicBezTo>
                    <a:pt x="121" y="1"/>
                    <a:pt x="95" y="9"/>
                    <a:pt x="76" y="28"/>
                  </a:cubicBezTo>
                  <a:cubicBezTo>
                    <a:pt x="26" y="78"/>
                    <a:pt x="0" y="178"/>
                    <a:pt x="51" y="228"/>
                  </a:cubicBezTo>
                  <a:lnTo>
                    <a:pt x="878" y="1331"/>
                  </a:lnTo>
                  <a:cubicBezTo>
                    <a:pt x="905" y="1373"/>
                    <a:pt x="940" y="1391"/>
                    <a:pt x="975" y="1391"/>
                  </a:cubicBezTo>
                  <a:cubicBezTo>
                    <a:pt x="1003" y="1391"/>
                    <a:pt x="1031" y="1379"/>
                    <a:pt x="1053" y="1356"/>
                  </a:cubicBezTo>
                  <a:cubicBezTo>
                    <a:pt x="1128" y="1306"/>
                    <a:pt x="1128" y="1231"/>
                    <a:pt x="1103" y="1181"/>
                  </a:cubicBezTo>
                  <a:lnTo>
                    <a:pt x="276" y="53"/>
                  </a:lnTo>
                  <a:cubicBezTo>
                    <a:pt x="245" y="22"/>
                    <a:pt x="195"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583175" y="1648223"/>
              <a:ext cx="54189" cy="55114"/>
            </a:xfrm>
            <a:custGeom>
              <a:rect b="b" l="l" r="r" t="t"/>
              <a:pathLst>
                <a:path extrusionOk="0" h="715" w="703">
                  <a:moveTo>
                    <a:pt x="502" y="1"/>
                  </a:moveTo>
                  <a:lnTo>
                    <a:pt x="50" y="477"/>
                  </a:lnTo>
                  <a:cubicBezTo>
                    <a:pt x="50" y="477"/>
                    <a:pt x="25" y="502"/>
                    <a:pt x="25" y="502"/>
                  </a:cubicBezTo>
                  <a:cubicBezTo>
                    <a:pt x="0" y="552"/>
                    <a:pt x="0" y="627"/>
                    <a:pt x="50" y="677"/>
                  </a:cubicBezTo>
                  <a:cubicBezTo>
                    <a:pt x="76" y="702"/>
                    <a:pt x="113" y="715"/>
                    <a:pt x="151" y="715"/>
                  </a:cubicBezTo>
                  <a:cubicBezTo>
                    <a:pt x="188" y="715"/>
                    <a:pt x="226" y="702"/>
                    <a:pt x="251" y="677"/>
                  </a:cubicBezTo>
                  <a:lnTo>
                    <a:pt x="702" y="176"/>
                  </a:lnTo>
                  <a:cubicBezTo>
                    <a:pt x="652" y="126"/>
                    <a:pt x="577" y="51"/>
                    <a:pt x="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2086693" y="1473402"/>
              <a:ext cx="96661" cy="98589"/>
            </a:xfrm>
            <a:custGeom>
              <a:rect b="b" l="l" r="r" t="t"/>
              <a:pathLst>
                <a:path extrusionOk="0" h="1279" w="1254">
                  <a:moveTo>
                    <a:pt x="1103" y="0"/>
                  </a:moveTo>
                  <a:cubicBezTo>
                    <a:pt x="1065" y="0"/>
                    <a:pt x="1028" y="13"/>
                    <a:pt x="1003" y="38"/>
                  </a:cubicBezTo>
                  <a:lnTo>
                    <a:pt x="50" y="1041"/>
                  </a:lnTo>
                  <a:cubicBezTo>
                    <a:pt x="0" y="1091"/>
                    <a:pt x="0" y="1191"/>
                    <a:pt x="50" y="1241"/>
                  </a:cubicBezTo>
                  <a:cubicBezTo>
                    <a:pt x="88" y="1266"/>
                    <a:pt x="126" y="1279"/>
                    <a:pt x="160" y="1279"/>
                  </a:cubicBezTo>
                  <a:cubicBezTo>
                    <a:pt x="194" y="1279"/>
                    <a:pt x="226" y="1266"/>
                    <a:pt x="251" y="1241"/>
                  </a:cubicBezTo>
                  <a:lnTo>
                    <a:pt x="1203" y="239"/>
                  </a:lnTo>
                  <a:cubicBezTo>
                    <a:pt x="1253" y="188"/>
                    <a:pt x="1253" y="88"/>
                    <a:pt x="1203" y="38"/>
                  </a:cubicBezTo>
                  <a:cubicBezTo>
                    <a:pt x="1178" y="13"/>
                    <a:pt x="11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376443" y="1638048"/>
              <a:ext cx="127572" cy="45556"/>
            </a:xfrm>
            <a:custGeom>
              <a:rect b="b" l="l" r="r" t="t"/>
              <a:pathLst>
                <a:path extrusionOk="0" h="591" w="1655">
                  <a:moveTo>
                    <a:pt x="1494" y="1"/>
                  </a:moveTo>
                  <a:cubicBezTo>
                    <a:pt x="1481" y="1"/>
                    <a:pt x="1468" y="3"/>
                    <a:pt x="1454" y="7"/>
                  </a:cubicBezTo>
                  <a:lnTo>
                    <a:pt x="126" y="333"/>
                  </a:lnTo>
                  <a:cubicBezTo>
                    <a:pt x="51" y="333"/>
                    <a:pt x="1" y="408"/>
                    <a:pt x="26" y="484"/>
                  </a:cubicBezTo>
                  <a:cubicBezTo>
                    <a:pt x="46" y="545"/>
                    <a:pt x="101" y="590"/>
                    <a:pt x="161" y="590"/>
                  </a:cubicBezTo>
                  <a:cubicBezTo>
                    <a:pt x="175" y="590"/>
                    <a:pt x="188" y="588"/>
                    <a:pt x="201" y="584"/>
                  </a:cubicBezTo>
                  <a:lnTo>
                    <a:pt x="1529" y="258"/>
                  </a:lnTo>
                  <a:cubicBezTo>
                    <a:pt x="1605" y="258"/>
                    <a:pt x="1655" y="183"/>
                    <a:pt x="1630" y="108"/>
                  </a:cubicBezTo>
                  <a:cubicBezTo>
                    <a:pt x="1609" y="46"/>
                    <a:pt x="1555" y="1"/>
                    <a:pt x="1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2032582" y="1663177"/>
              <a:ext cx="125644" cy="43089"/>
            </a:xfrm>
            <a:custGeom>
              <a:rect b="b" l="l" r="r" t="t"/>
              <a:pathLst>
                <a:path extrusionOk="0" h="559" w="1630">
                  <a:moveTo>
                    <a:pt x="1485" y="1"/>
                  </a:moveTo>
                  <a:cubicBezTo>
                    <a:pt x="1473" y="1"/>
                    <a:pt x="1463" y="3"/>
                    <a:pt x="1454" y="7"/>
                  </a:cubicBezTo>
                  <a:lnTo>
                    <a:pt x="101" y="333"/>
                  </a:lnTo>
                  <a:cubicBezTo>
                    <a:pt x="76" y="333"/>
                    <a:pt x="51" y="358"/>
                    <a:pt x="26" y="383"/>
                  </a:cubicBezTo>
                  <a:cubicBezTo>
                    <a:pt x="26" y="383"/>
                    <a:pt x="0" y="408"/>
                    <a:pt x="0" y="408"/>
                  </a:cubicBezTo>
                  <a:cubicBezTo>
                    <a:pt x="76" y="433"/>
                    <a:pt x="126" y="458"/>
                    <a:pt x="201" y="483"/>
                  </a:cubicBezTo>
                  <a:cubicBezTo>
                    <a:pt x="251" y="508"/>
                    <a:pt x="301" y="533"/>
                    <a:pt x="376" y="559"/>
                  </a:cubicBezTo>
                  <a:lnTo>
                    <a:pt x="1504" y="283"/>
                  </a:lnTo>
                  <a:cubicBezTo>
                    <a:pt x="1554" y="258"/>
                    <a:pt x="1579" y="233"/>
                    <a:pt x="1579" y="208"/>
                  </a:cubicBezTo>
                  <a:cubicBezTo>
                    <a:pt x="1604" y="183"/>
                    <a:pt x="1630" y="132"/>
                    <a:pt x="1604" y="107"/>
                  </a:cubicBezTo>
                  <a:cubicBezTo>
                    <a:pt x="1604" y="46"/>
                    <a:pt x="1537" y="1"/>
                    <a:pt x="1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671301" y="3004396"/>
              <a:ext cx="127572" cy="39235"/>
            </a:xfrm>
            <a:custGeom>
              <a:rect b="b" l="l" r="r" t="t"/>
              <a:pathLst>
                <a:path extrusionOk="0" h="509" w="1655">
                  <a:moveTo>
                    <a:pt x="151" y="1"/>
                  </a:moveTo>
                  <a:cubicBezTo>
                    <a:pt x="76" y="1"/>
                    <a:pt x="26" y="51"/>
                    <a:pt x="1" y="126"/>
                  </a:cubicBezTo>
                  <a:cubicBezTo>
                    <a:pt x="1" y="201"/>
                    <a:pt x="51" y="276"/>
                    <a:pt x="126" y="276"/>
                  </a:cubicBezTo>
                  <a:lnTo>
                    <a:pt x="1479" y="502"/>
                  </a:lnTo>
                  <a:cubicBezTo>
                    <a:pt x="1493" y="506"/>
                    <a:pt x="1506" y="508"/>
                    <a:pt x="1519" y="508"/>
                  </a:cubicBezTo>
                  <a:cubicBezTo>
                    <a:pt x="1579" y="508"/>
                    <a:pt x="1630" y="464"/>
                    <a:pt x="1630" y="402"/>
                  </a:cubicBezTo>
                  <a:cubicBezTo>
                    <a:pt x="1655" y="327"/>
                    <a:pt x="1605" y="251"/>
                    <a:pt x="1530" y="226"/>
                  </a:cubicBezTo>
                  <a:lnTo>
                    <a:pt x="151" y="1"/>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1895454" y="3000542"/>
              <a:ext cx="75387" cy="76851"/>
            </a:xfrm>
            <a:custGeom>
              <a:rect b="b" l="l" r="r" t="t"/>
              <a:pathLst>
                <a:path extrusionOk="0" h="997" w="978">
                  <a:moveTo>
                    <a:pt x="0" y="1"/>
                  </a:moveTo>
                  <a:lnTo>
                    <a:pt x="702" y="928"/>
                  </a:lnTo>
                  <a:cubicBezTo>
                    <a:pt x="727" y="953"/>
                    <a:pt x="727" y="953"/>
                    <a:pt x="752" y="978"/>
                  </a:cubicBezTo>
                  <a:cubicBezTo>
                    <a:pt x="777" y="991"/>
                    <a:pt x="802" y="997"/>
                    <a:pt x="827" y="997"/>
                  </a:cubicBezTo>
                  <a:cubicBezTo>
                    <a:pt x="852" y="997"/>
                    <a:pt x="877" y="991"/>
                    <a:pt x="902" y="978"/>
                  </a:cubicBezTo>
                  <a:cubicBezTo>
                    <a:pt x="952" y="928"/>
                    <a:pt x="977" y="828"/>
                    <a:pt x="927" y="778"/>
                  </a:cubicBezTo>
                  <a:lnTo>
                    <a:pt x="677" y="42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1648099" y="3127881"/>
              <a:ext cx="88953" cy="106682"/>
            </a:xfrm>
            <a:custGeom>
              <a:rect b="b" l="l" r="r" t="t"/>
              <a:pathLst>
                <a:path extrusionOk="0" h="1384" w="1154">
                  <a:moveTo>
                    <a:pt x="161" y="0"/>
                  </a:moveTo>
                  <a:cubicBezTo>
                    <a:pt x="134" y="0"/>
                    <a:pt x="105" y="9"/>
                    <a:pt x="76" y="28"/>
                  </a:cubicBezTo>
                  <a:cubicBezTo>
                    <a:pt x="26" y="78"/>
                    <a:pt x="1" y="153"/>
                    <a:pt x="51" y="228"/>
                  </a:cubicBezTo>
                  <a:lnTo>
                    <a:pt x="878" y="1331"/>
                  </a:lnTo>
                  <a:cubicBezTo>
                    <a:pt x="909" y="1362"/>
                    <a:pt x="950" y="1383"/>
                    <a:pt x="994" y="1383"/>
                  </a:cubicBezTo>
                  <a:cubicBezTo>
                    <a:pt x="1021" y="1383"/>
                    <a:pt x="1050" y="1375"/>
                    <a:pt x="1079" y="1356"/>
                  </a:cubicBezTo>
                  <a:cubicBezTo>
                    <a:pt x="1129" y="1306"/>
                    <a:pt x="1154" y="1231"/>
                    <a:pt x="1104" y="1156"/>
                  </a:cubicBezTo>
                  <a:lnTo>
                    <a:pt x="277" y="53"/>
                  </a:lnTo>
                  <a:cubicBezTo>
                    <a:pt x="246" y="22"/>
                    <a:pt x="205"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1350641" y="2965008"/>
              <a:ext cx="88953" cy="107299"/>
            </a:xfrm>
            <a:custGeom>
              <a:rect b="b" l="l" r="r" t="t"/>
              <a:pathLst>
                <a:path extrusionOk="0" h="1392" w="1154">
                  <a:moveTo>
                    <a:pt x="175" y="1"/>
                  </a:moveTo>
                  <a:cubicBezTo>
                    <a:pt x="143" y="1"/>
                    <a:pt x="109" y="13"/>
                    <a:pt x="75" y="36"/>
                  </a:cubicBezTo>
                  <a:cubicBezTo>
                    <a:pt x="25" y="86"/>
                    <a:pt x="0" y="161"/>
                    <a:pt x="50" y="211"/>
                  </a:cubicBezTo>
                  <a:lnTo>
                    <a:pt x="878" y="1339"/>
                  </a:lnTo>
                  <a:cubicBezTo>
                    <a:pt x="908" y="1370"/>
                    <a:pt x="949" y="1391"/>
                    <a:pt x="993" y="1391"/>
                  </a:cubicBezTo>
                  <a:cubicBezTo>
                    <a:pt x="1021" y="1391"/>
                    <a:pt x="1049" y="1383"/>
                    <a:pt x="1078" y="1364"/>
                  </a:cubicBezTo>
                  <a:cubicBezTo>
                    <a:pt x="1128" y="1314"/>
                    <a:pt x="1153" y="1239"/>
                    <a:pt x="1103" y="1163"/>
                  </a:cubicBezTo>
                  <a:lnTo>
                    <a:pt x="276" y="61"/>
                  </a:lnTo>
                  <a:cubicBezTo>
                    <a:pt x="248" y="19"/>
                    <a:pt x="21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1993964" y="3110692"/>
              <a:ext cx="88953" cy="86024"/>
            </a:xfrm>
            <a:custGeom>
              <a:rect b="b" l="l" r="r" t="t"/>
              <a:pathLst>
                <a:path extrusionOk="0" h="1116" w="1154">
                  <a:moveTo>
                    <a:pt x="902" y="0"/>
                  </a:moveTo>
                  <a:lnTo>
                    <a:pt x="50" y="902"/>
                  </a:lnTo>
                  <a:lnTo>
                    <a:pt x="25" y="902"/>
                  </a:lnTo>
                  <a:cubicBezTo>
                    <a:pt x="0" y="978"/>
                    <a:pt x="0" y="1053"/>
                    <a:pt x="50" y="1078"/>
                  </a:cubicBezTo>
                  <a:cubicBezTo>
                    <a:pt x="75" y="1103"/>
                    <a:pt x="113" y="1115"/>
                    <a:pt x="151" y="1115"/>
                  </a:cubicBezTo>
                  <a:cubicBezTo>
                    <a:pt x="188" y="1115"/>
                    <a:pt x="226" y="1103"/>
                    <a:pt x="251" y="1078"/>
                  </a:cubicBezTo>
                  <a:lnTo>
                    <a:pt x="1153" y="151"/>
                  </a:lnTo>
                  <a:lnTo>
                    <a:pt x="902"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497482" y="2967243"/>
              <a:ext cx="96661" cy="98126"/>
            </a:xfrm>
            <a:custGeom>
              <a:rect b="b" l="l" r="r" t="t"/>
              <a:pathLst>
                <a:path extrusionOk="0" h="1273" w="1254">
                  <a:moveTo>
                    <a:pt x="1103" y="0"/>
                  </a:moveTo>
                  <a:cubicBezTo>
                    <a:pt x="1065" y="0"/>
                    <a:pt x="1028" y="19"/>
                    <a:pt x="1003" y="57"/>
                  </a:cubicBezTo>
                  <a:lnTo>
                    <a:pt x="50" y="1059"/>
                  </a:lnTo>
                  <a:cubicBezTo>
                    <a:pt x="0" y="1109"/>
                    <a:pt x="0" y="1184"/>
                    <a:pt x="50" y="1235"/>
                  </a:cubicBezTo>
                  <a:cubicBezTo>
                    <a:pt x="88" y="1260"/>
                    <a:pt x="125" y="1272"/>
                    <a:pt x="160" y="1272"/>
                  </a:cubicBezTo>
                  <a:cubicBezTo>
                    <a:pt x="194" y="1272"/>
                    <a:pt x="226" y="1260"/>
                    <a:pt x="251" y="1235"/>
                  </a:cubicBezTo>
                  <a:lnTo>
                    <a:pt x="1203" y="232"/>
                  </a:lnTo>
                  <a:cubicBezTo>
                    <a:pt x="1253" y="182"/>
                    <a:pt x="1253" y="107"/>
                    <a:pt x="1203" y="57"/>
                  </a:cubicBezTo>
                  <a:cubicBezTo>
                    <a:pt x="1178" y="19"/>
                    <a:pt x="1140"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787231" y="3131889"/>
              <a:ext cx="127572" cy="46943"/>
            </a:xfrm>
            <a:custGeom>
              <a:rect b="b" l="l" r="r" t="t"/>
              <a:pathLst>
                <a:path extrusionOk="0" h="609" w="1655">
                  <a:moveTo>
                    <a:pt x="1479" y="1"/>
                  </a:moveTo>
                  <a:lnTo>
                    <a:pt x="126" y="327"/>
                  </a:lnTo>
                  <a:cubicBezTo>
                    <a:pt x="51" y="352"/>
                    <a:pt x="0" y="427"/>
                    <a:pt x="26" y="502"/>
                  </a:cubicBezTo>
                  <a:cubicBezTo>
                    <a:pt x="46" y="564"/>
                    <a:pt x="101" y="609"/>
                    <a:pt x="161" y="609"/>
                  </a:cubicBezTo>
                  <a:cubicBezTo>
                    <a:pt x="174" y="609"/>
                    <a:pt x="188" y="607"/>
                    <a:pt x="201" y="602"/>
                  </a:cubicBezTo>
                  <a:lnTo>
                    <a:pt x="1529" y="277"/>
                  </a:lnTo>
                  <a:cubicBezTo>
                    <a:pt x="1605" y="251"/>
                    <a:pt x="1655" y="176"/>
                    <a:pt x="1630" y="101"/>
                  </a:cubicBezTo>
                  <a:cubicBezTo>
                    <a:pt x="1630" y="26"/>
                    <a:pt x="155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538027" y="2836359"/>
              <a:ext cx="125644" cy="44477"/>
            </a:xfrm>
            <a:custGeom>
              <a:rect b="b" l="l" r="r" t="t"/>
              <a:pathLst>
                <a:path extrusionOk="0" h="577" w="1630">
                  <a:moveTo>
                    <a:pt x="1354" y="0"/>
                  </a:moveTo>
                  <a:lnTo>
                    <a:pt x="126" y="301"/>
                  </a:lnTo>
                  <a:cubicBezTo>
                    <a:pt x="76" y="301"/>
                    <a:pt x="51" y="326"/>
                    <a:pt x="51" y="351"/>
                  </a:cubicBezTo>
                  <a:cubicBezTo>
                    <a:pt x="25" y="401"/>
                    <a:pt x="0" y="426"/>
                    <a:pt x="25" y="476"/>
                  </a:cubicBezTo>
                  <a:cubicBezTo>
                    <a:pt x="51" y="552"/>
                    <a:pt x="126" y="577"/>
                    <a:pt x="176" y="577"/>
                  </a:cubicBezTo>
                  <a:lnTo>
                    <a:pt x="1529" y="251"/>
                  </a:lnTo>
                  <a:cubicBezTo>
                    <a:pt x="1554" y="226"/>
                    <a:pt x="1604" y="201"/>
                    <a:pt x="1604" y="176"/>
                  </a:cubicBezTo>
                  <a:lnTo>
                    <a:pt x="1629" y="176"/>
                  </a:lnTo>
                  <a:lnTo>
                    <a:pt x="1354" y="0"/>
                  </a:ln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445298" y="3157018"/>
              <a:ext cx="123717" cy="42627"/>
            </a:xfrm>
            <a:custGeom>
              <a:rect b="b" l="l" r="r" t="t"/>
              <a:pathLst>
                <a:path extrusionOk="0" h="553" w="1605">
                  <a:moveTo>
                    <a:pt x="1429" y="1"/>
                  </a:moveTo>
                  <a:lnTo>
                    <a:pt x="76" y="326"/>
                  </a:lnTo>
                  <a:cubicBezTo>
                    <a:pt x="51" y="352"/>
                    <a:pt x="25" y="377"/>
                    <a:pt x="0" y="402"/>
                  </a:cubicBezTo>
                  <a:cubicBezTo>
                    <a:pt x="51" y="427"/>
                    <a:pt x="101" y="452"/>
                    <a:pt x="176" y="477"/>
                  </a:cubicBezTo>
                  <a:cubicBezTo>
                    <a:pt x="226" y="502"/>
                    <a:pt x="276" y="527"/>
                    <a:pt x="351" y="552"/>
                  </a:cubicBezTo>
                  <a:lnTo>
                    <a:pt x="1479" y="276"/>
                  </a:lnTo>
                  <a:cubicBezTo>
                    <a:pt x="1529" y="276"/>
                    <a:pt x="1554" y="251"/>
                    <a:pt x="1579" y="226"/>
                  </a:cubicBezTo>
                  <a:cubicBezTo>
                    <a:pt x="1579" y="176"/>
                    <a:pt x="1604" y="151"/>
                    <a:pt x="1579" y="101"/>
                  </a:cubicBezTo>
                  <a:cubicBezTo>
                    <a:pt x="1579" y="26"/>
                    <a:pt x="1504"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801975" y="2364928"/>
              <a:ext cx="539038" cy="913890"/>
            </a:xfrm>
            <a:custGeom>
              <a:rect b="b" l="l" r="r" t="t"/>
              <a:pathLst>
                <a:path extrusionOk="0" h="11856" w="6993">
                  <a:moveTo>
                    <a:pt x="51" y="1"/>
                  </a:moveTo>
                  <a:cubicBezTo>
                    <a:pt x="51" y="51"/>
                    <a:pt x="51" y="101"/>
                    <a:pt x="51" y="151"/>
                  </a:cubicBezTo>
                  <a:cubicBezTo>
                    <a:pt x="953" y="226"/>
                    <a:pt x="1855" y="527"/>
                    <a:pt x="2582" y="1079"/>
                  </a:cubicBezTo>
                  <a:lnTo>
                    <a:pt x="2682" y="953"/>
                  </a:lnTo>
                  <a:cubicBezTo>
                    <a:pt x="1930" y="377"/>
                    <a:pt x="1003" y="51"/>
                    <a:pt x="51" y="1"/>
                  </a:cubicBezTo>
                  <a:close/>
                  <a:moveTo>
                    <a:pt x="3685" y="9124"/>
                  </a:moveTo>
                  <a:cubicBezTo>
                    <a:pt x="4036" y="9124"/>
                    <a:pt x="4462" y="9199"/>
                    <a:pt x="4888" y="9399"/>
                  </a:cubicBezTo>
                  <a:cubicBezTo>
                    <a:pt x="5489" y="9625"/>
                    <a:pt x="5940" y="9951"/>
                    <a:pt x="6241" y="10327"/>
                  </a:cubicBezTo>
                  <a:cubicBezTo>
                    <a:pt x="6241" y="10327"/>
                    <a:pt x="6266" y="10352"/>
                    <a:pt x="6266" y="10377"/>
                  </a:cubicBezTo>
                  <a:cubicBezTo>
                    <a:pt x="6216" y="10477"/>
                    <a:pt x="6141" y="10577"/>
                    <a:pt x="6041" y="10678"/>
                  </a:cubicBezTo>
                  <a:cubicBezTo>
                    <a:pt x="5516" y="11290"/>
                    <a:pt x="4705" y="11654"/>
                    <a:pt x="3875" y="11654"/>
                  </a:cubicBezTo>
                  <a:cubicBezTo>
                    <a:pt x="3753" y="11654"/>
                    <a:pt x="3631" y="11646"/>
                    <a:pt x="3509" y="11630"/>
                  </a:cubicBezTo>
                  <a:cubicBezTo>
                    <a:pt x="2933" y="11580"/>
                    <a:pt x="2281" y="11254"/>
                    <a:pt x="2131" y="10653"/>
                  </a:cubicBezTo>
                  <a:cubicBezTo>
                    <a:pt x="1980" y="10051"/>
                    <a:pt x="2457" y="9425"/>
                    <a:pt x="3033" y="9224"/>
                  </a:cubicBezTo>
                  <a:cubicBezTo>
                    <a:pt x="3234" y="9149"/>
                    <a:pt x="3434" y="9124"/>
                    <a:pt x="3685" y="9124"/>
                  </a:cubicBezTo>
                  <a:close/>
                  <a:moveTo>
                    <a:pt x="3183" y="5790"/>
                  </a:moveTo>
                  <a:cubicBezTo>
                    <a:pt x="2056" y="5790"/>
                    <a:pt x="953" y="6141"/>
                    <a:pt x="26" y="6818"/>
                  </a:cubicBezTo>
                  <a:cubicBezTo>
                    <a:pt x="26" y="6843"/>
                    <a:pt x="26" y="6843"/>
                    <a:pt x="0" y="6843"/>
                  </a:cubicBezTo>
                  <a:lnTo>
                    <a:pt x="0" y="7069"/>
                  </a:lnTo>
                  <a:cubicBezTo>
                    <a:pt x="51" y="7018"/>
                    <a:pt x="101" y="6993"/>
                    <a:pt x="126" y="6943"/>
                  </a:cubicBezTo>
                  <a:cubicBezTo>
                    <a:pt x="1003" y="6317"/>
                    <a:pt x="2081" y="5941"/>
                    <a:pt x="3158" y="5941"/>
                  </a:cubicBezTo>
                  <a:lnTo>
                    <a:pt x="3183" y="5941"/>
                  </a:lnTo>
                  <a:cubicBezTo>
                    <a:pt x="4462" y="5966"/>
                    <a:pt x="6066" y="6617"/>
                    <a:pt x="6567" y="8046"/>
                  </a:cubicBezTo>
                  <a:cubicBezTo>
                    <a:pt x="6667" y="8297"/>
                    <a:pt x="6717" y="8597"/>
                    <a:pt x="6717" y="8873"/>
                  </a:cubicBezTo>
                  <a:cubicBezTo>
                    <a:pt x="6717" y="9349"/>
                    <a:pt x="6592" y="9800"/>
                    <a:pt x="6366" y="10227"/>
                  </a:cubicBezTo>
                  <a:cubicBezTo>
                    <a:pt x="6041" y="9826"/>
                    <a:pt x="5564" y="9500"/>
                    <a:pt x="4963" y="9249"/>
                  </a:cubicBezTo>
                  <a:cubicBezTo>
                    <a:pt x="4506" y="9051"/>
                    <a:pt x="4077" y="8955"/>
                    <a:pt x="3681" y="8955"/>
                  </a:cubicBezTo>
                  <a:cubicBezTo>
                    <a:pt x="3426" y="8955"/>
                    <a:pt x="3184" y="8995"/>
                    <a:pt x="2958" y="9074"/>
                  </a:cubicBezTo>
                  <a:cubicBezTo>
                    <a:pt x="2331" y="9299"/>
                    <a:pt x="1780" y="10001"/>
                    <a:pt x="1955" y="10703"/>
                  </a:cubicBezTo>
                  <a:cubicBezTo>
                    <a:pt x="2156" y="11404"/>
                    <a:pt x="2908" y="11730"/>
                    <a:pt x="3509" y="11805"/>
                  </a:cubicBezTo>
                  <a:cubicBezTo>
                    <a:pt x="3631" y="11821"/>
                    <a:pt x="3753" y="11828"/>
                    <a:pt x="3875" y="11828"/>
                  </a:cubicBezTo>
                  <a:cubicBezTo>
                    <a:pt x="4756" y="11828"/>
                    <a:pt x="5615" y="11438"/>
                    <a:pt x="6166" y="10778"/>
                  </a:cubicBezTo>
                  <a:cubicBezTo>
                    <a:pt x="6241" y="10703"/>
                    <a:pt x="6316" y="10602"/>
                    <a:pt x="6366" y="10527"/>
                  </a:cubicBezTo>
                  <a:cubicBezTo>
                    <a:pt x="6642" y="10928"/>
                    <a:pt x="6742" y="11404"/>
                    <a:pt x="6642" y="11831"/>
                  </a:cubicBezTo>
                  <a:lnTo>
                    <a:pt x="6792" y="11856"/>
                  </a:lnTo>
                  <a:cubicBezTo>
                    <a:pt x="6918" y="11379"/>
                    <a:pt x="6792" y="10828"/>
                    <a:pt x="6467" y="10352"/>
                  </a:cubicBezTo>
                  <a:cubicBezTo>
                    <a:pt x="6893" y="9650"/>
                    <a:pt x="6993" y="8748"/>
                    <a:pt x="6717" y="7996"/>
                  </a:cubicBezTo>
                  <a:cubicBezTo>
                    <a:pt x="6191" y="6492"/>
                    <a:pt x="4537" y="5790"/>
                    <a:pt x="3183" y="57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838666" y="3240266"/>
              <a:ext cx="1062659" cy="454864"/>
            </a:xfrm>
            <a:custGeom>
              <a:rect b="b" l="l" r="r" t="t"/>
              <a:pathLst>
                <a:path extrusionOk="0" h="5901" w="13786">
                  <a:moveTo>
                    <a:pt x="7660" y="0"/>
                  </a:moveTo>
                  <a:cubicBezTo>
                    <a:pt x="6246" y="0"/>
                    <a:pt x="4832" y="217"/>
                    <a:pt x="3484" y="600"/>
                  </a:cubicBezTo>
                  <a:cubicBezTo>
                    <a:pt x="3209" y="675"/>
                    <a:pt x="2933" y="775"/>
                    <a:pt x="2657" y="901"/>
                  </a:cubicBezTo>
                  <a:cubicBezTo>
                    <a:pt x="1429" y="1402"/>
                    <a:pt x="176" y="2404"/>
                    <a:pt x="51" y="3833"/>
                  </a:cubicBezTo>
                  <a:cubicBezTo>
                    <a:pt x="1" y="4635"/>
                    <a:pt x="402" y="5487"/>
                    <a:pt x="1154" y="5763"/>
                  </a:cubicBezTo>
                  <a:cubicBezTo>
                    <a:pt x="1390" y="5857"/>
                    <a:pt x="1624" y="5894"/>
                    <a:pt x="1857" y="5894"/>
                  </a:cubicBezTo>
                  <a:cubicBezTo>
                    <a:pt x="2618" y="5894"/>
                    <a:pt x="3366" y="5507"/>
                    <a:pt x="4132" y="5507"/>
                  </a:cubicBezTo>
                  <a:cubicBezTo>
                    <a:pt x="4250" y="5507"/>
                    <a:pt x="4368" y="5516"/>
                    <a:pt x="4487" y="5537"/>
                  </a:cubicBezTo>
                  <a:cubicBezTo>
                    <a:pt x="4913" y="5612"/>
                    <a:pt x="5339" y="5763"/>
                    <a:pt x="5765" y="5838"/>
                  </a:cubicBezTo>
                  <a:cubicBezTo>
                    <a:pt x="5993" y="5881"/>
                    <a:pt x="6212" y="5900"/>
                    <a:pt x="6423" y="5900"/>
                  </a:cubicBezTo>
                  <a:cubicBezTo>
                    <a:pt x="7325" y="5900"/>
                    <a:pt x="8100" y="5547"/>
                    <a:pt x="8973" y="5161"/>
                  </a:cubicBezTo>
                  <a:cubicBezTo>
                    <a:pt x="9322" y="5005"/>
                    <a:pt x="9682" y="4963"/>
                    <a:pt x="10046" y="4963"/>
                  </a:cubicBezTo>
                  <a:cubicBezTo>
                    <a:pt x="10463" y="4963"/>
                    <a:pt x="10886" y="5018"/>
                    <a:pt x="11309" y="5018"/>
                  </a:cubicBezTo>
                  <a:cubicBezTo>
                    <a:pt x="11525" y="5018"/>
                    <a:pt x="11741" y="5004"/>
                    <a:pt x="11956" y="4961"/>
                  </a:cubicBezTo>
                  <a:cubicBezTo>
                    <a:pt x="12557" y="4835"/>
                    <a:pt x="13109" y="4460"/>
                    <a:pt x="13409" y="3883"/>
                  </a:cubicBezTo>
                  <a:cubicBezTo>
                    <a:pt x="13785" y="3181"/>
                    <a:pt x="13660" y="2304"/>
                    <a:pt x="13184" y="1678"/>
                  </a:cubicBezTo>
                  <a:cubicBezTo>
                    <a:pt x="12808" y="1176"/>
                    <a:pt x="12281" y="850"/>
                    <a:pt x="11705" y="625"/>
                  </a:cubicBezTo>
                  <a:cubicBezTo>
                    <a:pt x="11103" y="399"/>
                    <a:pt x="10427" y="274"/>
                    <a:pt x="9800" y="174"/>
                  </a:cubicBezTo>
                  <a:cubicBezTo>
                    <a:pt x="9093" y="56"/>
                    <a:pt x="8376" y="0"/>
                    <a:pt x="7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840593" y="3215523"/>
              <a:ext cx="1047166" cy="454478"/>
            </a:xfrm>
            <a:custGeom>
              <a:rect b="b" l="l" r="r" t="t"/>
              <a:pathLst>
                <a:path extrusionOk="0" h="5896" w="13585">
                  <a:moveTo>
                    <a:pt x="7628" y="0"/>
                  </a:moveTo>
                  <a:cubicBezTo>
                    <a:pt x="6440" y="0"/>
                    <a:pt x="5256" y="151"/>
                    <a:pt x="4086" y="420"/>
                  </a:cubicBezTo>
                  <a:cubicBezTo>
                    <a:pt x="4036" y="445"/>
                    <a:pt x="3986" y="445"/>
                    <a:pt x="3936" y="470"/>
                  </a:cubicBezTo>
                  <a:cubicBezTo>
                    <a:pt x="3760" y="520"/>
                    <a:pt x="3610" y="545"/>
                    <a:pt x="3434" y="595"/>
                  </a:cubicBezTo>
                  <a:cubicBezTo>
                    <a:pt x="3159" y="670"/>
                    <a:pt x="2883" y="770"/>
                    <a:pt x="2607" y="896"/>
                  </a:cubicBezTo>
                  <a:cubicBezTo>
                    <a:pt x="1379" y="1397"/>
                    <a:pt x="126" y="2400"/>
                    <a:pt x="1" y="3828"/>
                  </a:cubicBezTo>
                  <a:cubicBezTo>
                    <a:pt x="1" y="3979"/>
                    <a:pt x="1" y="4129"/>
                    <a:pt x="26" y="4279"/>
                  </a:cubicBezTo>
                  <a:lnTo>
                    <a:pt x="26" y="4304"/>
                  </a:lnTo>
                  <a:cubicBezTo>
                    <a:pt x="126" y="4931"/>
                    <a:pt x="502" y="5532"/>
                    <a:pt x="1103" y="5758"/>
                  </a:cubicBezTo>
                  <a:cubicBezTo>
                    <a:pt x="1340" y="5853"/>
                    <a:pt x="1574" y="5889"/>
                    <a:pt x="1807" y="5889"/>
                  </a:cubicBezTo>
                  <a:cubicBezTo>
                    <a:pt x="2568" y="5889"/>
                    <a:pt x="3316" y="5502"/>
                    <a:pt x="4082" y="5502"/>
                  </a:cubicBezTo>
                  <a:cubicBezTo>
                    <a:pt x="4200" y="5502"/>
                    <a:pt x="4318" y="5511"/>
                    <a:pt x="4437" y="5532"/>
                  </a:cubicBezTo>
                  <a:cubicBezTo>
                    <a:pt x="4863" y="5608"/>
                    <a:pt x="5289" y="5758"/>
                    <a:pt x="5715" y="5833"/>
                  </a:cubicBezTo>
                  <a:cubicBezTo>
                    <a:pt x="5943" y="5876"/>
                    <a:pt x="6162" y="5895"/>
                    <a:pt x="6373" y="5895"/>
                  </a:cubicBezTo>
                  <a:cubicBezTo>
                    <a:pt x="7275" y="5895"/>
                    <a:pt x="8050" y="5542"/>
                    <a:pt x="8923" y="5156"/>
                  </a:cubicBezTo>
                  <a:cubicBezTo>
                    <a:pt x="9281" y="5000"/>
                    <a:pt x="9643" y="4959"/>
                    <a:pt x="10007" y="4959"/>
                  </a:cubicBezTo>
                  <a:cubicBezTo>
                    <a:pt x="10423" y="4959"/>
                    <a:pt x="10842" y="5013"/>
                    <a:pt x="11262" y="5013"/>
                  </a:cubicBezTo>
                  <a:cubicBezTo>
                    <a:pt x="11476" y="5013"/>
                    <a:pt x="11691" y="4999"/>
                    <a:pt x="11906" y="4956"/>
                  </a:cubicBezTo>
                  <a:cubicBezTo>
                    <a:pt x="12507" y="4831"/>
                    <a:pt x="13058" y="4455"/>
                    <a:pt x="13359" y="3903"/>
                  </a:cubicBezTo>
                  <a:cubicBezTo>
                    <a:pt x="13510" y="3603"/>
                    <a:pt x="13585" y="3302"/>
                    <a:pt x="13585" y="3001"/>
                  </a:cubicBezTo>
                  <a:lnTo>
                    <a:pt x="13585" y="2976"/>
                  </a:lnTo>
                  <a:cubicBezTo>
                    <a:pt x="13585" y="2525"/>
                    <a:pt x="13434" y="2049"/>
                    <a:pt x="13134" y="1673"/>
                  </a:cubicBezTo>
                  <a:cubicBezTo>
                    <a:pt x="12758" y="1171"/>
                    <a:pt x="12231" y="846"/>
                    <a:pt x="11655" y="620"/>
                  </a:cubicBezTo>
                  <a:cubicBezTo>
                    <a:pt x="11053" y="395"/>
                    <a:pt x="10377" y="269"/>
                    <a:pt x="9750" y="169"/>
                  </a:cubicBezTo>
                  <a:cubicBezTo>
                    <a:pt x="9474" y="119"/>
                    <a:pt x="9174" y="69"/>
                    <a:pt x="8898" y="44"/>
                  </a:cubicBezTo>
                  <a:lnTo>
                    <a:pt x="8723" y="44"/>
                  </a:lnTo>
                  <a:cubicBezTo>
                    <a:pt x="8358" y="14"/>
                    <a:pt x="7993" y="0"/>
                    <a:pt x="7628" y="0"/>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143909" y="3218837"/>
              <a:ext cx="382638" cy="119092"/>
            </a:xfrm>
            <a:custGeom>
              <a:rect b="b" l="l" r="r" t="t"/>
              <a:pathLst>
                <a:path extrusionOk="0" h="1545" w="4964">
                  <a:moveTo>
                    <a:pt x="4788" y="1"/>
                  </a:moveTo>
                  <a:cubicBezTo>
                    <a:pt x="4737" y="101"/>
                    <a:pt x="4662" y="201"/>
                    <a:pt x="4587" y="301"/>
                  </a:cubicBezTo>
                  <a:cubicBezTo>
                    <a:pt x="4562" y="352"/>
                    <a:pt x="4512" y="427"/>
                    <a:pt x="4462" y="477"/>
                  </a:cubicBezTo>
                  <a:cubicBezTo>
                    <a:pt x="4186" y="778"/>
                    <a:pt x="3810" y="1003"/>
                    <a:pt x="3359" y="1179"/>
                  </a:cubicBezTo>
                  <a:cubicBezTo>
                    <a:pt x="2974" y="1320"/>
                    <a:pt x="2589" y="1389"/>
                    <a:pt x="2218" y="1389"/>
                  </a:cubicBezTo>
                  <a:cubicBezTo>
                    <a:pt x="1864" y="1389"/>
                    <a:pt x="1522" y="1326"/>
                    <a:pt x="1204" y="1204"/>
                  </a:cubicBezTo>
                  <a:cubicBezTo>
                    <a:pt x="903" y="1078"/>
                    <a:pt x="602" y="903"/>
                    <a:pt x="377" y="652"/>
                  </a:cubicBezTo>
                  <a:cubicBezTo>
                    <a:pt x="301" y="577"/>
                    <a:pt x="226" y="477"/>
                    <a:pt x="151" y="377"/>
                  </a:cubicBezTo>
                  <a:cubicBezTo>
                    <a:pt x="101" y="402"/>
                    <a:pt x="51" y="402"/>
                    <a:pt x="1" y="427"/>
                  </a:cubicBezTo>
                  <a:cubicBezTo>
                    <a:pt x="51" y="527"/>
                    <a:pt x="126" y="627"/>
                    <a:pt x="201" y="702"/>
                  </a:cubicBezTo>
                  <a:cubicBezTo>
                    <a:pt x="452" y="978"/>
                    <a:pt x="778" y="1204"/>
                    <a:pt x="1153" y="1354"/>
                  </a:cubicBezTo>
                  <a:cubicBezTo>
                    <a:pt x="1451" y="1473"/>
                    <a:pt x="1780" y="1545"/>
                    <a:pt x="2128" y="1545"/>
                  </a:cubicBezTo>
                  <a:cubicBezTo>
                    <a:pt x="2219" y="1545"/>
                    <a:pt x="2312" y="1540"/>
                    <a:pt x="2407" y="1530"/>
                  </a:cubicBezTo>
                  <a:cubicBezTo>
                    <a:pt x="2732" y="1530"/>
                    <a:pt x="3083" y="1454"/>
                    <a:pt x="3409" y="1329"/>
                  </a:cubicBezTo>
                  <a:cubicBezTo>
                    <a:pt x="3885" y="1154"/>
                    <a:pt x="4286" y="903"/>
                    <a:pt x="4562" y="577"/>
                  </a:cubicBezTo>
                  <a:cubicBezTo>
                    <a:pt x="4637" y="502"/>
                    <a:pt x="4712" y="402"/>
                    <a:pt x="4788" y="326"/>
                  </a:cubicBezTo>
                  <a:cubicBezTo>
                    <a:pt x="4863" y="226"/>
                    <a:pt x="4913" y="126"/>
                    <a:pt x="4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000922" y="3373232"/>
              <a:ext cx="75464" cy="75618"/>
            </a:xfrm>
            <a:custGeom>
              <a:rect b="b" l="l" r="r" t="t"/>
              <a:pathLst>
                <a:path extrusionOk="0" h="981" w="979">
                  <a:moveTo>
                    <a:pt x="498" y="1"/>
                  </a:moveTo>
                  <a:cubicBezTo>
                    <a:pt x="483" y="1"/>
                    <a:pt x="468" y="1"/>
                    <a:pt x="452" y="3"/>
                  </a:cubicBezTo>
                  <a:cubicBezTo>
                    <a:pt x="201" y="28"/>
                    <a:pt x="1" y="253"/>
                    <a:pt x="1" y="504"/>
                  </a:cubicBezTo>
                  <a:lnTo>
                    <a:pt x="26" y="980"/>
                  </a:lnTo>
                  <a:lnTo>
                    <a:pt x="978" y="930"/>
                  </a:lnTo>
                  <a:lnTo>
                    <a:pt x="953" y="454"/>
                  </a:lnTo>
                  <a:cubicBezTo>
                    <a:pt x="953" y="194"/>
                    <a:pt x="753" y="1"/>
                    <a:pt x="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008708" y="3522153"/>
              <a:ext cx="75387" cy="75387"/>
            </a:xfrm>
            <a:custGeom>
              <a:rect b="b" l="l" r="r" t="t"/>
              <a:pathLst>
                <a:path extrusionOk="0" h="978" w="978">
                  <a:moveTo>
                    <a:pt x="953" y="1"/>
                  </a:moveTo>
                  <a:lnTo>
                    <a:pt x="0" y="51"/>
                  </a:lnTo>
                  <a:lnTo>
                    <a:pt x="25" y="527"/>
                  </a:lnTo>
                  <a:cubicBezTo>
                    <a:pt x="25" y="777"/>
                    <a:pt x="251" y="978"/>
                    <a:pt x="527" y="978"/>
                  </a:cubicBezTo>
                  <a:cubicBezTo>
                    <a:pt x="777" y="953"/>
                    <a:pt x="978" y="727"/>
                    <a:pt x="978" y="477"/>
                  </a:cubicBezTo>
                  <a:lnTo>
                    <a:pt x="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078235" y="3444686"/>
              <a:ext cx="77314" cy="75618"/>
            </a:xfrm>
            <a:custGeom>
              <a:rect b="b" l="l" r="r" t="t"/>
              <a:pathLst>
                <a:path extrusionOk="0" h="981" w="1003">
                  <a:moveTo>
                    <a:pt x="523" y="1"/>
                  </a:moveTo>
                  <a:cubicBezTo>
                    <a:pt x="508" y="1"/>
                    <a:pt x="492" y="2"/>
                    <a:pt x="477" y="3"/>
                  </a:cubicBezTo>
                  <a:lnTo>
                    <a:pt x="0" y="28"/>
                  </a:lnTo>
                  <a:lnTo>
                    <a:pt x="51" y="980"/>
                  </a:lnTo>
                  <a:lnTo>
                    <a:pt x="527" y="955"/>
                  </a:lnTo>
                  <a:cubicBezTo>
                    <a:pt x="802" y="930"/>
                    <a:pt x="1003" y="705"/>
                    <a:pt x="978" y="429"/>
                  </a:cubicBezTo>
                  <a:cubicBezTo>
                    <a:pt x="978" y="193"/>
                    <a:pt x="777" y="1"/>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929468" y="3450699"/>
              <a:ext cx="77391" cy="75541"/>
            </a:xfrm>
            <a:custGeom>
              <a:rect b="b" l="l" r="r" t="t"/>
              <a:pathLst>
                <a:path extrusionOk="0" h="980" w="1004">
                  <a:moveTo>
                    <a:pt x="928" y="0"/>
                  </a:moveTo>
                  <a:lnTo>
                    <a:pt x="477" y="25"/>
                  </a:lnTo>
                  <a:cubicBezTo>
                    <a:pt x="201" y="50"/>
                    <a:pt x="1" y="276"/>
                    <a:pt x="26" y="527"/>
                  </a:cubicBezTo>
                  <a:cubicBezTo>
                    <a:pt x="26" y="787"/>
                    <a:pt x="226" y="980"/>
                    <a:pt x="481" y="980"/>
                  </a:cubicBezTo>
                  <a:cubicBezTo>
                    <a:pt x="496" y="980"/>
                    <a:pt x="511" y="979"/>
                    <a:pt x="527" y="978"/>
                  </a:cubicBezTo>
                  <a:lnTo>
                    <a:pt x="1003" y="953"/>
                  </a:lnTo>
                  <a:lnTo>
                    <a:pt x="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613335" y="3311412"/>
              <a:ext cx="94734" cy="93116"/>
            </a:xfrm>
            <a:custGeom>
              <a:rect b="b" l="l" r="r" t="t"/>
              <a:pathLst>
                <a:path extrusionOk="0" h="1208" w="1229">
                  <a:moveTo>
                    <a:pt x="622" y="1"/>
                  </a:moveTo>
                  <a:cubicBezTo>
                    <a:pt x="607" y="1"/>
                    <a:pt x="592" y="2"/>
                    <a:pt x="577" y="3"/>
                  </a:cubicBezTo>
                  <a:cubicBezTo>
                    <a:pt x="251" y="28"/>
                    <a:pt x="1" y="303"/>
                    <a:pt x="26" y="629"/>
                  </a:cubicBezTo>
                  <a:cubicBezTo>
                    <a:pt x="26" y="964"/>
                    <a:pt x="300" y="1207"/>
                    <a:pt x="608" y="1207"/>
                  </a:cubicBezTo>
                  <a:cubicBezTo>
                    <a:pt x="622" y="1207"/>
                    <a:pt x="637" y="1207"/>
                    <a:pt x="652" y="1206"/>
                  </a:cubicBezTo>
                  <a:cubicBezTo>
                    <a:pt x="978" y="1181"/>
                    <a:pt x="1229" y="880"/>
                    <a:pt x="1204" y="554"/>
                  </a:cubicBezTo>
                  <a:cubicBezTo>
                    <a:pt x="1204" y="243"/>
                    <a:pt x="930" y="1"/>
                    <a:pt x="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534173" y="3415781"/>
              <a:ext cx="96661" cy="93039"/>
            </a:xfrm>
            <a:custGeom>
              <a:rect b="b" l="l" r="r" t="t"/>
              <a:pathLst>
                <a:path extrusionOk="0" h="1207" w="1254">
                  <a:moveTo>
                    <a:pt x="625" y="0"/>
                  </a:moveTo>
                  <a:cubicBezTo>
                    <a:pt x="609" y="0"/>
                    <a:pt x="593" y="1"/>
                    <a:pt x="577" y="2"/>
                  </a:cubicBezTo>
                  <a:cubicBezTo>
                    <a:pt x="251" y="27"/>
                    <a:pt x="0" y="303"/>
                    <a:pt x="25" y="629"/>
                  </a:cubicBezTo>
                  <a:cubicBezTo>
                    <a:pt x="49" y="963"/>
                    <a:pt x="301" y="1207"/>
                    <a:pt x="629" y="1207"/>
                  </a:cubicBezTo>
                  <a:cubicBezTo>
                    <a:pt x="645" y="1207"/>
                    <a:pt x="661" y="1206"/>
                    <a:pt x="677" y="1205"/>
                  </a:cubicBezTo>
                  <a:cubicBezTo>
                    <a:pt x="1003" y="1180"/>
                    <a:pt x="1253" y="904"/>
                    <a:pt x="1228" y="553"/>
                  </a:cubicBezTo>
                  <a:cubicBezTo>
                    <a:pt x="1204" y="243"/>
                    <a:pt x="95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709919" y="3404141"/>
              <a:ext cx="96739" cy="93116"/>
            </a:xfrm>
            <a:custGeom>
              <a:rect b="b" l="l" r="r" t="t"/>
              <a:pathLst>
                <a:path extrusionOk="0" h="1208" w="1255">
                  <a:moveTo>
                    <a:pt x="626" y="1"/>
                  </a:moveTo>
                  <a:cubicBezTo>
                    <a:pt x="610" y="1"/>
                    <a:pt x="594" y="2"/>
                    <a:pt x="577" y="3"/>
                  </a:cubicBezTo>
                  <a:cubicBezTo>
                    <a:pt x="252" y="28"/>
                    <a:pt x="1" y="303"/>
                    <a:pt x="26" y="629"/>
                  </a:cubicBezTo>
                  <a:cubicBezTo>
                    <a:pt x="50" y="964"/>
                    <a:pt x="302" y="1207"/>
                    <a:pt x="630" y="1207"/>
                  </a:cubicBezTo>
                  <a:cubicBezTo>
                    <a:pt x="645" y="1207"/>
                    <a:pt x="661" y="1207"/>
                    <a:pt x="678" y="1206"/>
                  </a:cubicBezTo>
                  <a:cubicBezTo>
                    <a:pt x="1003" y="1181"/>
                    <a:pt x="1254" y="905"/>
                    <a:pt x="1229" y="554"/>
                  </a:cubicBezTo>
                  <a:cubicBezTo>
                    <a:pt x="1205" y="243"/>
                    <a:pt x="953" y="1"/>
                    <a:pt x="6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257912" y="3583973"/>
              <a:ext cx="61897" cy="29060"/>
            </a:xfrm>
            <a:custGeom>
              <a:rect b="b" l="l" r="r" t="t"/>
              <a:pathLst>
                <a:path extrusionOk="0" h="377" w="803">
                  <a:moveTo>
                    <a:pt x="401" y="1"/>
                  </a:moveTo>
                  <a:cubicBezTo>
                    <a:pt x="176" y="26"/>
                    <a:pt x="0" y="101"/>
                    <a:pt x="0" y="201"/>
                  </a:cubicBezTo>
                  <a:cubicBezTo>
                    <a:pt x="0" y="326"/>
                    <a:pt x="201" y="376"/>
                    <a:pt x="426" y="376"/>
                  </a:cubicBezTo>
                  <a:cubicBezTo>
                    <a:pt x="627" y="351"/>
                    <a:pt x="802" y="251"/>
                    <a:pt x="802" y="151"/>
                  </a:cubicBezTo>
                  <a:cubicBezTo>
                    <a:pt x="802" y="51"/>
                    <a:pt x="602"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1381551" y="3575879"/>
              <a:ext cx="63824" cy="29446"/>
            </a:xfrm>
            <a:custGeom>
              <a:rect b="b" l="l" r="r" t="t"/>
              <a:pathLst>
                <a:path extrusionOk="0" h="382" w="828">
                  <a:moveTo>
                    <a:pt x="487" y="0"/>
                  </a:moveTo>
                  <a:cubicBezTo>
                    <a:pt x="460" y="0"/>
                    <a:pt x="431" y="2"/>
                    <a:pt x="401" y="5"/>
                  </a:cubicBezTo>
                  <a:cubicBezTo>
                    <a:pt x="176" y="5"/>
                    <a:pt x="0" y="106"/>
                    <a:pt x="25" y="206"/>
                  </a:cubicBezTo>
                  <a:cubicBezTo>
                    <a:pt x="25" y="306"/>
                    <a:pt x="201" y="381"/>
                    <a:pt x="426" y="381"/>
                  </a:cubicBezTo>
                  <a:cubicBezTo>
                    <a:pt x="652" y="356"/>
                    <a:pt x="827" y="256"/>
                    <a:pt x="827" y="156"/>
                  </a:cubicBezTo>
                  <a:cubicBezTo>
                    <a:pt x="806" y="69"/>
                    <a:pt x="670" y="0"/>
                    <a:pt x="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271402" y="3392425"/>
              <a:ext cx="152700" cy="145609"/>
            </a:xfrm>
            <a:custGeom>
              <a:rect b="b" l="l" r="r" t="t"/>
              <a:pathLst>
                <a:path extrusionOk="0" h="1889" w="1981">
                  <a:moveTo>
                    <a:pt x="1017" y="0"/>
                  </a:moveTo>
                  <a:cubicBezTo>
                    <a:pt x="988" y="0"/>
                    <a:pt x="958" y="1"/>
                    <a:pt x="928" y="4"/>
                  </a:cubicBezTo>
                  <a:cubicBezTo>
                    <a:pt x="402" y="29"/>
                    <a:pt x="1" y="481"/>
                    <a:pt x="51" y="1007"/>
                  </a:cubicBezTo>
                  <a:cubicBezTo>
                    <a:pt x="74" y="1503"/>
                    <a:pt x="477" y="1888"/>
                    <a:pt x="965" y="1888"/>
                  </a:cubicBezTo>
                  <a:cubicBezTo>
                    <a:pt x="994" y="1888"/>
                    <a:pt x="1024" y="1887"/>
                    <a:pt x="1053" y="1884"/>
                  </a:cubicBezTo>
                  <a:cubicBezTo>
                    <a:pt x="1580" y="1859"/>
                    <a:pt x="1981" y="1408"/>
                    <a:pt x="1931" y="882"/>
                  </a:cubicBezTo>
                  <a:cubicBezTo>
                    <a:pt x="1907" y="385"/>
                    <a:pt x="1504" y="0"/>
                    <a:pt x="10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271402" y="3379090"/>
              <a:ext cx="150773" cy="147073"/>
            </a:xfrm>
            <a:custGeom>
              <a:rect b="b" l="l" r="r" t="t"/>
              <a:pathLst>
                <a:path extrusionOk="0" h="1908" w="1956">
                  <a:moveTo>
                    <a:pt x="973" y="1"/>
                  </a:moveTo>
                  <a:cubicBezTo>
                    <a:pt x="958" y="1"/>
                    <a:pt x="943" y="1"/>
                    <a:pt x="928" y="2"/>
                  </a:cubicBezTo>
                  <a:cubicBezTo>
                    <a:pt x="402" y="27"/>
                    <a:pt x="1" y="503"/>
                    <a:pt x="26" y="1004"/>
                  </a:cubicBezTo>
                  <a:cubicBezTo>
                    <a:pt x="74" y="1515"/>
                    <a:pt x="501" y="1908"/>
                    <a:pt x="1007" y="1908"/>
                  </a:cubicBezTo>
                  <a:cubicBezTo>
                    <a:pt x="1022" y="1908"/>
                    <a:pt x="1038" y="1907"/>
                    <a:pt x="1053" y="1907"/>
                  </a:cubicBezTo>
                  <a:cubicBezTo>
                    <a:pt x="1555" y="1857"/>
                    <a:pt x="1956" y="1405"/>
                    <a:pt x="1931" y="879"/>
                  </a:cubicBezTo>
                  <a:cubicBezTo>
                    <a:pt x="1882" y="393"/>
                    <a:pt x="1456" y="1"/>
                    <a:pt x="9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2463391" y="2257861"/>
              <a:ext cx="521694" cy="1105980"/>
            </a:xfrm>
            <a:custGeom>
              <a:rect b="b" l="l" r="r" t="t"/>
              <a:pathLst>
                <a:path extrusionOk="0" h="14348" w="6768">
                  <a:moveTo>
                    <a:pt x="3769" y="0"/>
                  </a:moveTo>
                  <a:cubicBezTo>
                    <a:pt x="2866" y="0"/>
                    <a:pt x="1863" y="567"/>
                    <a:pt x="1655" y="1540"/>
                  </a:cubicBezTo>
                  <a:lnTo>
                    <a:pt x="1830" y="1565"/>
                  </a:lnTo>
                  <a:cubicBezTo>
                    <a:pt x="1995" y="694"/>
                    <a:pt x="2956" y="155"/>
                    <a:pt x="3799" y="155"/>
                  </a:cubicBezTo>
                  <a:cubicBezTo>
                    <a:pt x="3853" y="155"/>
                    <a:pt x="3907" y="157"/>
                    <a:pt x="3960" y="162"/>
                  </a:cubicBezTo>
                  <a:cubicBezTo>
                    <a:pt x="4787" y="237"/>
                    <a:pt x="5640" y="763"/>
                    <a:pt x="6341" y="1615"/>
                  </a:cubicBezTo>
                  <a:cubicBezTo>
                    <a:pt x="6492" y="1791"/>
                    <a:pt x="6642" y="1991"/>
                    <a:pt x="6767" y="2192"/>
                  </a:cubicBezTo>
                  <a:cubicBezTo>
                    <a:pt x="6767" y="2067"/>
                    <a:pt x="6767" y="1966"/>
                    <a:pt x="6742" y="1866"/>
                  </a:cubicBezTo>
                  <a:cubicBezTo>
                    <a:pt x="6667" y="1741"/>
                    <a:pt x="6567" y="1615"/>
                    <a:pt x="6467" y="1515"/>
                  </a:cubicBezTo>
                  <a:cubicBezTo>
                    <a:pt x="5740" y="613"/>
                    <a:pt x="4863" y="87"/>
                    <a:pt x="3985" y="11"/>
                  </a:cubicBezTo>
                  <a:cubicBezTo>
                    <a:pt x="3914" y="4"/>
                    <a:pt x="3842" y="0"/>
                    <a:pt x="3769" y="0"/>
                  </a:cubicBezTo>
                  <a:close/>
                  <a:moveTo>
                    <a:pt x="3635" y="11540"/>
                  </a:moveTo>
                  <a:cubicBezTo>
                    <a:pt x="3760" y="11666"/>
                    <a:pt x="3860" y="11791"/>
                    <a:pt x="3935" y="11916"/>
                  </a:cubicBezTo>
                  <a:cubicBezTo>
                    <a:pt x="4236" y="12367"/>
                    <a:pt x="4336" y="12894"/>
                    <a:pt x="4211" y="13345"/>
                  </a:cubicBezTo>
                  <a:cubicBezTo>
                    <a:pt x="4111" y="13721"/>
                    <a:pt x="3860" y="13997"/>
                    <a:pt x="3584" y="14122"/>
                  </a:cubicBezTo>
                  <a:cubicBezTo>
                    <a:pt x="3480" y="14164"/>
                    <a:pt x="3371" y="14184"/>
                    <a:pt x="3259" y="14184"/>
                  </a:cubicBezTo>
                  <a:cubicBezTo>
                    <a:pt x="3104" y="14184"/>
                    <a:pt x="2943" y="14145"/>
                    <a:pt x="2782" y="14072"/>
                  </a:cubicBezTo>
                  <a:cubicBezTo>
                    <a:pt x="2482" y="13896"/>
                    <a:pt x="2256" y="13595"/>
                    <a:pt x="2231" y="13270"/>
                  </a:cubicBezTo>
                  <a:cubicBezTo>
                    <a:pt x="2131" y="12668"/>
                    <a:pt x="2532" y="12042"/>
                    <a:pt x="3133" y="11741"/>
                  </a:cubicBezTo>
                  <a:cubicBezTo>
                    <a:pt x="3284" y="11666"/>
                    <a:pt x="3459" y="11590"/>
                    <a:pt x="3635" y="11540"/>
                  </a:cubicBezTo>
                  <a:close/>
                  <a:moveTo>
                    <a:pt x="6767" y="9310"/>
                  </a:moveTo>
                  <a:cubicBezTo>
                    <a:pt x="6742" y="9360"/>
                    <a:pt x="6692" y="9410"/>
                    <a:pt x="6667" y="9460"/>
                  </a:cubicBezTo>
                  <a:cubicBezTo>
                    <a:pt x="6266" y="10062"/>
                    <a:pt x="5564" y="10814"/>
                    <a:pt x="4587" y="11139"/>
                  </a:cubicBezTo>
                  <a:cubicBezTo>
                    <a:pt x="4386" y="11215"/>
                    <a:pt x="4186" y="11265"/>
                    <a:pt x="3985" y="11290"/>
                  </a:cubicBezTo>
                  <a:cubicBezTo>
                    <a:pt x="3885" y="11315"/>
                    <a:pt x="3785" y="11340"/>
                    <a:pt x="3685" y="11365"/>
                  </a:cubicBezTo>
                  <a:cubicBezTo>
                    <a:pt x="3384" y="11114"/>
                    <a:pt x="3033" y="10914"/>
                    <a:pt x="2657" y="10864"/>
                  </a:cubicBezTo>
                  <a:cubicBezTo>
                    <a:pt x="2550" y="10847"/>
                    <a:pt x="2441" y="10838"/>
                    <a:pt x="2333" y="10838"/>
                  </a:cubicBezTo>
                  <a:cubicBezTo>
                    <a:pt x="1332" y="10838"/>
                    <a:pt x="340" y="11548"/>
                    <a:pt x="0" y="12543"/>
                  </a:cubicBezTo>
                  <a:lnTo>
                    <a:pt x="151" y="12618"/>
                  </a:lnTo>
                  <a:cubicBezTo>
                    <a:pt x="466" y="11694"/>
                    <a:pt x="1390" y="11013"/>
                    <a:pt x="2321" y="11013"/>
                  </a:cubicBezTo>
                  <a:cubicBezTo>
                    <a:pt x="2425" y="11013"/>
                    <a:pt x="2529" y="11021"/>
                    <a:pt x="2632" y="11039"/>
                  </a:cubicBezTo>
                  <a:cubicBezTo>
                    <a:pt x="2933" y="11064"/>
                    <a:pt x="3234" y="11215"/>
                    <a:pt x="3484" y="11415"/>
                  </a:cubicBezTo>
                  <a:cubicBezTo>
                    <a:pt x="3334" y="11465"/>
                    <a:pt x="3209" y="11515"/>
                    <a:pt x="3058" y="11590"/>
                  </a:cubicBezTo>
                  <a:cubicBezTo>
                    <a:pt x="2381" y="11916"/>
                    <a:pt x="1955" y="12643"/>
                    <a:pt x="2056" y="13295"/>
                  </a:cubicBezTo>
                  <a:cubicBezTo>
                    <a:pt x="2106" y="13646"/>
                    <a:pt x="2356" y="13997"/>
                    <a:pt x="2707" y="14197"/>
                  </a:cubicBezTo>
                  <a:cubicBezTo>
                    <a:pt x="2883" y="14297"/>
                    <a:pt x="3083" y="14347"/>
                    <a:pt x="3259" y="14347"/>
                  </a:cubicBezTo>
                  <a:cubicBezTo>
                    <a:pt x="3409" y="14347"/>
                    <a:pt x="3534" y="14322"/>
                    <a:pt x="3635" y="14272"/>
                  </a:cubicBezTo>
                  <a:cubicBezTo>
                    <a:pt x="3985" y="14147"/>
                    <a:pt x="4236" y="13796"/>
                    <a:pt x="4361" y="13370"/>
                  </a:cubicBezTo>
                  <a:cubicBezTo>
                    <a:pt x="4487" y="12869"/>
                    <a:pt x="4386" y="12317"/>
                    <a:pt x="4086" y="11841"/>
                  </a:cubicBezTo>
                  <a:cubicBezTo>
                    <a:pt x="4011" y="11716"/>
                    <a:pt x="3910" y="11616"/>
                    <a:pt x="3835" y="11515"/>
                  </a:cubicBezTo>
                  <a:cubicBezTo>
                    <a:pt x="3885" y="11490"/>
                    <a:pt x="3960" y="11465"/>
                    <a:pt x="4036" y="11465"/>
                  </a:cubicBezTo>
                  <a:cubicBezTo>
                    <a:pt x="4236" y="11415"/>
                    <a:pt x="4437" y="11365"/>
                    <a:pt x="4637" y="11290"/>
                  </a:cubicBezTo>
                  <a:cubicBezTo>
                    <a:pt x="5640" y="10964"/>
                    <a:pt x="6341" y="10212"/>
                    <a:pt x="6767" y="9611"/>
                  </a:cubicBezTo>
                  <a:lnTo>
                    <a:pt x="6767" y="931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876106" y="3114469"/>
              <a:ext cx="1016256" cy="621516"/>
            </a:xfrm>
            <a:custGeom>
              <a:rect b="b" l="l" r="r" t="t"/>
              <a:pathLst>
                <a:path extrusionOk="0" h="8063" w="13184">
                  <a:moveTo>
                    <a:pt x="3580" y="0"/>
                  </a:moveTo>
                  <a:cubicBezTo>
                    <a:pt x="2391" y="0"/>
                    <a:pt x="1122" y="366"/>
                    <a:pt x="452" y="1405"/>
                  </a:cubicBezTo>
                  <a:cubicBezTo>
                    <a:pt x="25" y="2081"/>
                    <a:pt x="0" y="3034"/>
                    <a:pt x="502" y="3635"/>
                  </a:cubicBezTo>
                  <a:cubicBezTo>
                    <a:pt x="1304" y="4538"/>
                    <a:pt x="2657" y="4287"/>
                    <a:pt x="3559" y="4989"/>
                  </a:cubicBezTo>
                  <a:cubicBezTo>
                    <a:pt x="3910" y="5264"/>
                    <a:pt x="4211" y="5590"/>
                    <a:pt x="4562" y="5866"/>
                  </a:cubicBezTo>
                  <a:cubicBezTo>
                    <a:pt x="5514" y="6618"/>
                    <a:pt x="6517" y="6693"/>
                    <a:pt x="7695" y="6768"/>
                  </a:cubicBezTo>
                  <a:cubicBezTo>
                    <a:pt x="8747" y="6818"/>
                    <a:pt x="9449" y="7696"/>
                    <a:pt x="10427" y="7971"/>
                  </a:cubicBezTo>
                  <a:cubicBezTo>
                    <a:pt x="10633" y="8032"/>
                    <a:pt x="10846" y="8062"/>
                    <a:pt x="11058" y="8062"/>
                  </a:cubicBezTo>
                  <a:cubicBezTo>
                    <a:pt x="11462" y="8062"/>
                    <a:pt x="11861" y="7951"/>
                    <a:pt x="12206" y="7721"/>
                  </a:cubicBezTo>
                  <a:cubicBezTo>
                    <a:pt x="12883" y="7269"/>
                    <a:pt x="13183" y="6442"/>
                    <a:pt x="13058" y="5665"/>
                  </a:cubicBezTo>
                  <a:cubicBezTo>
                    <a:pt x="12958" y="5064"/>
                    <a:pt x="12632" y="4513"/>
                    <a:pt x="12231" y="4061"/>
                  </a:cubicBezTo>
                  <a:cubicBezTo>
                    <a:pt x="11805" y="3560"/>
                    <a:pt x="11279" y="3134"/>
                    <a:pt x="10777" y="2733"/>
                  </a:cubicBezTo>
                  <a:cubicBezTo>
                    <a:pt x="9073" y="1455"/>
                    <a:pt x="7068" y="603"/>
                    <a:pt x="4988" y="152"/>
                  </a:cubicBezTo>
                  <a:cubicBezTo>
                    <a:pt x="4712" y="102"/>
                    <a:pt x="4437" y="51"/>
                    <a:pt x="4136" y="26"/>
                  </a:cubicBezTo>
                  <a:cubicBezTo>
                    <a:pt x="3954" y="9"/>
                    <a:pt x="3768" y="0"/>
                    <a:pt x="3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889596" y="3091267"/>
              <a:ext cx="1008547" cy="622827"/>
            </a:xfrm>
            <a:custGeom>
              <a:rect b="b" l="l" r="r" t="t"/>
              <a:pathLst>
                <a:path extrusionOk="0" h="8080" w="13084">
                  <a:moveTo>
                    <a:pt x="3530" y="0"/>
                  </a:moveTo>
                  <a:cubicBezTo>
                    <a:pt x="2341" y="0"/>
                    <a:pt x="1073" y="366"/>
                    <a:pt x="402" y="1405"/>
                  </a:cubicBezTo>
                  <a:cubicBezTo>
                    <a:pt x="327" y="1530"/>
                    <a:pt x="251" y="1681"/>
                    <a:pt x="201" y="1806"/>
                  </a:cubicBezTo>
                  <a:cubicBezTo>
                    <a:pt x="201" y="1831"/>
                    <a:pt x="201" y="1831"/>
                    <a:pt x="201" y="1831"/>
                  </a:cubicBezTo>
                  <a:cubicBezTo>
                    <a:pt x="1" y="2433"/>
                    <a:pt x="51" y="3159"/>
                    <a:pt x="477" y="3636"/>
                  </a:cubicBezTo>
                  <a:cubicBezTo>
                    <a:pt x="1279" y="4538"/>
                    <a:pt x="2607" y="4287"/>
                    <a:pt x="3535" y="4989"/>
                  </a:cubicBezTo>
                  <a:cubicBezTo>
                    <a:pt x="3860" y="5265"/>
                    <a:pt x="4161" y="5591"/>
                    <a:pt x="4512" y="5866"/>
                  </a:cubicBezTo>
                  <a:cubicBezTo>
                    <a:pt x="5465" y="6618"/>
                    <a:pt x="6492" y="6693"/>
                    <a:pt x="7670" y="6768"/>
                  </a:cubicBezTo>
                  <a:cubicBezTo>
                    <a:pt x="8723" y="6844"/>
                    <a:pt x="9399" y="7696"/>
                    <a:pt x="10377" y="7971"/>
                  </a:cubicBezTo>
                  <a:cubicBezTo>
                    <a:pt x="10592" y="8043"/>
                    <a:pt x="10817" y="8080"/>
                    <a:pt x="11040" y="8080"/>
                  </a:cubicBezTo>
                  <a:cubicBezTo>
                    <a:pt x="11440" y="8080"/>
                    <a:pt x="11834" y="7962"/>
                    <a:pt x="12156" y="7721"/>
                  </a:cubicBezTo>
                  <a:cubicBezTo>
                    <a:pt x="12432" y="7545"/>
                    <a:pt x="12632" y="7320"/>
                    <a:pt x="12783" y="7044"/>
                  </a:cubicBezTo>
                  <a:cubicBezTo>
                    <a:pt x="13008" y="6618"/>
                    <a:pt x="13084" y="6142"/>
                    <a:pt x="13008" y="5666"/>
                  </a:cubicBezTo>
                  <a:cubicBezTo>
                    <a:pt x="12908" y="5064"/>
                    <a:pt x="12607" y="4513"/>
                    <a:pt x="12181" y="4062"/>
                  </a:cubicBezTo>
                  <a:cubicBezTo>
                    <a:pt x="11780" y="3560"/>
                    <a:pt x="11254" y="3134"/>
                    <a:pt x="10728" y="2733"/>
                  </a:cubicBezTo>
                  <a:cubicBezTo>
                    <a:pt x="10502" y="2558"/>
                    <a:pt x="10277" y="2408"/>
                    <a:pt x="10026" y="2257"/>
                  </a:cubicBezTo>
                  <a:cubicBezTo>
                    <a:pt x="9976" y="2207"/>
                    <a:pt x="9926" y="2182"/>
                    <a:pt x="9876" y="2157"/>
                  </a:cubicBezTo>
                  <a:cubicBezTo>
                    <a:pt x="8572" y="1330"/>
                    <a:pt x="7119" y="703"/>
                    <a:pt x="5615" y="327"/>
                  </a:cubicBezTo>
                  <a:cubicBezTo>
                    <a:pt x="5565" y="302"/>
                    <a:pt x="5515" y="302"/>
                    <a:pt x="5439" y="277"/>
                  </a:cubicBezTo>
                  <a:cubicBezTo>
                    <a:pt x="5289" y="227"/>
                    <a:pt x="5114" y="202"/>
                    <a:pt x="4963" y="177"/>
                  </a:cubicBezTo>
                  <a:cubicBezTo>
                    <a:pt x="4663" y="102"/>
                    <a:pt x="4387" y="52"/>
                    <a:pt x="4086" y="27"/>
                  </a:cubicBezTo>
                  <a:cubicBezTo>
                    <a:pt x="3905" y="9"/>
                    <a:pt x="3718" y="0"/>
                    <a:pt x="3530" y="0"/>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2308842" y="3112619"/>
              <a:ext cx="353577" cy="187310"/>
            </a:xfrm>
            <a:custGeom>
              <a:rect b="b" l="l" r="r" t="t"/>
              <a:pathLst>
                <a:path extrusionOk="0" h="2430" w="4587">
                  <a:moveTo>
                    <a:pt x="0" y="0"/>
                  </a:moveTo>
                  <a:lnTo>
                    <a:pt x="0" y="0"/>
                  </a:lnTo>
                  <a:cubicBezTo>
                    <a:pt x="26" y="126"/>
                    <a:pt x="51" y="226"/>
                    <a:pt x="76" y="351"/>
                  </a:cubicBezTo>
                  <a:cubicBezTo>
                    <a:pt x="151" y="702"/>
                    <a:pt x="326" y="1078"/>
                    <a:pt x="602" y="1354"/>
                  </a:cubicBezTo>
                  <a:cubicBezTo>
                    <a:pt x="878" y="1679"/>
                    <a:pt x="1229" y="1930"/>
                    <a:pt x="1630" y="2131"/>
                  </a:cubicBezTo>
                  <a:cubicBezTo>
                    <a:pt x="1930" y="2256"/>
                    <a:pt x="2256" y="2356"/>
                    <a:pt x="2607" y="2406"/>
                  </a:cubicBezTo>
                  <a:cubicBezTo>
                    <a:pt x="2759" y="2421"/>
                    <a:pt x="2906" y="2430"/>
                    <a:pt x="3049" y="2430"/>
                  </a:cubicBezTo>
                  <a:cubicBezTo>
                    <a:pt x="3379" y="2430"/>
                    <a:pt x="3688" y="2386"/>
                    <a:pt x="3985" y="2281"/>
                  </a:cubicBezTo>
                  <a:cubicBezTo>
                    <a:pt x="4086" y="2256"/>
                    <a:pt x="4186" y="2206"/>
                    <a:pt x="4286" y="2156"/>
                  </a:cubicBezTo>
                  <a:cubicBezTo>
                    <a:pt x="4386" y="2105"/>
                    <a:pt x="4487" y="2055"/>
                    <a:pt x="4587" y="1980"/>
                  </a:cubicBezTo>
                  <a:cubicBezTo>
                    <a:pt x="4537" y="1930"/>
                    <a:pt x="4487" y="1905"/>
                    <a:pt x="4437" y="1880"/>
                  </a:cubicBezTo>
                  <a:cubicBezTo>
                    <a:pt x="4361" y="1955"/>
                    <a:pt x="4236" y="2005"/>
                    <a:pt x="4136" y="2055"/>
                  </a:cubicBezTo>
                  <a:cubicBezTo>
                    <a:pt x="4061" y="2080"/>
                    <a:pt x="3985" y="2105"/>
                    <a:pt x="3935" y="2131"/>
                  </a:cubicBezTo>
                  <a:cubicBezTo>
                    <a:pt x="3678" y="2227"/>
                    <a:pt x="3411" y="2272"/>
                    <a:pt x="3127" y="2272"/>
                  </a:cubicBezTo>
                  <a:cubicBezTo>
                    <a:pt x="2967" y="2272"/>
                    <a:pt x="2803" y="2258"/>
                    <a:pt x="2632" y="2231"/>
                  </a:cubicBezTo>
                  <a:cubicBezTo>
                    <a:pt x="1855" y="2131"/>
                    <a:pt x="1178" y="1780"/>
                    <a:pt x="727" y="1253"/>
                  </a:cubicBezTo>
                  <a:cubicBezTo>
                    <a:pt x="502" y="1003"/>
                    <a:pt x="326" y="702"/>
                    <a:pt x="251" y="401"/>
                  </a:cubicBezTo>
                  <a:cubicBezTo>
                    <a:pt x="226" y="276"/>
                    <a:pt x="201" y="176"/>
                    <a:pt x="176" y="50"/>
                  </a:cubicBezTo>
                  <a:cubicBezTo>
                    <a:pt x="126" y="25"/>
                    <a:pt x="76" y="2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2094401" y="3166422"/>
              <a:ext cx="88953" cy="85330"/>
            </a:xfrm>
            <a:custGeom>
              <a:rect b="b" l="l" r="r" t="t"/>
              <a:pathLst>
                <a:path extrusionOk="0" h="1107" w="1154">
                  <a:moveTo>
                    <a:pt x="607" y="0"/>
                  </a:moveTo>
                  <a:cubicBezTo>
                    <a:pt x="431" y="0"/>
                    <a:pt x="272" y="102"/>
                    <a:pt x="201" y="280"/>
                  </a:cubicBezTo>
                  <a:lnTo>
                    <a:pt x="0" y="706"/>
                  </a:lnTo>
                  <a:lnTo>
                    <a:pt x="853" y="1107"/>
                  </a:lnTo>
                  <a:lnTo>
                    <a:pt x="1053" y="681"/>
                  </a:lnTo>
                  <a:cubicBezTo>
                    <a:pt x="1153" y="430"/>
                    <a:pt x="1053" y="154"/>
                    <a:pt x="828" y="54"/>
                  </a:cubicBezTo>
                  <a:cubicBezTo>
                    <a:pt x="754" y="18"/>
                    <a:pt x="679" y="0"/>
                    <a:pt x="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2038363" y="3290292"/>
              <a:ext cx="90880" cy="86178"/>
            </a:xfrm>
            <a:custGeom>
              <a:rect b="b" l="l" r="r" t="t"/>
              <a:pathLst>
                <a:path extrusionOk="0" h="1118" w="1179">
                  <a:moveTo>
                    <a:pt x="301" y="1"/>
                  </a:moveTo>
                  <a:lnTo>
                    <a:pt x="101" y="452"/>
                  </a:lnTo>
                  <a:cubicBezTo>
                    <a:pt x="1" y="678"/>
                    <a:pt x="101" y="953"/>
                    <a:pt x="326" y="1079"/>
                  </a:cubicBezTo>
                  <a:cubicBezTo>
                    <a:pt x="391" y="1105"/>
                    <a:pt x="458" y="1117"/>
                    <a:pt x="523" y="1117"/>
                  </a:cubicBezTo>
                  <a:cubicBezTo>
                    <a:pt x="710" y="1117"/>
                    <a:pt x="885" y="1014"/>
                    <a:pt x="978" y="828"/>
                  </a:cubicBezTo>
                  <a:lnTo>
                    <a:pt x="1179" y="402"/>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2131092" y="3253601"/>
              <a:ext cx="90880" cy="86101"/>
            </a:xfrm>
            <a:custGeom>
              <a:rect b="b" l="l" r="r" t="t"/>
              <a:pathLst>
                <a:path extrusionOk="0" h="1117" w="1179">
                  <a:moveTo>
                    <a:pt x="402" y="1"/>
                  </a:moveTo>
                  <a:lnTo>
                    <a:pt x="1" y="878"/>
                  </a:lnTo>
                  <a:lnTo>
                    <a:pt x="427" y="1079"/>
                  </a:lnTo>
                  <a:cubicBezTo>
                    <a:pt x="485" y="1104"/>
                    <a:pt x="548" y="1117"/>
                    <a:pt x="612" y="1117"/>
                  </a:cubicBezTo>
                  <a:cubicBezTo>
                    <a:pt x="794" y="1117"/>
                    <a:pt x="979" y="1014"/>
                    <a:pt x="1053" y="828"/>
                  </a:cubicBezTo>
                  <a:cubicBezTo>
                    <a:pt x="1179" y="602"/>
                    <a:pt x="1053" y="327"/>
                    <a:pt x="828" y="201"/>
                  </a:cubicBezTo>
                  <a:lnTo>
                    <a:pt x="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2001672" y="3203113"/>
              <a:ext cx="88953" cy="85330"/>
            </a:xfrm>
            <a:custGeom>
              <a:rect b="b" l="l" r="r" t="t"/>
              <a:pathLst>
                <a:path extrusionOk="0" h="1107" w="1154">
                  <a:moveTo>
                    <a:pt x="517" y="0"/>
                  </a:moveTo>
                  <a:cubicBezTo>
                    <a:pt x="343" y="0"/>
                    <a:pt x="172" y="102"/>
                    <a:pt x="101" y="280"/>
                  </a:cubicBezTo>
                  <a:cubicBezTo>
                    <a:pt x="0" y="505"/>
                    <a:pt x="101" y="806"/>
                    <a:pt x="326" y="906"/>
                  </a:cubicBezTo>
                  <a:lnTo>
                    <a:pt x="777" y="1107"/>
                  </a:lnTo>
                  <a:lnTo>
                    <a:pt x="1153" y="255"/>
                  </a:lnTo>
                  <a:lnTo>
                    <a:pt x="727" y="54"/>
                  </a:lnTo>
                  <a:cubicBezTo>
                    <a:pt x="661" y="18"/>
                    <a:pt x="589" y="0"/>
                    <a:pt x="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664342" y="3402523"/>
              <a:ext cx="104370" cy="93347"/>
            </a:xfrm>
            <a:custGeom>
              <a:rect b="b" l="l" r="r" t="t"/>
              <a:pathLst>
                <a:path extrusionOk="0" h="1211" w="1354">
                  <a:moveTo>
                    <a:pt x="687" y="1"/>
                  </a:moveTo>
                  <a:cubicBezTo>
                    <a:pt x="458" y="1"/>
                    <a:pt x="237" y="127"/>
                    <a:pt x="125" y="350"/>
                  </a:cubicBezTo>
                  <a:cubicBezTo>
                    <a:pt x="0" y="675"/>
                    <a:pt x="125" y="1026"/>
                    <a:pt x="426" y="1152"/>
                  </a:cubicBezTo>
                  <a:cubicBezTo>
                    <a:pt x="507" y="1192"/>
                    <a:pt x="593" y="1211"/>
                    <a:pt x="678" y="1211"/>
                  </a:cubicBezTo>
                  <a:cubicBezTo>
                    <a:pt x="910" y="1211"/>
                    <a:pt x="1136" y="1071"/>
                    <a:pt x="1228" y="851"/>
                  </a:cubicBezTo>
                  <a:cubicBezTo>
                    <a:pt x="1353" y="550"/>
                    <a:pt x="1228" y="199"/>
                    <a:pt x="927" y="49"/>
                  </a:cubicBezTo>
                  <a:cubicBezTo>
                    <a:pt x="849" y="16"/>
                    <a:pt x="767" y="1"/>
                    <a:pt x="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2546485" y="3458561"/>
              <a:ext cx="104370" cy="92499"/>
            </a:xfrm>
            <a:custGeom>
              <a:rect b="b" l="l" r="r" t="t"/>
              <a:pathLst>
                <a:path extrusionOk="0" h="1200" w="1354">
                  <a:moveTo>
                    <a:pt x="683" y="0"/>
                  </a:moveTo>
                  <a:cubicBezTo>
                    <a:pt x="448" y="0"/>
                    <a:pt x="218" y="127"/>
                    <a:pt x="125" y="349"/>
                  </a:cubicBezTo>
                  <a:cubicBezTo>
                    <a:pt x="0" y="650"/>
                    <a:pt x="125" y="1001"/>
                    <a:pt x="426" y="1151"/>
                  </a:cubicBezTo>
                  <a:cubicBezTo>
                    <a:pt x="504" y="1184"/>
                    <a:pt x="586" y="1200"/>
                    <a:pt x="667" y="1200"/>
                  </a:cubicBezTo>
                  <a:cubicBezTo>
                    <a:pt x="896" y="1200"/>
                    <a:pt x="1117" y="1073"/>
                    <a:pt x="1228" y="851"/>
                  </a:cubicBezTo>
                  <a:cubicBezTo>
                    <a:pt x="1354" y="550"/>
                    <a:pt x="1228" y="199"/>
                    <a:pt x="927" y="49"/>
                  </a:cubicBezTo>
                  <a:cubicBezTo>
                    <a:pt x="849" y="16"/>
                    <a:pt x="766" y="0"/>
                    <a:pt x="6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2706814" y="3531095"/>
              <a:ext cx="104370" cy="92268"/>
            </a:xfrm>
            <a:custGeom>
              <a:rect b="b" l="l" r="r" t="t"/>
              <a:pathLst>
                <a:path extrusionOk="0" h="1197" w="1354">
                  <a:moveTo>
                    <a:pt x="680" y="1"/>
                  </a:moveTo>
                  <a:cubicBezTo>
                    <a:pt x="453" y="1"/>
                    <a:pt x="236" y="141"/>
                    <a:pt x="126" y="361"/>
                  </a:cubicBezTo>
                  <a:cubicBezTo>
                    <a:pt x="0" y="661"/>
                    <a:pt x="126" y="1012"/>
                    <a:pt x="426" y="1138"/>
                  </a:cubicBezTo>
                  <a:cubicBezTo>
                    <a:pt x="507" y="1178"/>
                    <a:pt x="591" y="1197"/>
                    <a:pt x="674" y="1197"/>
                  </a:cubicBezTo>
                  <a:cubicBezTo>
                    <a:pt x="901" y="1197"/>
                    <a:pt x="1118" y="1057"/>
                    <a:pt x="1228" y="837"/>
                  </a:cubicBezTo>
                  <a:cubicBezTo>
                    <a:pt x="1354" y="536"/>
                    <a:pt x="1228" y="185"/>
                    <a:pt x="928" y="60"/>
                  </a:cubicBezTo>
                  <a:cubicBezTo>
                    <a:pt x="847" y="20"/>
                    <a:pt x="763"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2243169" y="3469507"/>
              <a:ext cx="63824" cy="35612"/>
            </a:xfrm>
            <a:custGeom>
              <a:rect b="b" l="l" r="r" t="t"/>
              <a:pathLst>
                <a:path extrusionOk="0" h="462" w="828">
                  <a:moveTo>
                    <a:pt x="220" y="1"/>
                  </a:moveTo>
                  <a:cubicBezTo>
                    <a:pt x="138" y="1"/>
                    <a:pt x="76" y="19"/>
                    <a:pt x="50" y="57"/>
                  </a:cubicBezTo>
                  <a:cubicBezTo>
                    <a:pt x="0" y="157"/>
                    <a:pt x="151" y="308"/>
                    <a:pt x="351" y="408"/>
                  </a:cubicBezTo>
                  <a:cubicBezTo>
                    <a:pt x="444" y="443"/>
                    <a:pt x="537" y="461"/>
                    <a:pt x="613" y="461"/>
                  </a:cubicBezTo>
                  <a:cubicBezTo>
                    <a:pt x="700" y="461"/>
                    <a:pt x="764" y="437"/>
                    <a:pt x="777" y="383"/>
                  </a:cubicBezTo>
                  <a:cubicBezTo>
                    <a:pt x="827" y="308"/>
                    <a:pt x="702" y="157"/>
                    <a:pt x="502" y="57"/>
                  </a:cubicBezTo>
                  <a:cubicBezTo>
                    <a:pt x="401" y="19"/>
                    <a:pt x="30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357172" y="3520226"/>
              <a:ext cx="63824" cy="36768"/>
            </a:xfrm>
            <a:custGeom>
              <a:rect b="b" l="l" r="r" t="t"/>
              <a:pathLst>
                <a:path extrusionOk="0" h="477" w="828">
                  <a:moveTo>
                    <a:pt x="210" y="0"/>
                  </a:moveTo>
                  <a:cubicBezTo>
                    <a:pt x="132" y="0"/>
                    <a:pt x="75" y="26"/>
                    <a:pt x="50" y="76"/>
                  </a:cubicBezTo>
                  <a:cubicBezTo>
                    <a:pt x="0" y="176"/>
                    <a:pt x="125" y="326"/>
                    <a:pt x="351" y="401"/>
                  </a:cubicBezTo>
                  <a:cubicBezTo>
                    <a:pt x="451" y="452"/>
                    <a:pt x="545" y="477"/>
                    <a:pt x="620" y="477"/>
                  </a:cubicBezTo>
                  <a:cubicBezTo>
                    <a:pt x="696" y="477"/>
                    <a:pt x="752" y="452"/>
                    <a:pt x="777" y="401"/>
                  </a:cubicBezTo>
                  <a:cubicBezTo>
                    <a:pt x="827" y="301"/>
                    <a:pt x="702" y="151"/>
                    <a:pt x="501" y="76"/>
                  </a:cubicBezTo>
                  <a:cubicBezTo>
                    <a:pt x="388" y="26"/>
                    <a:pt x="288"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306915" y="3324131"/>
              <a:ext cx="166190" cy="146071"/>
            </a:xfrm>
            <a:custGeom>
              <a:rect b="b" l="l" r="r" t="t"/>
              <a:pathLst>
                <a:path extrusionOk="0" h="1895" w="2156">
                  <a:moveTo>
                    <a:pt x="1076" y="0"/>
                  </a:moveTo>
                  <a:cubicBezTo>
                    <a:pt x="708" y="0"/>
                    <a:pt x="367" y="215"/>
                    <a:pt x="201" y="565"/>
                  </a:cubicBezTo>
                  <a:cubicBezTo>
                    <a:pt x="0" y="1041"/>
                    <a:pt x="201" y="1592"/>
                    <a:pt x="677" y="1818"/>
                  </a:cubicBezTo>
                  <a:cubicBezTo>
                    <a:pt x="801" y="1870"/>
                    <a:pt x="932" y="1895"/>
                    <a:pt x="1061" y="1895"/>
                  </a:cubicBezTo>
                  <a:cubicBezTo>
                    <a:pt x="1428" y="1895"/>
                    <a:pt x="1782" y="1694"/>
                    <a:pt x="1930" y="1341"/>
                  </a:cubicBezTo>
                  <a:cubicBezTo>
                    <a:pt x="2156" y="865"/>
                    <a:pt x="1955" y="289"/>
                    <a:pt x="1479" y="88"/>
                  </a:cubicBezTo>
                  <a:cubicBezTo>
                    <a:pt x="1346" y="28"/>
                    <a:pt x="1209"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2312696" y="3312491"/>
              <a:ext cx="166190" cy="146148"/>
            </a:xfrm>
            <a:custGeom>
              <a:rect b="b" l="l" r="r" t="t"/>
              <a:pathLst>
                <a:path extrusionOk="0" h="1896" w="2156">
                  <a:moveTo>
                    <a:pt x="1066" y="1"/>
                  </a:moveTo>
                  <a:cubicBezTo>
                    <a:pt x="708" y="1"/>
                    <a:pt x="367" y="215"/>
                    <a:pt x="201" y="565"/>
                  </a:cubicBezTo>
                  <a:cubicBezTo>
                    <a:pt x="1" y="1041"/>
                    <a:pt x="201" y="1593"/>
                    <a:pt x="677" y="1818"/>
                  </a:cubicBezTo>
                  <a:cubicBezTo>
                    <a:pt x="801" y="1871"/>
                    <a:pt x="932" y="1896"/>
                    <a:pt x="1062" y="1896"/>
                  </a:cubicBezTo>
                  <a:cubicBezTo>
                    <a:pt x="1428" y="1896"/>
                    <a:pt x="1782" y="1694"/>
                    <a:pt x="1930" y="1342"/>
                  </a:cubicBezTo>
                  <a:cubicBezTo>
                    <a:pt x="2156" y="866"/>
                    <a:pt x="1930" y="289"/>
                    <a:pt x="1454" y="89"/>
                  </a:cubicBezTo>
                  <a:cubicBezTo>
                    <a:pt x="1328" y="29"/>
                    <a:pt x="1196" y="1"/>
                    <a:pt x="1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707992" y="1700407"/>
              <a:ext cx="235795" cy="65751"/>
            </a:xfrm>
            <a:custGeom>
              <a:rect b="b" l="l" r="r" t="t"/>
              <a:pathLst>
                <a:path extrusionOk="0" h="853" w="3059">
                  <a:moveTo>
                    <a:pt x="1530" y="0"/>
                  </a:moveTo>
                  <a:cubicBezTo>
                    <a:pt x="1379" y="0"/>
                    <a:pt x="1204" y="25"/>
                    <a:pt x="1079" y="76"/>
                  </a:cubicBezTo>
                  <a:cubicBezTo>
                    <a:pt x="1003" y="76"/>
                    <a:pt x="953" y="101"/>
                    <a:pt x="903" y="126"/>
                  </a:cubicBezTo>
                  <a:cubicBezTo>
                    <a:pt x="527" y="251"/>
                    <a:pt x="226" y="502"/>
                    <a:pt x="1" y="852"/>
                  </a:cubicBezTo>
                  <a:lnTo>
                    <a:pt x="3059" y="852"/>
                  </a:lnTo>
                  <a:cubicBezTo>
                    <a:pt x="2833" y="502"/>
                    <a:pt x="2482" y="226"/>
                    <a:pt x="2081" y="101"/>
                  </a:cubicBezTo>
                  <a:cubicBezTo>
                    <a:pt x="2031" y="76"/>
                    <a:pt x="1981" y="50"/>
                    <a:pt x="1931" y="50"/>
                  </a:cubicBezTo>
                  <a:cubicBezTo>
                    <a:pt x="1805" y="25"/>
                    <a:pt x="1680" y="0"/>
                    <a:pt x="15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636537" y="1427230"/>
              <a:ext cx="173975" cy="323438"/>
            </a:xfrm>
            <a:custGeom>
              <a:rect b="b" l="l" r="r" t="t"/>
              <a:pathLst>
                <a:path extrusionOk="0" h="4196" w="2257">
                  <a:moveTo>
                    <a:pt x="86" y="1"/>
                  </a:moveTo>
                  <a:cubicBezTo>
                    <a:pt x="76" y="1"/>
                    <a:pt x="64" y="4"/>
                    <a:pt x="51" y="10"/>
                  </a:cubicBezTo>
                  <a:cubicBezTo>
                    <a:pt x="26" y="36"/>
                    <a:pt x="1" y="86"/>
                    <a:pt x="26" y="111"/>
                  </a:cubicBezTo>
                  <a:lnTo>
                    <a:pt x="2081" y="4146"/>
                  </a:lnTo>
                  <a:cubicBezTo>
                    <a:pt x="2106" y="4171"/>
                    <a:pt x="2131" y="4196"/>
                    <a:pt x="2156" y="4196"/>
                  </a:cubicBezTo>
                  <a:cubicBezTo>
                    <a:pt x="2181" y="4196"/>
                    <a:pt x="2181" y="4196"/>
                    <a:pt x="2206" y="4171"/>
                  </a:cubicBezTo>
                  <a:cubicBezTo>
                    <a:pt x="2231" y="4171"/>
                    <a:pt x="2256" y="4121"/>
                    <a:pt x="2231" y="4071"/>
                  </a:cubicBezTo>
                  <a:lnTo>
                    <a:pt x="151" y="61"/>
                  </a:lnTo>
                  <a:cubicBezTo>
                    <a:pt x="133" y="24"/>
                    <a:pt x="114"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837489" y="1431855"/>
              <a:ext cx="117859" cy="334307"/>
            </a:xfrm>
            <a:custGeom>
              <a:rect b="b" l="l" r="r" t="t"/>
              <a:pathLst>
                <a:path extrusionOk="0" h="4337" w="1529">
                  <a:moveTo>
                    <a:pt x="1454" y="1"/>
                  </a:moveTo>
                  <a:cubicBezTo>
                    <a:pt x="1429" y="1"/>
                    <a:pt x="1379" y="26"/>
                    <a:pt x="1354" y="51"/>
                  </a:cubicBezTo>
                  <a:lnTo>
                    <a:pt x="251" y="3534"/>
                  </a:lnTo>
                  <a:lnTo>
                    <a:pt x="0" y="4336"/>
                  </a:lnTo>
                  <a:lnTo>
                    <a:pt x="151" y="4336"/>
                  </a:lnTo>
                  <a:lnTo>
                    <a:pt x="401" y="3585"/>
                  </a:lnTo>
                  <a:lnTo>
                    <a:pt x="1504" y="101"/>
                  </a:lnTo>
                  <a:cubicBezTo>
                    <a:pt x="1529" y="76"/>
                    <a:pt x="1504" y="26"/>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896631" y="1764154"/>
              <a:ext cx="1980249" cy="1298301"/>
            </a:xfrm>
            <a:custGeom>
              <a:rect b="b" l="l" r="r" t="t"/>
              <a:pathLst>
                <a:path extrusionOk="0" h="16843" w="25690">
                  <a:moveTo>
                    <a:pt x="51" y="0"/>
                  </a:moveTo>
                  <a:lnTo>
                    <a:pt x="1" y="16843"/>
                  </a:lnTo>
                  <a:lnTo>
                    <a:pt x="25289" y="16717"/>
                  </a:lnTo>
                  <a:lnTo>
                    <a:pt x="256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008708" y="1824046"/>
              <a:ext cx="1769660" cy="1161171"/>
            </a:xfrm>
            <a:custGeom>
              <a:rect b="b" l="l" r="r" t="t"/>
              <a:pathLst>
                <a:path extrusionOk="0" h="15064" w="22958">
                  <a:moveTo>
                    <a:pt x="25" y="0"/>
                  </a:moveTo>
                  <a:lnTo>
                    <a:pt x="0" y="15063"/>
                  </a:lnTo>
                  <a:lnTo>
                    <a:pt x="22582" y="14963"/>
                  </a:lnTo>
                  <a:lnTo>
                    <a:pt x="229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2347460" y="1818265"/>
              <a:ext cx="427037" cy="1155313"/>
            </a:xfrm>
            <a:custGeom>
              <a:rect b="b" l="l" r="r" t="t"/>
              <a:pathLst>
                <a:path extrusionOk="0" h="14988" w="5540">
                  <a:moveTo>
                    <a:pt x="5540" y="0"/>
                  </a:moveTo>
                  <a:lnTo>
                    <a:pt x="1" y="75"/>
                  </a:lnTo>
                  <a:lnTo>
                    <a:pt x="1" y="14988"/>
                  </a:lnTo>
                  <a:lnTo>
                    <a:pt x="5264" y="14988"/>
                  </a:lnTo>
                  <a:lnTo>
                    <a:pt x="55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064746" y="1890953"/>
              <a:ext cx="1242262" cy="1005772"/>
            </a:xfrm>
            <a:custGeom>
              <a:rect b="b" l="l" r="r" t="t"/>
              <a:pathLst>
                <a:path extrusionOk="0" h="13048" w="16116">
                  <a:moveTo>
                    <a:pt x="8826" y="0"/>
                  </a:moveTo>
                  <a:cubicBezTo>
                    <a:pt x="4410" y="0"/>
                    <a:pt x="727" y="1062"/>
                    <a:pt x="727" y="1062"/>
                  </a:cubicBezTo>
                  <a:cubicBezTo>
                    <a:pt x="75" y="4045"/>
                    <a:pt x="0" y="6626"/>
                    <a:pt x="100" y="8556"/>
                  </a:cubicBezTo>
                  <a:cubicBezTo>
                    <a:pt x="251" y="11062"/>
                    <a:pt x="702" y="12516"/>
                    <a:pt x="702" y="12516"/>
                  </a:cubicBezTo>
                  <a:cubicBezTo>
                    <a:pt x="2748" y="12910"/>
                    <a:pt x="4885" y="13047"/>
                    <a:pt x="6872" y="13047"/>
                  </a:cubicBezTo>
                  <a:cubicBezTo>
                    <a:pt x="11456" y="13047"/>
                    <a:pt x="15238" y="12315"/>
                    <a:pt x="15238" y="12315"/>
                  </a:cubicBezTo>
                  <a:cubicBezTo>
                    <a:pt x="15564" y="11087"/>
                    <a:pt x="15739" y="9784"/>
                    <a:pt x="15840" y="8556"/>
                  </a:cubicBezTo>
                  <a:cubicBezTo>
                    <a:pt x="16115" y="4571"/>
                    <a:pt x="15489" y="1012"/>
                    <a:pt x="15489" y="1012"/>
                  </a:cubicBezTo>
                  <a:cubicBezTo>
                    <a:pt x="13323" y="254"/>
                    <a:pt x="10987" y="0"/>
                    <a:pt x="88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136201" y="2455730"/>
              <a:ext cx="417325" cy="108301"/>
            </a:xfrm>
            <a:custGeom>
              <a:rect b="b" l="l" r="r" t="t"/>
              <a:pathLst>
                <a:path extrusionOk="0" h="1405" w="5414">
                  <a:moveTo>
                    <a:pt x="1348" y="0"/>
                  </a:moveTo>
                  <a:cubicBezTo>
                    <a:pt x="1334" y="0"/>
                    <a:pt x="1319" y="0"/>
                    <a:pt x="1304" y="1"/>
                  </a:cubicBezTo>
                  <a:cubicBezTo>
                    <a:pt x="652" y="51"/>
                    <a:pt x="76" y="602"/>
                    <a:pt x="0" y="1254"/>
                  </a:cubicBezTo>
                  <a:lnTo>
                    <a:pt x="5389" y="1404"/>
                  </a:lnTo>
                  <a:cubicBezTo>
                    <a:pt x="5414" y="1003"/>
                    <a:pt x="5163" y="627"/>
                    <a:pt x="4812" y="477"/>
                  </a:cubicBezTo>
                  <a:cubicBezTo>
                    <a:pt x="4644" y="393"/>
                    <a:pt x="4458" y="355"/>
                    <a:pt x="4268" y="355"/>
                  </a:cubicBezTo>
                  <a:cubicBezTo>
                    <a:pt x="4063" y="355"/>
                    <a:pt x="3855" y="399"/>
                    <a:pt x="3660" y="477"/>
                  </a:cubicBezTo>
                  <a:cubicBezTo>
                    <a:pt x="3309" y="627"/>
                    <a:pt x="2983" y="878"/>
                    <a:pt x="2707" y="1129"/>
                  </a:cubicBezTo>
                  <a:cubicBezTo>
                    <a:pt x="2609" y="516"/>
                    <a:pt x="1985" y="0"/>
                    <a:pt x="1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794939" y="2472534"/>
              <a:ext cx="413548" cy="103059"/>
            </a:xfrm>
            <a:custGeom>
              <a:rect b="b" l="l" r="r" t="t"/>
              <a:pathLst>
                <a:path extrusionOk="0" h="1337" w="5365">
                  <a:moveTo>
                    <a:pt x="1345" y="1"/>
                  </a:moveTo>
                  <a:cubicBezTo>
                    <a:pt x="1298" y="1"/>
                    <a:pt x="1251" y="3"/>
                    <a:pt x="1204" y="8"/>
                  </a:cubicBezTo>
                  <a:cubicBezTo>
                    <a:pt x="552" y="59"/>
                    <a:pt x="1" y="660"/>
                    <a:pt x="1" y="1337"/>
                  </a:cubicBezTo>
                  <a:lnTo>
                    <a:pt x="5364" y="1136"/>
                  </a:lnTo>
                  <a:cubicBezTo>
                    <a:pt x="5364" y="760"/>
                    <a:pt x="5088" y="384"/>
                    <a:pt x="4738" y="259"/>
                  </a:cubicBezTo>
                  <a:cubicBezTo>
                    <a:pt x="4580" y="196"/>
                    <a:pt x="4418" y="168"/>
                    <a:pt x="4256" y="168"/>
                  </a:cubicBezTo>
                  <a:cubicBezTo>
                    <a:pt x="4030" y="168"/>
                    <a:pt x="3803" y="222"/>
                    <a:pt x="3585" y="309"/>
                  </a:cubicBezTo>
                  <a:cubicBezTo>
                    <a:pt x="3234" y="485"/>
                    <a:pt x="2958" y="760"/>
                    <a:pt x="2682" y="1036"/>
                  </a:cubicBezTo>
                  <a:cubicBezTo>
                    <a:pt x="2543" y="453"/>
                    <a:pt x="1969" y="1"/>
                    <a:pt x="1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072454" y="2550386"/>
              <a:ext cx="1213279" cy="346332"/>
            </a:xfrm>
            <a:custGeom>
              <a:rect b="b" l="l" r="r" t="t"/>
              <a:pathLst>
                <a:path extrusionOk="0" h="4493" w="15740">
                  <a:moveTo>
                    <a:pt x="0" y="1"/>
                  </a:moveTo>
                  <a:cubicBezTo>
                    <a:pt x="0" y="26"/>
                    <a:pt x="0" y="76"/>
                    <a:pt x="0" y="101"/>
                  </a:cubicBezTo>
                  <a:cubicBezTo>
                    <a:pt x="25" y="377"/>
                    <a:pt x="50" y="653"/>
                    <a:pt x="75" y="903"/>
                  </a:cubicBezTo>
                  <a:cubicBezTo>
                    <a:pt x="251" y="2858"/>
                    <a:pt x="602" y="3961"/>
                    <a:pt x="602" y="3961"/>
                  </a:cubicBezTo>
                  <a:cubicBezTo>
                    <a:pt x="2648" y="4355"/>
                    <a:pt x="4785" y="4492"/>
                    <a:pt x="6772" y="4492"/>
                  </a:cubicBezTo>
                  <a:cubicBezTo>
                    <a:pt x="11356" y="4492"/>
                    <a:pt x="15138" y="3760"/>
                    <a:pt x="15138" y="3760"/>
                  </a:cubicBezTo>
                  <a:cubicBezTo>
                    <a:pt x="15364" y="2833"/>
                    <a:pt x="15539" y="1906"/>
                    <a:pt x="15639" y="953"/>
                  </a:cubicBezTo>
                  <a:cubicBezTo>
                    <a:pt x="15665" y="703"/>
                    <a:pt x="15690" y="452"/>
                    <a:pt x="15715" y="201"/>
                  </a:cubicBezTo>
                  <a:cubicBezTo>
                    <a:pt x="15715" y="126"/>
                    <a:pt x="15715" y="51"/>
                    <a:pt x="15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072454" y="2558171"/>
              <a:ext cx="1211351" cy="338546"/>
            </a:xfrm>
            <a:custGeom>
              <a:rect b="b" l="l" r="r" t="t"/>
              <a:pathLst>
                <a:path extrusionOk="0" h="4392" w="15715">
                  <a:moveTo>
                    <a:pt x="2507" y="0"/>
                  </a:moveTo>
                  <a:cubicBezTo>
                    <a:pt x="1930" y="0"/>
                    <a:pt x="1454" y="401"/>
                    <a:pt x="1228" y="1003"/>
                  </a:cubicBezTo>
                  <a:cubicBezTo>
                    <a:pt x="1028" y="426"/>
                    <a:pt x="552" y="25"/>
                    <a:pt x="0" y="0"/>
                  </a:cubicBezTo>
                  <a:lnTo>
                    <a:pt x="0" y="0"/>
                  </a:lnTo>
                  <a:cubicBezTo>
                    <a:pt x="25" y="276"/>
                    <a:pt x="50" y="552"/>
                    <a:pt x="75" y="802"/>
                  </a:cubicBezTo>
                  <a:cubicBezTo>
                    <a:pt x="251" y="2757"/>
                    <a:pt x="602" y="3860"/>
                    <a:pt x="602" y="3860"/>
                  </a:cubicBezTo>
                  <a:cubicBezTo>
                    <a:pt x="2648" y="4254"/>
                    <a:pt x="4785" y="4391"/>
                    <a:pt x="6772" y="4391"/>
                  </a:cubicBezTo>
                  <a:cubicBezTo>
                    <a:pt x="11356" y="4391"/>
                    <a:pt x="15138" y="3659"/>
                    <a:pt x="15138" y="3659"/>
                  </a:cubicBezTo>
                  <a:cubicBezTo>
                    <a:pt x="15364" y="2732"/>
                    <a:pt x="15539" y="1805"/>
                    <a:pt x="15639" y="852"/>
                  </a:cubicBezTo>
                  <a:cubicBezTo>
                    <a:pt x="15665" y="602"/>
                    <a:pt x="15690" y="351"/>
                    <a:pt x="15715" y="100"/>
                  </a:cubicBezTo>
                  <a:cubicBezTo>
                    <a:pt x="15564" y="25"/>
                    <a:pt x="15414" y="0"/>
                    <a:pt x="15264" y="0"/>
                  </a:cubicBezTo>
                  <a:cubicBezTo>
                    <a:pt x="14687" y="0"/>
                    <a:pt x="14211" y="401"/>
                    <a:pt x="13985" y="1003"/>
                  </a:cubicBezTo>
                  <a:cubicBezTo>
                    <a:pt x="13760" y="401"/>
                    <a:pt x="13284" y="0"/>
                    <a:pt x="12707" y="0"/>
                  </a:cubicBezTo>
                  <a:cubicBezTo>
                    <a:pt x="12131" y="0"/>
                    <a:pt x="11654" y="401"/>
                    <a:pt x="11429" y="1003"/>
                  </a:cubicBezTo>
                  <a:cubicBezTo>
                    <a:pt x="11203" y="401"/>
                    <a:pt x="10727" y="0"/>
                    <a:pt x="10151" y="0"/>
                  </a:cubicBezTo>
                  <a:cubicBezTo>
                    <a:pt x="9574" y="0"/>
                    <a:pt x="9098" y="401"/>
                    <a:pt x="8872" y="1003"/>
                  </a:cubicBezTo>
                  <a:cubicBezTo>
                    <a:pt x="8672" y="401"/>
                    <a:pt x="8171" y="0"/>
                    <a:pt x="7594" y="0"/>
                  </a:cubicBezTo>
                  <a:cubicBezTo>
                    <a:pt x="7043" y="0"/>
                    <a:pt x="6542" y="401"/>
                    <a:pt x="6341" y="1003"/>
                  </a:cubicBezTo>
                  <a:cubicBezTo>
                    <a:pt x="6116" y="401"/>
                    <a:pt x="5614" y="0"/>
                    <a:pt x="5063" y="0"/>
                  </a:cubicBezTo>
                  <a:cubicBezTo>
                    <a:pt x="4487" y="0"/>
                    <a:pt x="3985" y="401"/>
                    <a:pt x="3785" y="1003"/>
                  </a:cubicBezTo>
                  <a:cubicBezTo>
                    <a:pt x="3559" y="401"/>
                    <a:pt x="3083" y="0"/>
                    <a:pt x="2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078235" y="2619991"/>
              <a:ext cx="1199789" cy="276726"/>
            </a:xfrm>
            <a:custGeom>
              <a:rect b="b" l="l" r="r" t="t"/>
              <a:pathLst>
                <a:path extrusionOk="0" h="3590" w="15565">
                  <a:moveTo>
                    <a:pt x="2432" y="0"/>
                  </a:moveTo>
                  <a:cubicBezTo>
                    <a:pt x="1855" y="0"/>
                    <a:pt x="1379" y="401"/>
                    <a:pt x="1153" y="978"/>
                  </a:cubicBezTo>
                  <a:cubicBezTo>
                    <a:pt x="953" y="451"/>
                    <a:pt x="527" y="50"/>
                    <a:pt x="0" y="0"/>
                  </a:cubicBezTo>
                  <a:lnTo>
                    <a:pt x="0" y="0"/>
                  </a:lnTo>
                  <a:cubicBezTo>
                    <a:pt x="176" y="1955"/>
                    <a:pt x="527" y="3058"/>
                    <a:pt x="527" y="3058"/>
                  </a:cubicBezTo>
                  <a:cubicBezTo>
                    <a:pt x="2573" y="3452"/>
                    <a:pt x="4710" y="3589"/>
                    <a:pt x="6697" y="3589"/>
                  </a:cubicBezTo>
                  <a:cubicBezTo>
                    <a:pt x="11281" y="3589"/>
                    <a:pt x="15063" y="2857"/>
                    <a:pt x="15063" y="2857"/>
                  </a:cubicBezTo>
                  <a:cubicBezTo>
                    <a:pt x="15289" y="1930"/>
                    <a:pt x="15464" y="1003"/>
                    <a:pt x="15564" y="50"/>
                  </a:cubicBezTo>
                  <a:cubicBezTo>
                    <a:pt x="15439" y="25"/>
                    <a:pt x="15314" y="0"/>
                    <a:pt x="15189" y="0"/>
                  </a:cubicBezTo>
                  <a:cubicBezTo>
                    <a:pt x="14612" y="0"/>
                    <a:pt x="14136" y="401"/>
                    <a:pt x="13910" y="978"/>
                  </a:cubicBezTo>
                  <a:cubicBezTo>
                    <a:pt x="13685" y="401"/>
                    <a:pt x="13209" y="0"/>
                    <a:pt x="12632" y="0"/>
                  </a:cubicBezTo>
                  <a:cubicBezTo>
                    <a:pt x="12056" y="0"/>
                    <a:pt x="11579" y="401"/>
                    <a:pt x="11354" y="978"/>
                  </a:cubicBezTo>
                  <a:cubicBezTo>
                    <a:pt x="11128" y="401"/>
                    <a:pt x="10652" y="0"/>
                    <a:pt x="10076" y="0"/>
                  </a:cubicBezTo>
                  <a:cubicBezTo>
                    <a:pt x="9499" y="0"/>
                    <a:pt x="9023" y="401"/>
                    <a:pt x="8797" y="978"/>
                  </a:cubicBezTo>
                  <a:cubicBezTo>
                    <a:pt x="8597" y="401"/>
                    <a:pt x="8096" y="0"/>
                    <a:pt x="7519" y="0"/>
                  </a:cubicBezTo>
                  <a:cubicBezTo>
                    <a:pt x="6968" y="0"/>
                    <a:pt x="6467" y="401"/>
                    <a:pt x="6266" y="978"/>
                  </a:cubicBezTo>
                  <a:cubicBezTo>
                    <a:pt x="6041" y="401"/>
                    <a:pt x="5539" y="0"/>
                    <a:pt x="4988" y="0"/>
                  </a:cubicBezTo>
                  <a:cubicBezTo>
                    <a:pt x="4412" y="0"/>
                    <a:pt x="3910" y="401"/>
                    <a:pt x="3710" y="978"/>
                  </a:cubicBezTo>
                  <a:cubicBezTo>
                    <a:pt x="3484" y="401"/>
                    <a:pt x="3008" y="0"/>
                    <a:pt x="2432"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2442116" y="2695299"/>
              <a:ext cx="249285" cy="5858"/>
            </a:xfrm>
            <a:custGeom>
              <a:rect b="b" l="l" r="r" t="t"/>
              <a:pathLst>
                <a:path extrusionOk="0" h="76"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2442116" y="2739775"/>
              <a:ext cx="249285" cy="5858"/>
            </a:xfrm>
            <a:custGeom>
              <a:rect b="b" l="l" r="r" t="t"/>
              <a:pathLst>
                <a:path extrusionOk="0" h="76" w="3234">
                  <a:moveTo>
                    <a:pt x="1" y="0"/>
                  </a:moveTo>
                  <a:lnTo>
                    <a:pt x="1" y="75"/>
                  </a:lnTo>
                  <a:lnTo>
                    <a:pt x="3234" y="75"/>
                  </a:lnTo>
                  <a:lnTo>
                    <a:pt x="32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2442116" y="2784174"/>
              <a:ext cx="249285" cy="5858"/>
            </a:xfrm>
            <a:custGeom>
              <a:rect b="b" l="l" r="r" t="t"/>
              <a:pathLst>
                <a:path extrusionOk="0" h="76"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2442116" y="2828573"/>
              <a:ext cx="249285" cy="5935"/>
            </a:xfrm>
            <a:custGeom>
              <a:rect b="b" l="l" r="r" t="t"/>
              <a:pathLst>
                <a:path extrusionOk="0" h="77" w="3234">
                  <a:moveTo>
                    <a:pt x="1" y="1"/>
                  </a:moveTo>
                  <a:lnTo>
                    <a:pt x="1" y="76"/>
                  </a:lnTo>
                  <a:lnTo>
                    <a:pt x="3234" y="76"/>
                  </a:lnTo>
                  <a:lnTo>
                    <a:pt x="32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2774415" y="1762843"/>
              <a:ext cx="104370" cy="57426"/>
            </a:xfrm>
            <a:custGeom>
              <a:rect b="b" l="l" r="r" t="t"/>
              <a:pathLst>
                <a:path extrusionOk="0" h="745" w="1354">
                  <a:moveTo>
                    <a:pt x="1303" y="1"/>
                  </a:moveTo>
                  <a:cubicBezTo>
                    <a:pt x="1291" y="1"/>
                    <a:pt x="1274" y="7"/>
                    <a:pt x="1254" y="17"/>
                  </a:cubicBezTo>
                  <a:lnTo>
                    <a:pt x="51" y="644"/>
                  </a:lnTo>
                  <a:cubicBezTo>
                    <a:pt x="26" y="644"/>
                    <a:pt x="1" y="694"/>
                    <a:pt x="26" y="719"/>
                  </a:cubicBezTo>
                  <a:cubicBezTo>
                    <a:pt x="26" y="744"/>
                    <a:pt x="51" y="744"/>
                    <a:pt x="76" y="744"/>
                  </a:cubicBezTo>
                  <a:lnTo>
                    <a:pt x="101" y="744"/>
                  </a:lnTo>
                  <a:lnTo>
                    <a:pt x="1329" y="118"/>
                  </a:lnTo>
                  <a:cubicBezTo>
                    <a:pt x="1354" y="93"/>
                    <a:pt x="1354" y="68"/>
                    <a:pt x="1329" y="42"/>
                  </a:cubicBezTo>
                  <a:cubicBezTo>
                    <a:pt x="1329" y="13"/>
                    <a:pt x="1320" y="1"/>
                    <a:pt x="13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2753140" y="2970095"/>
              <a:ext cx="96739" cy="88491"/>
            </a:xfrm>
            <a:custGeom>
              <a:rect b="b" l="l" r="r" t="t"/>
              <a:pathLst>
                <a:path extrusionOk="0" h="1148" w="1255">
                  <a:moveTo>
                    <a:pt x="64" y="1"/>
                  </a:moveTo>
                  <a:cubicBezTo>
                    <a:pt x="51" y="1"/>
                    <a:pt x="38" y="7"/>
                    <a:pt x="26" y="20"/>
                  </a:cubicBezTo>
                  <a:cubicBezTo>
                    <a:pt x="1" y="45"/>
                    <a:pt x="1" y="70"/>
                    <a:pt x="26" y="95"/>
                  </a:cubicBezTo>
                  <a:lnTo>
                    <a:pt x="1154" y="1122"/>
                  </a:lnTo>
                  <a:cubicBezTo>
                    <a:pt x="1179" y="1147"/>
                    <a:pt x="1179" y="1147"/>
                    <a:pt x="1204" y="1147"/>
                  </a:cubicBezTo>
                  <a:cubicBezTo>
                    <a:pt x="1204" y="1147"/>
                    <a:pt x="1229" y="1122"/>
                    <a:pt x="1229" y="1122"/>
                  </a:cubicBezTo>
                  <a:cubicBezTo>
                    <a:pt x="1254" y="1097"/>
                    <a:pt x="1254" y="1072"/>
                    <a:pt x="1229" y="1047"/>
                  </a:cubicBezTo>
                  <a:lnTo>
                    <a:pt x="101" y="20"/>
                  </a:lnTo>
                  <a:cubicBezTo>
                    <a:pt x="89" y="7"/>
                    <a:pt x="76"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898558" y="2966935"/>
              <a:ext cx="127572" cy="93578"/>
            </a:xfrm>
            <a:custGeom>
              <a:rect b="b" l="l" r="r" t="t"/>
              <a:pathLst>
                <a:path extrusionOk="0" h="1214" w="1655">
                  <a:moveTo>
                    <a:pt x="1577" y="0"/>
                  </a:moveTo>
                  <a:cubicBezTo>
                    <a:pt x="1569" y="0"/>
                    <a:pt x="1562" y="3"/>
                    <a:pt x="1555" y="11"/>
                  </a:cubicBezTo>
                  <a:lnTo>
                    <a:pt x="26" y="1113"/>
                  </a:lnTo>
                  <a:cubicBezTo>
                    <a:pt x="1" y="1113"/>
                    <a:pt x="1" y="1163"/>
                    <a:pt x="26" y="1188"/>
                  </a:cubicBezTo>
                  <a:cubicBezTo>
                    <a:pt x="26" y="1188"/>
                    <a:pt x="51" y="1214"/>
                    <a:pt x="76" y="1214"/>
                  </a:cubicBezTo>
                  <a:cubicBezTo>
                    <a:pt x="76" y="1214"/>
                    <a:pt x="101" y="1214"/>
                    <a:pt x="101" y="1188"/>
                  </a:cubicBezTo>
                  <a:lnTo>
                    <a:pt x="1630" y="111"/>
                  </a:lnTo>
                  <a:cubicBezTo>
                    <a:pt x="1655" y="86"/>
                    <a:pt x="1655" y="61"/>
                    <a:pt x="1630" y="36"/>
                  </a:cubicBezTo>
                  <a:cubicBezTo>
                    <a:pt x="1612" y="18"/>
                    <a:pt x="1594" y="0"/>
                    <a:pt x="1577" y="0"/>
                  </a:cubicBez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902412" y="1764154"/>
              <a:ext cx="137284" cy="83172"/>
            </a:xfrm>
            <a:custGeom>
              <a:rect b="b" l="l" r="r" t="t"/>
              <a:pathLst>
                <a:path extrusionOk="0" h="1079" w="1781">
                  <a:moveTo>
                    <a:pt x="76" y="0"/>
                  </a:moveTo>
                  <a:cubicBezTo>
                    <a:pt x="51" y="0"/>
                    <a:pt x="26" y="0"/>
                    <a:pt x="1" y="25"/>
                  </a:cubicBezTo>
                  <a:cubicBezTo>
                    <a:pt x="1" y="51"/>
                    <a:pt x="1" y="101"/>
                    <a:pt x="26" y="101"/>
                  </a:cubicBezTo>
                  <a:lnTo>
                    <a:pt x="1680" y="1053"/>
                  </a:lnTo>
                  <a:cubicBezTo>
                    <a:pt x="1705" y="1053"/>
                    <a:pt x="1705" y="1078"/>
                    <a:pt x="1705" y="1078"/>
                  </a:cubicBezTo>
                  <a:cubicBezTo>
                    <a:pt x="1730" y="1078"/>
                    <a:pt x="1755" y="1053"/>
                    <a:pt x="1755" y="1028"/>
                  </a:cubicBezTo>
                  <a:cubicBezTo>
                    <a:pt x="1780" y="1003"/>
                    <a:pt x="1780" y="978"/>
                    <a:pt x="1755" y="953"/>
                  </a:cubicBezTo>
                  <a:lnTo>
                    <a:pt x="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2422846" y="1951539"/>
              <a:ext cx="249285" cy="249285"/>
            </a:xfrm>
            <a:custGeom>
              <a:rect b="b" l="l" r="r" t="t"/>
              <a:pathLst>
                <a:path extrusionOk="0" h="3234" w="3234">
                  <a:moveTo>
                    <a:pt x="1629" y="0"/>
                  </a:moveTo>
                  <a:cubicBezTo>
                    <a:pt x="727" y="0"/>
                    <a:pt x="0" y="727"/>
                    <a:pt x="0" y="1630"/>
                  </a:cubicBezTo>
                  <a:cubicBezTo>
                    <a:pt x="0" y="2507"/>
                    <a:pt x="727" y="3234"/>
                    <a:pt x="1629" y="3234"/>
                  </a:cubicBezTo>
                  <a:cubicBezTo>
                    <a:pt x="2506" y="3234"/>
                    <a:pt x="3233" y="2507"/>
                    <a:pt x="3233" y="1630"/>
                  </a:cubicBezTo>
                  <a:cubicBezTo>
                    <a:pt x="3233" y="727"/>
                    <a:pt x="2506" y="0"/>
                    <a:pt x="1629"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432481" y="1941904"/>
              <a:ext cx="249285" cy="249285"/>
            </a:xfrm>
            <a:custGeom>
              <a:rect b="b" l="l" r="r" t="t"/>
              <a:pathLst>
                <a:path extrusionOk="0" h="3234" w="3234">
                  <a:moveTo>
                    <a:pt x="1630" y="0"/>
                  </a:moveTo>
                  <a:cubicBezTo>
                    <a:pt x="727" y="0"/>
                    <a:pt x="0" y="727"/>
                    <a:pt x="0" y="1604"/>
                  </a:cubicBezTo>
                  <a:cubicBezTo>
                    <a:pt x="0" y="2506"/>
                    <a:pt x="727" y="3233"/>
                    <a:pt x="1630" y="3233"/>
                  </a:cubicBezTo>
                  <a:cubicBezTo>
                    <a:pt x="2507" y="3233"/>
                    <a:pt x="3234" y="2506"/>
                    <a:pt x="3234" y="1604"/>
                  </a:cubicBezTo>
                  <a:cubicBezTo>
                    <a:pt x="3234" y="727"/>
                    <a:pt x="2507" y="0"/>
                    <a:pt x="1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2476880" y="2247147"/>
              <a:ext cx="158559" cy="156555"/>
            </a:xfrm>
            <a:custGeom>
              <a:rect b="b" l="l" r="r" t="t"/>
              <a:pathLst>
                <a:path extrusionOk="0" h="2031" w="2057">
                  <a:moveTo>
                    <a:pt x="1028" y="0"/>
                  </a:moveTo>
                  <a:cubicBezTo>
                    <a:pt x="452" y="0"/>
                    <a:pt x="1" y="451"/>
                    <a:pt x="1" y="1003"/>
                  </a:cubicBezTo>
                  <a:cubicBezTo>
                    <a:pt x="1" y="1579"/>
                    <a:pt x="452" y="2030"/>
                    <a:pt x="1028" y="2030"/>
                  </a:cubicBezTo>
                  <a:cubicBezTo>
                    <a:pt x="1580" y="2030"/>
                    <a:pt x="2056" y="1579"/>
                    <a:pt x="2056" y="1003"/>
                  </a:cubicBezTo>
                  <a:cubicBezTo>
                    <a:pt x="2056" y="451"/>
                    <a:pt x="1580" y="0"/>
                    <a:pt x="102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2482738" y="2239362"/>
              <a:ext cx="158482" cy="158482"/>
            </a:xfrm>
            <a:custGeom>
              <a:rect b="b" l="l" r="r" t="t"/>
              <a:pathLst>
                <a:path extrusionOk="0" h="2056" w="2056">
                  <a:moveTo>
                    <a:pt x="1028" y="1"/>
                  </a:moveTo>
                  <a:cubicBezTo>
                    <a:pt x="451" y="1"/>
                    <a:pt x="0" y="452"/>
                    <a:pt x="0" y="1028"/>
                  </a:cubicBezTo>
                  <a:cubicBezTo>
                    <a:pt x="0" y="1580"/>
                    <a:pt x="451" y="2056"/>
                    <a:pt x="1028" y="2056"/>
                  </a:cubicBezTo>
                  <a:cubicBezTo>
                    <a:pt x="1579" y="2056"/>
                    <a:pt x="2055" y="1580"/>
                    <a:pt x="2055" y="1028"/>
                  </a:cubicBezTo>
                  <a:cubicBezTo>
                    <a:pt x="2055" y="452"/>
                    <a:pt x="1579"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2476880" y="2446095"/>
              <a:ext cx="158559" cy="158482"/>
            </a:xfrm>
            <a:custGeom>
              <a:rect b="b" l="l" r="r" t="t"/>
              <a:pathLst>
                <a:path extrusionOk="0" h="2056" w="2057">
                  <a:moveTo>
                    <a:pt x="1028" y="1"/>
                  </a:moveTo>
                  <a:cubicBezTo>
                    <a:pt x="452" y="1"/>
                    <a:pt x="1" y="452"/>
                    <a:pt x="1" y="1028"/>
                  </a:cubicBezTo>
                  <a:cubicBezTo>
                    <a:pt x="1" y="1580"/>
                    <a:pt x="452" y="2056"/>
                    <a:pt x="1028" y="2056"/>
                  </a:cubicBezTo>
                  <a:cubicBezTo>
                    <a:pt x="1580" y="2056"/>
                    <a:pt x="2056" y="1580"/>
                    <a:pt x="2056" y="1028"/>
                  </a:cubicBezTo>
                  <a:cubicBezTo>
                    <a:pt x="2056" y="452"/>
                    <a:pt x="1580" y="1"/>
                    <a:pt x="1028"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2482738" y="2440313"/>
              <a:ext cx="158482" cy="156555"/>
            </a:xfrm>
            <a:custGeom>
              <a:rect b="b" l="l" r="r" t="t"/>
              <a:pathLst>
                <a:path extrusionOk="0" h="2031" w="2056">
                  <a:moveTo>
                    <a:pt x="1028" y="0"/>
                  </a:moveTo>
                  <a:cubicBezTo>
                    <a:pt x="451" y="0"/>
                    <a:pt x="0" y="451"/>
                    <a:pt x="0" y="1003"/>
                  </a:cubicBezTo>
                  <a:cubicBezTo>
                    <a:pt x="0" y="1579"/>
                    <a:pt x="451" y="2030"/>
                    <a:pt x="1028" y="2030"/>
                  </a:cubicBezTo>
                  <a:cubicBezTo>
                    <a:pt x="1579" y="2030"/>
                    <a:pt x="2055" y="1579"/>
                    <a:pt x="2055" y="1003"/>
                  </a:cubicBezTo>
                  <a:cubicBezTo>
                    <a:pt x="2055" y="451"/>
                    <a:pt x="1579" y="0"/>
                    <a:pt x="1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1223149" y="2179469"/>
              <a:ext cx="104370" cy="110228"/>
            </a:xfrm>
            <a:custGeom>
              <a:rect b="b" l="l" r="r" t="t"/>
              <a:pathLst>
                <a:path extrusionOk="0" h="1430" w="1354">
                  <a:moveTo>
                    <a:pt x="0" y="1"/>
                  </a:moveTo>
                  <a:lnTo>
                    <a:pt x="0"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1340929" y="2179469"/>
              <a:ext cx="104447" cy="110228"/>
            </a:xfrm>
            <a:custGeom>
              <a:rect b="b" l="l" r="r" t="t"/>
              <a:pathLst>
                <a:path extrusionOk="0" h="1430" w="1355">
                  <a:moveTo>
                    <a:pt x="1" y="1"/>
                  </a:moveTo>
                  <a:lnTo>
                    <a:pt x="1"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1456860" y="2179469"/>
              <a:ext cx="104447" cy="110228"/>
            </a:xfrm>
            <a:custGeom>
              <a:rect b="b" l="l" r="r" t="t"/>
              <a:pathLst>
                <a:path extrusionOk="0" h="1430" w="1355">
                  <a:moveTo>
                    <a:pt x="1" y="1"/>
                  </a:moveTo>
                  <a:lnTo>
                    <a:pt x="1" y="1429"/>
                  </a:lnTo>
                  <a:lnTo>
                    <a:pt x="1354" y="1429"/>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1773742" y="1988230"/>
              <a:ext cx="104370" cy="112155"/>
            </a:xfrm>
            <a:custGeom>
              <a:rect b="b" l="l" r="r" t="t"/>
              <a:pathLst>
                <a:path extrusionOk="0" h="1455" w="1354">
                  <a:moveTo>
                    <a:pt x="0" y="1"/>
                  </a:moveTo>
                  <a:lnTo>
                    <a:pt x="0" y="1454"/>
                  </a:lnTo>
                  <a:lnTo>
                    <a:pt x="1353" y="1454"/>
                  </a:lnTo>
                  <a:lnTo>
                    <a:pt x="1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889596" y="1988230"/>
              <a:ext cx="106374" cy="112155"/>
            </a:xfrm>
            <a:custGeom>
              <a:rect b="b" l="l" r="r" t="t"/>
              <a:pathLst>
                <a:path extrusionOk="0" h="1455" w="1380">
                  <a:moveTo>
                    <a:pt x="1" y="1"/>
                  </a:moveTo>
                  <a:lnTo>
                    <a:pt x="1" y="1454"/>
                  </a:lnTo>
                  <a:lnTo>
                    <a:pt x="1379" y="1454"/>
                  </a:lnTo>
                  <a:lnTo>
                    <a:pt x="13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2007453" y="1988230"/>
              <a:ext cx="104447" cy="112155"/>
            </a:xfrm>
            <a:custGeom>
              <a:rect b="b" l="l" r="r" t="t"/>
              <a:pathLst>
                <a:path extrusionOk="0" h="1455" w="1355">
                  <a:moveTo>
                    <a:pt x="1" y="1"/>
                  </a:moveTo>
                  <a:lnTo>
                    <a:pt x="1" y="1454"/>
                  </a:lnTo>
                  <a:lnTo>
                    <a:pt x="1354" y="1454"/>
                  </a:lnTo>
                  <a:lnTo>
                    <a:pt x="13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773742" y="2281911"/>
              <a:ext cx="104370" cy="110151"/>
            </a:xfrm>
            <a:custGeom>
              <a:rect b="b" l="l" r="r" t="t"/>
              <a:pathLst>
                <a:path extrusionOk="0" h="1429" w="1354">
                  <a:moveTo>
                    <a:pt x="0" y="0"/>
                  </a:moveTo>
                  <a:lnTo>
                    <a:pt x="0" y="1429"/>
                  </a:lnTo>
                  <a:lnTo>
                    <a:pt x="1353" y="1429"/>
                  </a:lnTo>
                  <a:lnTo>
                    <a:pt x="1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889596" y="2281911"/>
              <a:ext cx="106374" cy="110151"/>
            </a:xfrm>
            <a:custGeom>
              <a:rect b="b" l="l" r="r" t="t"/>
              <a:pathLst>
                <a:path extrusionOk="0" h="1429" w="1380">
                  <a:moveTo>
                    <a:pt x="1" y="0"/>
                  </a:moveTo>
                  <a:lnTo>
                    <a:pt x="1" y="1429"/>
                  </a:lnTo>
                  <a:lnTo>
                    <a:pt x="1379" y="1429"/>
                  </a:lnTo>
                  <a:lnTo>
                    <a:pt x="1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2007453" y="2281911"/>
              <a:ext cx="104447" cy="110151"/>
            </a:xfrm>
            <a:custGeom>
              <a:rect b="b" l="l" r="r" t="t"/>
              <a:pathLst>
                <a:path extrusionOk="0" h="1429" w="1355">
                  <a:moveTo>
                    <a:pt x="1" y="0"/>
                  </a:moveTo>
                  <a:lnTo>
                    <a:pt x="1" y="1429"/>
                  </a:lnTo>
                  <a:lnTo>
                    <a:pt x="1354" y="1429"/>
                  </a:lnTo>
                  <a:lnTo>
                    <a:pt x="1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1228930" y="1984376"/>
              <a:ext cx="102443" cy="102443"/>
            </a:xfrm>
            <a:custGeom>
              <a:rect b="b" l="l" r="r" t="t"/>
              <a:pathLst>
                <a:path extrusionOk="0" h="1329" w="1329">
                  <a:moveTo>
                    <a:pt x="677" y="1"/>
                  </a:moveTo>
                  <a:cubicBezTo>
                    <a:pt x="301" y="1"/>
                    <a:pt x="0" y="301"/>
                    <a:pt x="0" y="677"/>
                  </a:cubicBezTo>
                  <a:cubicBezTo>
                    <a:pt x="0" y="1028"/>
                    <a:pt x="301" y="1329"/>
                    <a:pt x="677" y="1329"/>
                  </a:cubicBezTo>
                  <a:cubicBezTo>
                    <a:pt x="1028" y="1329"/>
                    <a:pt x="1329" y="1028"/>
                    <a:pt x="1329" y="677"/>
                  </a:cubicBezTo>
                  <a:cubicBezTo>
                    <a:pt x="1329" y="301"/>
                    <a:pt x="1028" y="1"/>
                    <a:pt x="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1375770" y="1984376"/>
              <a:ext cx="102443" cy="102443"/>
            </a:xfrm>
            <a:custGeom>
              <a:rect b="b" l="l" r="r" t="t"/>
              <a:pathLst>
                <a:path extrusionOk="0" h="1329" w="1329">
                  <a:moveTo>
                    <a:pt x="652" y="1"/>
                  </a:moveTo>
                  <a:cubicBezTo>
                    <a:pt x="276" y="1"/>
                    <a:pt x="0" y="301"/>
                    <a:pt x="0" y="677"/>
                  </a:cubicBezTo>
                  <a:cubicBezTo>
                    <a:pt x="0" y="1028"/>
                    <a:pt x="276" y="1329"/>
                    <a:pt x="652" y="1329"/>
                  </a:cubicBezTo>
                  <a:cubicBezTo>
                    <a:pt x="1028" y="1329"/>
                    <a:pt x="1328" y="1028"/>
                    <a:pt x="1328" y="677"/>
                  </a:cubicBezTo>
                  <a:cubicBezTo>
                    <a:pt x="1328"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1520606" y="1984376"/>
              <a:ext cx="102520" cy="102443"/>
            </a:xfrm>
            <a:custGeom>
              <a:rect b="b" l="l" r="r" t="t"/>
              <a:pathLst>
                <a:path extrusionOk="0" h="1329" w="1330">
                  <a:moveTo>
                    <a:pt x="652" y="1"/>
                  </a:moveTo>
                  <a:cubicBezTo>
                    <a:pt x="302" y="1"/>
                    <a:pt x="1" y="301"/>
                    <a:pt x="1" y="677"/>
                  </a:cubicBezTo>
                  <a:cubicBezTo>
                    <a:pt x="1" y="1028"/>
                    <a:pt x="302" y="1329"/>
                    <a:pt x="652" y="1329"/>
                  </a:cubicBezTo>
                  <a:cubicBezTo>
                    <a:pt x="1028" y="1329"/>
                    <a:pt x="1329" y="1028"/>
                    <a:pt x="1329" y="677"/>
                  </a:cubicBezTo>
                  <a:cubicBezTo>
                    <a:pt x="1329"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609481" y="2150487"/>
              <a:ext cx="131426" cy="131503"/>
            </a:xfrm>
            <a:custGeom>
              <a:rect b="b" l="l" r="r" t="t"/>
              <a:pathLst>
                <a:path extrusionOk="0" h="1706" w="1705">
                  <a:moveTo>
                    <a:pt x="853" y="1"/>
                  </a:moveTo>
                  <a:lnTo>
                    <a:pt x="552" y="552"/>
                  </a:lnTo>
                  <a:lnTo>
                    <a:pt x="1" y="853"/>
                  </a:lnTo>
                  <a:lnTo>
                    <a:pt x="552" y="1154"/>
                  </a:lnTo>
                  <a:lnTo>
                    <a:pt x="853" y="1705"/>
                  </a:lnTo>
                  <a:lnTo>
                    <a:pt x="1154" y="1154"/>
                  </a:lnTo>
                  <a:lnTo>
                    <a:pt x="1705" y="853"/>
                  </a:lnTo>
                  <a:lnTo>
                    <a:pt x="1154" y="552"/>
                  </a:lnTo>
                  <a:lnTo>
                    <a:pt x="8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2146586" y="2357219"/>
              <a:ext cx="131426" cy="131426"/>
            </a:xfrm>
            <a:custGeom>
              <a:rect b="b" l="l" r="r" t="t"/>
              <a:pathLst>
                <a:path extrusionOk="0" h="1705" w="1705">
                  <a:moveTo>
                    <a:pt x="852" y="1"/>
                  </a:moveTo>
                  <a:lnTo>
                    <a:pt x="552" y="552"/>
                  </a:lnTo>
                  <a:lnTo>
                    <a:pt x="0" y="853"/>
                  </a:lnTo>
                  <a:lnTo>
                    <a:pt x="552" y="1154"/>
                  </a:lnTo>
                  <a:lnTo>
                    <a:pt x="852" y="1705"/>
                  </a:lnTo>
                  <a:lnTo>
                    <a:pt x="1153" y="1154"/>
                  </a:lnTo>
                  <a:lnTo>
                    <a:pt x="1704" y="853"/>
                  </a:lnTo>
                  <a:lnTo>
                    <a:pt x="1153" y="552"/>
                  </a:lnTo>
                  <a:lnTo>
                    <a:pt x="8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1112999" y="2357219"/>
              <a:ext cx="133353" cy="131426"/>
            </a:xfrm>
            <a:custGeom>
              <a:rect b="b" l="l" r="r" t="t"/>
              <a:pathLst>
                <a:path extrusionOk="0" h="1705" w="1730">
                  <a:moveTo>
                    <a:pt x="853" y="1"/>
                  </a:moveTo>
                  <a:lnTo>
                    <a:pt x="552" y="552"/>
                  </a:lnTo>
                  <a:lnTo>
                    <a:pt x="1" y="853"/>
                  </a:lnTo>
                  <a:lnTo>
                    <a:pt x="552" y="1154"/>
                  </a:lnTo>
                  <a:lnTo>
                    <a:pt x="853" y="1705"/>
                  </a:lnTo>
                  <a:lnTo>
                    <a:pt x="1179" y="1154"/>
                  </a:lnTo>
                  <a:lnTo>
                    <a:pt x="1730" y="853"/>
                  </a:lnTo>
                  <a:lnTo>
                    <a:pt x="1179" y="552"/>
                  </a:lnTo>
                  <a:lnTo>
                    <a:pt x="8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4"/>
          <p:cNvSpPr/>
          <p:nvPr/>
        </p:nvSpPr>
        <p:spPr>
          <a:xfrm rot="-1582766">
            <a:off x="3458443" y="1667432"/>
            <a:ext cx="425088" cy="12446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1" name="Shape 7891"/>
        <p:cNvGrpSpPr/>
        <p:nvPr/>
      </p:nvGrpSpPr>
      <p:grpSpPr>
        <a:xfrm>
          <a:off x="0" y="0"/>
          <a:ext cx="0" cy="0"/>
          <a:chOff x="0" y="0"/>
          <a:chExt cx="0" cy="0"/>
        </a:xfrm>
      </p:grpSpPr>
      <p:grpSp>
        <p:nvGrpSpPr>
          <p:cNvPr id="7892" name="Google Shape;7892;p70"/>
          <p:cNvGrpSpPr/>
          <p:nvPr/>
        </p:nvGrpSpPr>
        <p:grpSpPr>
          <a:xfrm>
            <a:off x="3339744" y="952977"/>
            <a:ext cx="2363393" cy="1017867"/>
            <a:chOff x="3292400" y="1219146"/>
            <a:chExt cx="2615240" cy="1110239"/>
          </a:xfrm>
        </p:grpSpPr>
        <p:sp>
          <p:nvSpPr>
            <p:cNvPr id="7893" name="Google Shape;7893;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894" name="Google Shape;7894;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895" name="Google Shape;7895;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896" name="Google Shape;7896;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897" name="Google Shape;7897;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898" name="Google Shape;7898;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899" name="Google Shape;7899;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900" name="Google Shape;7900;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901" name="Google Shape;7901;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902" name="Google Shape;7902;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903" name="Google Shape;7903;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904" name="Google Shape;7904;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905" name="Google Shape;7905;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906" name="Google Shape;7906;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907" name="Google Shape;7907;p70"/>
            <p:cNvGrpSpPr/>
            <p:nvPr/>
          </p:nvGrpSpPr>
          <p:grpSpPr>
            <a:xfrm>
              <a:off x="3748438" y="1378608"/>
              <a:ext cx="2159202" cy="903971"/>
              <a:chOff x="1683525" y="2179850"/>
              <a:chExt cx="4519050" cy="2134525"/>
            </a:xfrm>
          </p:grpSpPr>
          <p:sp>
            <p:nvSpPr>
              <p:cNvPr id="7908" name="Google Shape;7908;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09" name="Google Shape;7909;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0" name="Google Shape;7910;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1" name="Google Shape;7911;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2" name="Google Shape;7912;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3" name="Google Shape;7913;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4" name="Google Shape;7914;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5" name="Google Shape;7915;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6" name="Google Shape;7916;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7" name="Google Shape;7917;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8" name="Google Shape;7918;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919" name="Google Shape;7919;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920" name="Google Shape;7920;p70"/>
          <p:cNvGraphicFramePr/>
          <p:nvPr/>
        </p:nvGraphicFramePr>
        <p:xfrm>
          <a:off x="5935838" y="2130450"/>
          <a:ext cx="3000000" cy="3000000"/>
        </p:xfrm>
        <a:graphic>
          <a:graphicData uri="http://schemas.openxmlformats.org/drawingml/2006/table">
            <a:tbl>
              <a:tblPr>
                <a:noFill/>
                <a:tableStyleId>{91740F76-F502-4DD4-B6E5-4022E97DF1AD}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921" name="Google Shape;7921;p70"/>
          <p:cNvGrpSpPr/>
          <p:nvPr/>
        </p:nvGrpSpPr>
        <p:grpSpPr>
          <a:xfrm>
            <a:off x="5913087" y="3189047"/>
            <a:ext cx="2519825" cy="1001454"/>
            <a:chOff x="1906114" y="789980"/>
            <a:chExt cx="1487676" cy="606868"/>
          </a:xfrm>
        </p:grpSpPr>
        <p:cxnSp>
          <p:nvCxnSpPr>
            <p:cNvPr id="7922" name="Google Shape;7922;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923" name="Google Shape;7923;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924" name="Google Shape;7924;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925" name="Google Shape;7925;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926" name="Google Shape;7926;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927" name="Google Shape;7927;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928" name="Google Shape;7928;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929" name="Google Shape;7929;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936" name="Google Shape;7936;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937" name="Google Shape;7937;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938" name="Google Shape;7938;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0"/>
          <p:cNvGrpSpPr/>
          <p:nvPr/>
        </p:nvGrpSpPr>
        <p:grpSpPr>
          <a:xfrm>
            <a:off x="712562" y="998005"/>
            <a:ext cx="2394370" cy="976502"/>
            <a:chOff x="749309" y="1112739"/>
            <a:chExt cx="2371603" cy="976502"/>
          </a:xfrm>
        </p:grpSpPr>
        <p:sp>
          <p:nvSpPr>
            <p:cNvPr id="7940" name="Google Shape;7940;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972" name="Google Shape;7972;p70"/>
          <p:cNvGraphicFramePr/>
          <p:nvPr/>
        </p:nvGraphicFramePr>
        <p:xfrm>
          <a:off x="5935863" y="996300"/>
          <a:ext cx="3000000" cy="3000000"/>
        </p:xfrm>
        <a:graphic>
          <a:graphicData uri="http://schemas.openxmlformats.org/drawingml/2006/table">
            <a:tbl>
              <a:tblPr>
                <a:noFill/>
                <a:tableStyleId>{91740F76-F502-4DD4-B6E5-4022E97DF1AD}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973" name="Google Shape;7973;p70"/>
          <p:cNvGraphicFramePr/>
          <p:nvPr/>
        </p:nvGraphicFramePr>
        <p:xfrm>
          <a:off x="3342575" y="2130450"/>
          <a:ext cx="3000000" cy="3000000"/>
        </p:xfrm>
        <a:graphic>
          <a:graphicData uri="http://schemas.openxmlformats.org/drawingml/2006/table">
            <a:tbl>
              <a:tblPr>
                <a:noFill/>
                <a:tableStyleId>{91740F76-F502-4DD4-B6E5-4022E97DF1AD}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974" name="Google Shape;7974;p70"/>
          <p:cNvGrpSpPr/>
          <p:nvPr/>
        </p:nvGrpSpPr>
        <p:grpSpPr>
          <a:xfrm>
            <a:off x="4086504" y="2517093"/>
            <a:ext cx="1517436" cy="74460"/>
            <a:chOff x="3980086" y="2804397"/>
            <a:chExt cx="1227600" cy="66900"/>
          </a:xfrm>
        </p:grpSpPr>
        <p:sp>
          <p:nvSpPr>
            <p:cNvPr id="7975" name="Google Shape;7975;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0"/>
          <p:cNvGrpSpPr/>
          <p:nvPr/>
        </p:nvGrpSpPr>
        <p:grpSpPr>
          <a:xfrm>
            <a:off x="4711569" y="2809680"/>
            <a:ext cx="892956" cy="74460"/>
            <a:chOff x="3980086" y="2804397"/>
            <a:chExt cx="1227600" cy="66900"/>
          </a:xfrm>
        </p:grpSpPr>
        <p:sp>
          <p:nvSpPr>
            <p:cNvPr id="7978" name="Google Shape;7978;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0"/>
          <p:cNvGrpSpPr/>
          <p:nvPr/>
        </p:nvGrpSpPr>
        <p:grpSpPr>
          <a:xfrm>
            <a:off x="3344661" y="3168563"/>
            <a:ext cx="2363244" cy="1005943"/>
            <a:chOff x="3358415" y="3361302"/>
            <a:chExt cx="2363244" cy="1024695"/>
          </a:xfrm>
        </p:grpSpPr>
        <p:grpSp>
          <p:nvGrpSpPr>
            <p:cNvPr id="7981" name="Google Shape;7981;p70"/>
            <p:cNvGrpSpPr/>
            <p:nvPr/>
          </p:nvGrpSpPr>
          <p:grpSpPr>
            <a:xfrm>
              <a:off x="3358415" y="3361302"/>
              <a:ext cx="441300" cy="1024695"/>
              <a:chOff x="3358415" y="3361302"/>
              <a:chExt cx="441300" cy="1024695"/>
            </a:xfrm>
          </p:grpSpPr>
          <p:sp>
            <p:nvSpPr>
              <p:cNvPr id="7982" name="Google Shape;7982;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0"/>
            <p:cNvGrpSpPr/>
            <p:nvPr/>
          </p:nvGrpSpPr>
          <p:grpSpPr>
            <a:xfrm>
              <a:off x="3838901" y="3361302"/>
              <a:ext cx="441300" cy="1024695"/>
              <a:chOff x="3838901" y="3361302"/>
              <a:chExt cx="441300" cy="1024695"/>
            </a:xfrm>
          </p:grpSpPr>
          <p:sp>
            <p:nvSpPr>
              <p:cNvPr id="7989" name="Google Shape;7989;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0"/>
            <p:cNvGrpSpPr/>
            <p:nvPr/>
          </p:nvGrpSpPr>
          <p:grpSpPr>
            <a:xfrm>
              <a:off x="4319387" y="3361302"/>
              <a:ext cx="441300" cy="1024695"/>
              <a:chOff x="4319387" y="3361302"/>
              <a:chExt cx="441300" cy="1024695"/>
            </a:xfrm>
          </p:grpSpPr>
          <p:sp>
            <p:nvSpPr>
              <p:cNvPr id="7996" name="Google Shape;7996;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0"/>
            <p:cNvGrpSpPr/>
            <p:nvPr/>
          </p:nvGrpSpPr>
          <p:grpSpPr>
            <a:xfrm>
              <a:off x="4799873" y="3361302"/>
              <a:ext cx="441300" cy="1024695"/>
              <a:chOff x="4799873" y="3361302"/>
              <a:chExt cx="441300" cy="1024695"/>
            </a:xfrm>
          </p:grpSpPr>
          <p:sp>
            <p:nvSpPr>
              <p:cNvPr id="8003" name="Google Shape;8003;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0"/>
            <p:cNvGrpSpPr/>
            <p:nvPr/>
          </p:nvGrpSpPr>
          <p:grpSpPr>
            <a:xfrm>
              <a:off x="5280360" y="3361302"/>
              <a:ext cx="441300" cy="1024695"/>
              <a:chOff x="5280360" y="3361302"/>
              <a:chExt cx="441300" cy="1024695"/>
            </a:xfrm>
          </p:grpSpPr>
          <p:sp>
            <p:nvSpPr>
              <p:cNvPr id="8010" name="Google Shape;8010;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016" name="Google Shape;8016;p70"/>
          <p:cNvGraphicFramePr/>
          <p:nvPr/>
        </p:nvGraphicFramePr>
        <p:xfrm>
          <a:off x="711088" y="2130450"/>
          <a:ext cx="3000000" cy="3000000"/>
        </p:xfrm>
        <a:graphic>
          <a:graphicData uri="http://schemas.openxmlformats.org/drawingml/2006/table">
            <a:tbl>
              <a:tblPr>
                <a:noFill/>
                <a:tableStyleId>{91740F76-F502-4DD4-B6E5-4022E97DF1AD}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017" name="Google Shape;8017;p70"/>
          <p:cNvGrpSpPr/>
          <p:nvPr/>
        </p:nvGrpSpPr>
        <p:grpSpPr>
          <a:xfrm>
            <a:off x="712613" y="3180175"/>
            <a:ext cx="2403614" cy="1005900"/>
            <a:chOff x="726450" y="3372825"/>
            <a:chExt cx="2403614" cy="1005900"/>
          </a:xfrm>
        </p:grpSpPr>
        <p:grpSp>
          <p:nvGrpSpPr>
            <p:cNvPr id="8018" name="Google Shape;8018;p70"/>
            <p:cNvGrpSpPr/>
            <p:nvPr/>
          </p:nvGrpSpPr>
          <p:grpSpPr>
            <a:xfrm>
              <a:off x="726450" y="3696000"/>
              <a:ext cx="2403614" cy="500898"/>
              <a:chOff x="726450" y="3696000"/>
              <a:chExt cx="2403614" cy="500898"/>
            </a:xfrm>
          </p:grpSpPr>
          <p:sp>
            <p:nvSpPr>
              <p:cNvPr id="8019" name="Google Shape;8019;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0" name="Google Shape;8020;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21" name="Google Shape;8021;p70"/>
            <p:cNvGrpSpPr/>
            <p:nvPr/>
          </p:nvGrpSpPr>
          <p:grpSpPr>
            <a:xfrm>
              <a:off x="1348050" y="3372825"/>
              <a:ext cx="1720425" cy="1005900"/>
              <a:chOff x="1348050" y="3372825"/>
              <a:chExt cx="1720425" cy="1005900"/>
            </a:xfrm>
          </p:grpSpPr>
          <p:sp>
            <p:nvSpPr>
              <p:cNvPr id="8022" name="Google Shape;8022;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3" name="Google Shape;8023;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4" name="Google Shape;8024;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5" name="Google Shape;8025;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026" name="Google Shape;8026;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027" name="Google Shape;8027;p70"/>
            <p:cNvGrpSpPr/>
            <p:nvPr/>
          </p:nvGrpSpPr>
          <p:grpSpPr>
            <a:xfrm>
              <a:off x="1455707" y="3731058"/>
              <a:ext cx="1491150" cy="417657"/>
              <a:chOff x="1455707" y="3731058"/>
              <a:chExt cx="1491150" cy="417657"/>
            </a:xfrm>
          </p:grpSpPr>
          <p:grpSp>
            <p:nvGrpSpPr>
              <p:cNvPr id="8028" name="Google Shape;8028;p70"/>
              <p:cNvGrpSpPr/>
              <p:nvPr/>
            </p:nvGrpSpPr>
            <p:grpSpPr>
              <a:xfrm>
                <a:off x="1472938" y="3745828"/>
                <a:ext cx="72126" cy="53788"/>
                <a:chOff x="1472938" y="3745828"/>
                <a:chExt cx="72126" cy="53788"/>
              </a:xfrm>
            </p:grpSpPr>
            <p:sp>
              <p:nvSpPr>
                <p:cNvPr id="8029" name="Google Shape;8029;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0"/>
              <p:cNvGrpSpPr/>
              <p:nvPr/>
            </p:nvGrpSpPr>
            <p:grpSpPr>
              <a:xfrm>
                <a:off x="1819181" y="4089633"/>
                <a:ext cx="72126" cy="53788"/>
                <a:chOff x="1819181" y="4089633"/>
                <a:chExt cx="72126" cy="53788"/>
              </a:xfrm>
            </p:grpSpPr>
            <p:sp>
              <p:nvSpPr>
                <p:cNvPr id="8032" name="Google Shape;8032;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0"/>
              <p:cNvGrpSpPr/>
              <p:nvPr/>
            </p:nvGrpSpPr>
            <p:grpSpPr>
              <a:xfrm>
                <a:off x="1455707" y="4084171"/>
                <a:ext cx="64321" cy="64544"/>
                <a:chOff x="1455707" y="4084171"/>
                <a:chExt cx="64321" cy="64544"/>
              </a:xfrm>
            </p:grpSpPr>
            <p:sp>
              <p:nvSpPr>
                <p:cNvPr id="8035" name="Google Shape;8035;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0"/>
              <p:cNvGrpSpPr/>
              <p:nvPr/>
            </p:nvGrpSpPr>
            <p:grpSpPr>
              <a:xfrm>
                <a:off x="1818610" y="3731058"/>
                <a:ext cx="64321" cy="64544"/>
                <a:chOff x="1818610" y="3731058"/>
                <a:chExt cx="64321" cy="64544"/>
              </a:xfrm>
            </p:grpSpPr>
            <p:sp>
              <p:nvSpPr>
                <p:cNvPr id="8038" name="Google Shape;8038;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0"/>
              <p:cNvGrpSpPr/>
              <p:nvPr/>
            </p:nvGrpSpPr>
            <p:grpSpPr>
              <a:xfrm>
                <a:off x="2172491" y="4089633"/>
                <a:ext cx="72126" cy="53788"/>
                <a:chOff x="2172491" y="4089633"/>
                <a:chExt cx="72126" cy="53788"/>
              </a:xfrm>
            </p:grpSpPr>
            <p:sp>
              <p:nvSpPr>
                <p:cNvPr id="8041" name="Google Shape;8041;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0"/>
              <p:cNvGrpSpPr/>
              <p:nvPr/>
            </p:nvGrpSpPr>
            <p:grpSpPr>
              <a:xfrm>
                <a:off x="2171920" y="3731058"/>
                <a:ext cx="64321" cy="64544"/>
                <a:chOff x="2171920" y="3731058"/>
                <a:chExt cx="64321" cy="64544"/>
              </a:xfrm>
            </p:grpSpPr>
            <p:sp>
              <p:nvSpPr>
                <p:cNvPr id="8044" name="Google Shape;8044;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0"/>
              <p:cNvGrpSpPr/>
              <p:nvPr/>
            </p:nvGrpSpPr>
            <p:grpSpPr>
              <a:xfrm>
                <a:off x="2874730" y="3745828"/>
                <a:ext cx="72126" cy="53788"/>
                <a:chOff x="2874730" y="3745828"/>
                <a:chExt cx="72126" cy="53788"/>
              </a:xfrm>
            </p:grpSpPr>
            <p:sp>
              <p:nvSpPr>
                <p:cNvPr id="8047" name="Google Shape;8047;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0"/>
              <p:cNvGrpSpPr/>
              <p:nvPr/>
            </p:nvGrpSpPr>
            <p:grpSpPr>
              <a:xfrm>
                <a:off x="2878589" y="4081481"/>
                <a:ext cx="64321" cy="64544"/>
                <a:chOff x="2878589" y="4081481"/>
                <a:chExt cx="64321" cy="64544"/>
              </a:xfrm>
            </p:grpSpPr>
            <p:sp>
              <p:nvSpPr>
                <p:cNvPr id="8050" name="Google Shape;8050;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0"/>
              <p:cNvGrpSpPr/>
              <p:nvPr/>
            </p:nvGrpSpPr>
            <p:grpSpPr>
              <a:xfrm>
                <a:off x="2525796" y="4089633"/>
                <a:ext cx="72126" cy="53788"/>
                <a:chOff x="2525796" y="4089633"/>
                <a:chExt cx="72126" cy="53788"/>
              </a:xfrm>
            </p:grpSpPr>
            <p:sp>
              <p:nvSpPr>
                <p:cNvPr id="8053" name="Google Shape;8053;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0"/>
              <p:cNvGrpSpPr/>
              <p:nvPr/>
            </p:nvGrpSpPr>
            <p:grpSpPr>
              <a:xfrm>
                <a:off x="2525225" y="3731058"/>
                <a:ext cx="64321" cy="64544"/>
                <a:chOff x="2525225" y="3731058"/>
                <a:chExt cx="64321" cy="64544"/>
              </a:xfrm>
            </p:grpSpPr>
            <p:sp>
              <p:nvSpPr>
                <p:cNvPr id="8056" name="Google Shape;8056;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1" name="Shape 8061"/>
        <p:cNvGrpSpPr/>
        <p:nvPr/>
      </p:nvGrpSpPr>
      <p:grpSpPr>
        <a:xfrm>
          <a:off x="0" y="0"/>
          <a:ext cx="0" cy="0"/>
          <a:chOff x="0" y="0"/>
          <a:chExt cx="0" cy="0"/>
        </a:xfrm>
      </p:grpSpPr>
      <p:grpSp>
        <p:nvGrpSpPr>
          <p:cNvPr id="8062" name="Google Shape;8062;p71"/>
          <p:cNvGrpSpPr/>
          <p:nvPr/>
        </p:nvGrpSpPr>
        <p:grpSpPr>
          <a:xfrm>
            <a:off x="716991" y="971306"/>
            <a:ext cx="845921" cy="690752"/>
            <a:chOff x="732428" y="1198513"/>
            <a:chExt cx="845921" cy="690752"/>
          </a:xfrm>
        </p:grpSpPr>
        <p:grpSp>
          <p:nvGrpSpPr>
            <p:cNvPr id="8063" name="Google Shape;8063;p71"/>
            <p:cNvGrpSpPr/>
            <p:nvPr/>
          </p:nvGrpSpPr>
          <p:grpSpPr>
            <a:xfrm>
              <a:off x="823030" y="1198513"/>
              <a:ext cx="755319" cy="690752"/>
              <a:chOff x="823030" y="1198513"/>
              <a:chExt cx="755319" cy="690752"/>
            </a:xfrm>
          </p:grpSpPr>
          <p:sp>
            <p:nvSpPr>
              <p:cNvPr id="8064" name="Google Shape;8064;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1"/>
            <p:cNvGrpSpPr/>
            <p:nvPr/>
          </p:nvGrpSpPr>
          <p:grpSpPr>
            <a:xfrm>
              <a:off x="732428" y="1239937"/>
              <a:ext cx="739912" cy="607886"/>
              <a:chOff x="732428" y="1239937"/>
              <a:chExt cx="739912" cy="607886"/>
            </a:xfrm>
          </p:grpSpPr>
          <p:sp>
            <p:nvSpPr>
              <p:cNvPr id="8067" name="Google Shape;8067;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1"/>
            <p:cNvGrpSpPr/>
            <p:nvPr/>
          </p:nvGrpSpPr>
          <p:grpSpPr>
            <a:xfrm>
              <a:off x="732428" y="1277018"/>
              <a:ext cx="702832" cy="533758"/>
              <a:chOff x="732428" y="1277018"/>
              <a:chExt cx="702832" cy="533758"/>
            </a:xfrm>
          </p:grpSpPr>
          <p:sp>
            <p:nvSpPr>
              <p:cNvPr id="8070" name="Google Shape;8070;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1"/>
            <p:cNvGrpSpPr/>
            <p:nvPr/>
          </p:nvGrpSpPr>
          <p:grpSpPr>
            <a:xfrm>
              <a:off x="931170" y="1306653"/>
              <a:ext cx="647179" cy="474455"/>
              <a:chOff x="931170" y="1306653"/>
              <a:chExt cx="647179" cy="474455"/>
            </a:xfrm>
          </p:grpSpPr>
          <p:sp>
            <p:nvSpPr>
              <p:cNvPr id="8073" name="Google Shape;8073;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5" name="Google Shape;8075;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1"/>
          <p:cNvGrpSpPr/>
          <p:nvPr/>
        </p:nvGrpSpPr>
        <p:grpSpPr>
          <a:xfrm>
            <a:off x="3948600" y="971313"/>
            <a:ext cx="634656" cy="699982"/>
            <a:chOff x="5985650" y="2860025"/>
            <a:chExt cx="1396075" cy="1539775"/>
          </a:xfrm>
        </p:grpSpPr>
        <p:sp>
          <p:nvSpPr>
            <p:cNvPr id="8077" name="Google Shape;8077;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1"/>
          <p:cNvGrpSpPr/>
          <p:nvPr/>
        </p:nvGrpSpPr>
        <p:grpSpPr>
          <a:xfrm>
            <a:off x="4704250" y="971306"/>
            <a:ext cx="725845" cy="699975"/>
            <a:chOff x="4249973" y="1201875"/>
            <a:chExt cx="1958568" cy="1888762"/>
          </a:xfrm>
        </p:grpSpPr>
        <p:sp>
          <p:nvSpPr>
            <p:cNvPr id="8110" name="Google Shape;8110;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1" name="Google Shape;8111;p71"/>
            <p:cNvGrpSpPr/>
            <p:nvPr/>
          </p:nvGrpSpPr>
          <p:grpSpPr>
            <a:xfrm>
              <a:off x="5853086" y="1789142"/>
              <a:ext cx="355454" cy="1048099"/>
              <a:chOff x="5576108" y="2016725"/>
              <a:chExt cx="565200" cy="1666560"/>
            </a:xfrm>
          </p:grpSpPr>
          <p:sp>
            <p:nvSpPr>
              <p:cNvPr id="8112" name="Google Shape;8112;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3" name="Google Shape;8113;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1"/>
            <p:cNvGrpSpPr/>
            <p:nvPr/>
          </p:nvGrpSpPr>
          <p:grpSpPr>
            <a:xfrm>
              <a:off x="4869455" y="2691676"/>
              <a:ext cx="1013897" cy="398961"/>
              <a:chOff x="4012057" y="3451825"/>
              <a:chExt cx="1612175" cy="634379"/>
            </a:xfrm>
          </p:grpSpPr>
          <p:sp>
            <p:nvSpPr>
              <p:cNvPr id="8115" name="Google Shape;8115;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6" name="Google Shape;8116;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1"/>
            <p:cNvGrpSpPr/>
            <p:nvPr/>
          </p:nvGrpSpPr>
          <p:grpSpPr>
            <a:xfrm>
              <a:off x="4276937" y="2155961"/>
              <a:ext cx="651965" cy="891358"/>
              <a:chOff x="3069908" y="2599997"/>
              <a:chExt cx="1036675" cy="1417328"/>
            </a:xfrm>
          </p:grpSpPr>
          <p:sp>
            <p:nvSpPr>
              <p:cNvPr id="8118" name="Google Shape;8118;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19" name="Google Shape;8119;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1"/>
            <p:cNvGrpSpPr/>
            <p:nvPr/>
          </p:nvGrpSpPr>
          <p:grpSpPr>
            <a:xfrm>
              <a:off x="5054918" y="1201875"/>
              <a:ext cx="999548" cy="602711"/>
              <a:chOff x="4306958" y="1082925"/>
              <a:chExt cx="1589359" cy="958358"/>
            </a:xfrm>
          </p:grpSpPr>
          <p:sp>
            <p:nvSpPr>
              <p:cNvPr id="8121" name="Google Shape;8121;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22" name="Google Shape;8122;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1"/>
            <p:cNvGrpSpPr/>
            <p:nvPr/>
          </p:nvGrpSpPr>
          <p:grpSpPr>
            <a:xfrm>
              <a:off x="4249973" y="1303451"/>
              <a:ext cx="799317" cy="841334"/>
              <a:chOff x="3027033" y="1244439"/>
              <a:chExt cx="1270977" cy="1337786"/>
            </a:xfrm>
          </p:grpSpPr>
          <p:sp>
            <p:nvSpPr>
              <p:cNvPr id="8124" name="Google Shape;8124;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125" name="Google Shape;8125;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6" name="Google Shape;8126;p71"/>
          <p:cNvGrpSpPr/>
          <p:nvPr/>
        </p:nvGrpSpPr>
        <p:grpSpPr>
          <a:xfrm>
            <a:off x="4057114" y="1858087"/>
            <a:ext cx="750769" cy="683784"/>
            <a:chOff x="4204684" y="2104422"/>
            <a:chExt cx="699822" cy="637382"/>
          </a:xfrm>
        </p:grpSpPr>
        <p:grpSp>
          <p:nvGrpSpPr>
            <p:cNvPr id="8127" name="Google Shape;8127;p71"/>
            <p:cNvGrpSpPr/>
            <p:nvPr/>
          </p:nvGrpSpPr>
          <p:grpSpPr>
            <a:xfrm>
              <a:off x="4204684" y="2430067"/>
              <a:ext cx="342957" cy="311738"/>
              <a:chOff x="4204684" y="2430067"/>
              <a:chExt cx="342957" cy="311738"/>
            </a:xfrm>
          </p:grpSpPr>
          <p:sp>
            <p:nvSpPr>
              <p:cNvPr id="8128" name="Google Shape;8128;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1"/>
            <p:cNvGrpSpPr/>
            <p:nvPr/>
          </p:nvGrpSpPr>
          <p:grpSpPr>
            <a:xfrm>
              <a:off x="4561586" y="2430067"/>
              <a:ext cx="342920" cy="311738"/>
              <a:chOff x="4561586" y="2430067"/>
              <a:chExt cx="342920" cy="311738"/>
            </a:xfrm>
          </p:grpSpPr>
          <p:sp>
            <p:nvSpPr>
              <p:cNvPr id="8131" name="Google Shape;8131;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1"/>
            <p:cNvGrpSpPr/>
            <p:nvPr/>
          </p:nvGrpSpPr>
          <p:grpSpPr>
            <a:xfrm>
              <a:off x="4561586" y="2104422"/>
              <a:ext cx="342920" cy="311738"/>
              <a:chOff x="4561586" y="2104422"/>
              <a:chExt cx="342920" cy="311738"/>
            </a:xfrm>
          </p:grpSpPr>
          <p:sp>
            <p:nvSpPr>
              <p:cNvPr id="8134" name="Google Shape;8134;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1"/>
            <p:cNvGrpSpPr/>
            <p:nvPr/>
          </p:nvGrpSpPr>
          <p:grpSpPr>
            <a:xfrm>
              <a:off x="4204684" y="2104422"/>
              <a:ext cx="342957" cy="311664"/>
              <a:chOff x="4204684" y="2104422"/>
              <a:chExt cx="342957" cy="311664"/>
            </a:xfrm>
          </p:grpSpPr>
          <p:sp>
            <p:nvSpPr>
              <p:cNvPr id="8137" name="Google Shape;8137;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39" name="Google Shape;8139;p71"/>
          <p:cNvGrpSpPr/>
          <p:nvPr/>
        </p:nvGrpSpPr>
        <p:grpSpPr>
          <a:xfrm>
            <a:off x="5521547" y="971301"/>
            <a:ext cx="660591" cy="688867"/>
            <a:chOff x="5830645" y="1267368"/>
            <a:chExt cx="530340" cy="553040"/>
          </a:xfrm>
        </p:grpSpPr>
        <p:sp>
          <p:nvSpPr>
            <p:cNvPr id="8140" name="Google Shape;8140;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1" name="Google Shape;8141;p71"/>
            <p:cNvGrpSpPr/>
            <p:nvPr/>
          </p:nvGrpSpPr>
          <p:grpSpPr>
            <a:xfrm>
              <a:off x="5830645" y="1267368"/>
              <a:ext cx="259743" cy="269909"/>
              <a:chOff x="5830645" y="1267368"/>
              <a:chExt cx="259743" cy="269909"/>
            </a:xfrm>
          </p:grpSpPr>
          <p:sp>
            <p:nvSpPr>
              <p:cNvPr id="8142" name="Google Shape;8142;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1"/>
            <p:cNvGrpSpPr/>
            <p:nvPr/>
          </p:nvGrpSpPr>
          <p:grpSpPr>
            <a:xfrm>
              <a:off x="6101293" y="1267368"/>
              <a:ext cx="259692" cy="269909"/>
              <a:chOff x="6101293" y="1267368"/>
              <a:chExt cx="259692" cy="269909"/>
            </a:xfrm>
          </p:grpSpPr>
          <p:sp>
            <p:nvSpPr>
              <p:cNvPr id="8145" name="Google Shape;8145;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1"/>
            <p:cNvGrpSpPr/>
            <p:nvPr/>
          </p:nvGrpSpPr>
          <p:grpSpPr>
            <a:xfrm>
              <a:off x="5830645" y="1550500"/>
              <a:ext cx="259692" cy="269909"/>
              <a:chOff x="5830645" y="1550500"/>
              <a:chExt cx="259692" cy="269909"/>
            </a:xfrm>
          </p:grpSpPr>
          <p:sp>
            <p:nvSpPr>
              <p:cNvPr id="8148" name="Google Shape;8148;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71"/>
            <p:cNvGrpSpPr/>
            <p:nvPr/>
          </p:nvGrpSpPr>
          <p:grpSpPr>
            <a:xfrm>
              <a:off x="6101293" y="1550500"/>
              <a:ext cx="259692" cy="269909"/>
              <a:chOff x="6101293" y="1550500"/>
              <a:chExt cx="259692" cy="269909"/>
            </a:xfrm>
          </p:grpSpPr>
          <p:sp>
            <p:nvSpPr>
              <p:cNvPr id="8151" name="Google Shape;8151;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3" name="Google Shape;8153;p71"/>
          <p:cNvGrpSpPr/>
          <p:nvPr/>
        </p:nvGrpSpPr>
        <p:grpSpPr>
          <a:xfrm>
            <a:off x="723700" y="1861760"/>
            <a:ext cx="697154" cy="679574"/>
            <a:chOff x="2679875" y="2361475"/>
            <a:chExt cx="780425" cy="760575"/>
          </a:xfrm>
        </p:grpSpPr>
        <p:sp>
          <p:nvSpPr>
            <p:cNvPr id="8154" name="Google Shape;8154;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1"/>
          <p:cNvGrpSpPr/>
          <p:nvPr/>
        </p:nvGrpSpPr>
        <p:grpSpPr>
          <a:xfrm>
            <a:off x="3122859" y="971352"/>
            <a:ext cx="735829" cy="684547"/>
            <a:chOff x="3351965" y="1148808"/>
            <a:chExt cx="750770" cy="698375"/>
          </a:xfrm>
        </p:grpSpPr>
        <p:grpSp>
          <p:nvGrpSpPr>
            <p:cNvPr id="8161" name="Google Shape;8161;p71"/>
            <p:cNvGrpSpPr/>
            <p:nvPr/>
          </p:nvGrpSpPr>
          <p:grpSpPr>
            <a:xfrm>
              <a:off x="3586796" y="1148808"/>
              <a:ext cx="294857" cy="286830"/>
              <a:chOff x="3750225" y="1774000"/>
              <a:chExt cx="149575" cy="145525"/>
            </a:xfrm>
          </p:grpSpPr>
          <p:sp>
            <p:nvSpPr>
              <p:cNvPr id="8162" name="Google Shape;8162;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1"/>
            <p:cNvGrpSpPr/>
            <p:nvPr/>
          </p:nvGrpSpPr>
          <p:grpSpPr>
            <a:xfrm>
              <a:off x="3779245" y="1375768"/>
              <a:ext cx="323490" cy="286978"/>
              <a:chOff x="3847850" y="1889150"/>
              <a:chExt cx="164100" cy="145600"/>
            </a:xfrm>
          </p:grpSpPr>
          <p:sp>
            <p:nvSpPr>
              <p:cNvPr id="8165" name="Google Shape;8165;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1"/>
            <p:cNvGrpSpPr/>
            <p:nvPr/>
          </p:nvGrpSpPr>
          <p:grpSpPr>
            <a:xfrm>
              <a:off x="3351965" y="1330435"/>
              <a:ext cx="295449" cy="285401"/>
              <a:chOff x="3631100" y="1866150"/>
              <a:chExt cx="149875" cy="144800"/>
            </a:xfrm>
          </p:grpSpPr>
          <p:sp>
            <p:nvSpPr>
              <p:cNvPr id="8168" name="Google Shape;8168;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1"/>
            <p:cNvGrpSpPr/>
            <p:nvPr/>
          </p:nvGrpSpPr>
          <p:grpSpPr>
            <a:xfrm>
              <a:off x="3548208" y="1560352"/>
              <a:ext cx="294808" cy="286830"/>
              <a:chOff x="3730650" y="1982800"/>
              <a:chExt cx="149550" cy="145525"/>
            </a:xfrm>
          </p:grpSpPr>
          <p:sp>
            <p:nvSpPr>
              <p:cNvPr id="8171" name="Google Shape;8171;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3" name="Google Shape;8173;p71"/>
          <p:cNvGrpSpPr/>
          <p:nvPr/>
        </p:nvGrpSpPr>
        <p:grpSpPr>
          <a:xfrm>
            <a:off x="7624512" y="971306"/>
            <a:ext cx="804565" cy="677795"/>
            <a:chOff x="7636443" y="1204988"/>
            <a:chExt cx="804565" cy="677795"/>
          </a:xfrm>
        </p:grpSpPr>
        <p:grpSp>
          <p:nvGrpSpPr>
            <p:cNvPr id="8174" name="Google Shape;8174;p71"/>
            <p:cNvGrpSpPr/>
            <p:nvPr/>
          </p:nvGrpSpPr>
          <p:grpSpPr>
            <a:xfrm>
              <a:off x="7636443" y="1509705"/>
              <a:ext cx="804565" cy="373078"/>
              <a:chOff x="7636443" y="1509705"/>
              <a:chExt cx="804565" cy="373078"/>
            </a:xfrm>
          </p:grpSpPr>
          <p:sp>
            <p:nvSpPr>
              <p:cNvPr id="8175" name="Google Shape;8175;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1"/>
            <p:cNvGrpSpPr/>
            <p:nvPr/>
          </p:nvGrpSpPr>
          <p:grpSpPr>
            <a:xfrm>
              <a:off x="7636443" y="1408133"/>
              <a:ext cx="804565" cy="373078"/>
              <a:chOff x="7636443" y="1408133"/>
              <a:chExt cx="804565" cy="373078"/>
            </a:xfrm>
          </p:grpSpPr>
          <p:sp>
            <p:nvSpPr>
              <p:cNvPr id="8178" name="Google Shape;8178;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1"/>
            <p:cNvGrpSpPr/>
            <p:nvPr/>
          </p:nvGrpSpPr>
          <p:grpSpPr>
            <a:xfrm>
              <a:off x="7636443" y="1306560"/>
              <a:ext cx="804565" cy="373078"/>
              <a:chOff x="7636443" y="1306560"/>
              <a:chExt cx="804565" cy="373078"/>
            </a:xfrm>
          </p:grpSpPr>
          <p:sp>
            <p:nvSpPr>
              <p:cNvPr id="8181" name="Google Shape;8181;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1"/>
            <p:cNvGrpSpPr/>
            <p:nvPr/>
          </p:nvGrpSpPr>
          <p:grpSpPr>
            <a:xfrm>
              <a:off x="7636443" y="1204988"/>
              <a:ext cx="804565" cy="373078"/>
              <a:chOff x="7636443" y="1204988"/>
              <a:chExt cx="804565" cy="373078"/>
            </a:xfrm>
          </p:grpSpPr>
          <p:sp>
            <p:nvSpPr>
              <p:cNvPr id="8184" name="Google Shape;8184;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6" name="Google Shape;8186;p71"/>
          <p:cNvGrpSpPr/>
          <p:nvPr/>
        </p:nvGrpSpPr>
        <p:grpSpPr>
          <a:xfrm>
            <a:off x="4963358" y="1878721"/>
            <a:ext cx="661339" cy="661188"/>
            <a:chOff x="3990000" y="975400"/>
            <a:chExt cx="3934200" cy="3933300"/>
          </a:xfrm>
        </p:grpSpPr>
        <p:sp>
          <p:nvSpPr>
            <p:cNvPr id="8187" name="Google Shape;8187;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71"/>
          <p:cNvGrpSpPr/>
          <p:nvPr/>
        </p:nvGrpSpPr>
        <p:grpSpPr>
          <a:xfrm>
            <a:off x="6607006" y="1857359"/>
            <a:ext cx="868881" cy="684241"/>
            <a:chOff x="6598259" y="2078634"/>
            <a:chExt cx="868881" cy="684241"/>
          </a:xfrm>
        </p:grpSpPr>
        <p:sp>
          <p:nvSpPr>
            <p:cNvPr id="8192" name="Google Shape;8192;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8" name="Google Shape;8198;p71"/>
            <p:cNvGrpSpPr/>
            <p:nvPr/>
          </p:nvGrpSpPr>
          <p:grpSpPr>
            <a:xfrm>
              <a:off x="6808175" y="2078634"/>
              <a:ext cx="452229" cy="684241"/>
              <a:chOff x="6808175" y="2078634"/>
              <a:chExt cx="452229" cy="684241"/>
            </a:xfrm>
          </p:grpSpPr>
          <p:sp>
            <p:nvSpPr>
              <p:cNvPr id="8199" name="Google Shape;8199;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5" name="Google Shape;8205;p71"/>
              <p:cNvGrpSpPr/>
              <p:nvPr/>
            </p:nvGrpSpPr>
            <p:grpSpPr>
              <a:xfrm>
                <a:off x="6821586" y="2078634"/>
                <a:ext cx="426871" cy="684241"/>
                <a:chOff x="6821586" y="2078634"/>
                <a:chExt cx="426871" cy="684241"/>
              </a:xfrm>
            </p:grpSpPr>
            <p:grpSp>
              <p:nvGrpSpPr>
                <p:cNvPr id="8206" name="Google Shape;8206;p71"/>
                <p:cNvGrpSpPr/>
                <p:nvPr/>
              </p:nvGrpSpPr>
              <p:grpSpPr>
                <a:xfrm>
                  <a:off x="6821586" y="2078634"/>
                  <a:ext cx="426871" cy="684241"/>
                  <a:chOff x="6821586" y="2078634"/>
                  <a:chExt cx="426871" cy="684241"/>
                </a:xfrm>
              </p:grpSpPr>
              <p:sp>
                <p:nvSpPr>
                  <p:cNvPr id="8207" name="Google Shape;8207;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6" name="Google Shape;8226;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232" name="Google Shape;8232;p71"/>
          <p:cNvGrpSpPr/>
          <p:nvPr/>
        </p:nvGrpSpPr>
        <p:grpSpPr>
          <a:xfrm>
            <a:off x="5780173" y="1862968"/>
            <a:ext cx="671358" cy="671358"/>
            <a:chOff x="6535625" y="760425"/>
            <a:chExt cx="1665900" cy="1665900"/>
          </a:xfrm>
        </p:grpSpPr>
        <p:sp>
          <p:nvSpPr>
            <p:cNvPr id="8233" name="Google Shape;8233;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1"/>
          <p:cNvGrpSpPr/>
          <p:nvPr/>
        </p:nvGrpSpPr>
        <p:grpSpPr>
          <a:xfrm>
            <a:off x="716989" y="3531368"/>
            <a:ext cx="1340789" cy="640830"/>
            <a:chOff x="238125" y="1151100"/>
            <a:chExt cx="7139450" cy="3412300"/>
          </a:xfrm>
        </p:grpSpPr>
        <p:sp>
          <p:nvSpPr>
            <p:cNvPr id="8238" name="Google Shape;8238;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1"/>
          <p:cNvGrpSpPr/>
          <p:nvPr/>
        </p:nvGrpSpPr>
        <p:grpSpPr>
          <a:xfrm>
            <a:off x="5584212" y="2734649"/>
            <a:ext cx="985357" cy="585764"/>
            <a:chOff x="5145061" y="2881789"/>
            <a:chExt cx="1107641" cy="658458"/>
          </a:xfrm>
        </p:grpSpPr>
        <p:grpSp>
          <p:nvGrpSpPr>
            <p:cNvPr id="8251" name="Google Shape;8251;p71"/>
            <p:cNvGrpSpPr/>
            <p:nvPr/>
          </p:nvGrpSpPr>
          <p:grpSpPr>
            <a:xfrm>
              <a:off x="5722989" y="3244587"/>
              <a:ext cx="529713" cy="295659"/>
              <a:chOff x="5722989" y="3244587"/>
              <a:chExt cx="529713" cy="295659"/>
            </a:xfrm>
          </p:grpSpPr>
          <p:sp>
            <p:nvSpPr>
              <p:cNvPr id="8252" name="Google Shape;8252;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3" name="Google Shape;8253;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54" name="Google Shape;8254;p71"/>
            <p:cNvGrpSpPr/>
            <p:nvPr/>
          </p:nvGrpSpPr>
          <p:grpSpPr>
            <a:xfrm>
              <a:off x="5145061" y="3244587"/>
              <a:ext cx="536807" cy="295659"/>
              <a:chOff x="5145061" y="3244587"/>
              <a:chExt cx="536807" cy="295659"/>
            </a:xfrm>
          </p:grpSpPr>
          <p:sp>
            <p:nvSpPr>
              <p:cNvPr id="8255" name="Google Shape;8255;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6" name="Google Shape;8256;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57" name="Google Shape;8257;p71"/>
            <p:cNvGrpSpPr/>
            <p:nvPr/>
          </p:nvGrpSpPr>
          <p:grpSpPr>
            <a:xfrm>
              <a:off x="5341327" y="2898245"/>
              <a:ext cx="532309" cy="614891"/>
              <a:chOff x="5341327" y="2898245"/>
              <a:chExt cx="532309" cy="614891"/>
            </a:xfrm>
          </p:grpSpPr>
          <p:sp>
            <p:nvSpPr>
              <p:cNvPr id="8258" name="Google Shape;8258;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59" name="Google Shape;8259;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260" name="Google Shape;8260;p71"/>
            <p:cNvGrpSpPr/>
            <p:nvPr/>
          </p:nvGrpSpPr>
          <p:grpSpPr>
            <a:xfrm>
              <a:off x="5532290" y="2881789"/>
              <a:ext cx="620516" cy="305456"/>
              <a:chOff x="5532290" y="2881789"/>
              <a:chExt cx="620516" cy="305456"/>
            </a:xfrm>
          </p:grpSpPr>
          <p:sp>
            <p:nvSpPr>
              <p:cNvPr id="8261" name="Google Shape;8261;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62" name="Google Shape;8262;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263" name="Google Shape;8263;p71"/>
          <p:cNvGrpSpPr/>
          <p:nvPr/>
        </p:nvGrpSpPr>
        <p:grpSpPr>
          <a:xfrm>
            <a:off x="8163135" y="3526707"/>
            <a:ext cx="269068" cy="645491"/>
            <a:chOff x="7026852" y="3311869"/>
            <a:chExt cx="434331" cy="1041954"/>
          </a:xfrm>
        </p:grpSpPr>
        <p:sp>
          <p:nvSpPr>
            <p:cNvPr id="8264" name="Google Shape;8264;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1"/>
          <p:cNvGrpSpPr/>
          <p:nvPr/>
        </p:nvGrpSpPr>
        <p:grpSpPr>
          <a:xfrm>
            <a:off x="6179716" y="3565945"/>
            <a:ext cx="293882" cy="293836"/>
            <a:chOff x="4873519" y="3311869"/>
            <a:chExt cx="499374" cy="499296"/>
          </a:xfrm>
        </p:grpSpPr>
        <p:sp>
          <p:nvSpPr>
            <p:cNvPr id="8268" name="Google Shape;8268;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1"/>
          <p:cNvGrpSpPr/>
          <p:nvPr/>
        </p:nvGrpSpPr>
        <p:grpSpPr>
          <a:xfrm>
            <a:off x="6179716" y="3878316"/>
            <a:ext cx="293882" cy="293882"/>
            <a:chOff x="4873519" y="3875839"/>
            <a:chExt cx="499374" cy="499374"/>
          </a:xfrm>
        </p:grpSpPr>
        <p:sp>
          <p:nvSpPr>
            <p:cNvPr id="8271" name="Google Shape;8271;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1"/>
          <p:cNvGrpSpPr/>
          <p:nvPr/>
        </p:nvGrpSpPr>
        <p:grpSpPr>
          <a:xfrm>
            <a:off x="2410244" y="1850269"/>
            <a:ext cx="698104" cy="698208"/>
            <a:chOff x="2565073" y="2075876"/>
            <a:chExt cx="672482" cy="672518"/>
          </a:xfrm>
        </p:grpSpPr>
        <p:sp>
          <p:nvSpPr>
            <p:cNvPr id="8274" name="Google Shape;8274;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1"/>
          <p:cNvGrpSpPr/>
          <p:nvPr/>
        </p:nvGrpSpPr>
        <p:grpSpPr>
          <a:xfrm>
            <a:off x="5633655" y="3534869"/>
            <a:ext cx="438354" cy="637329"/>
            <a:chOff x="1697726" y="3244179"/>
            <a:chExt cx="788124" cy="1146069"/>
          </a:xfrm>
        </p:grpSpPr>
        <p:sp>
          <p:nvSpPr>
            <p:cNvPr id="8281" name="Google Shape;8281;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3" name="Google Shape;8283;p7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4" name="Google Shape;8284;p71"/>
          <p:cNvGrpSpPr/>
          <p:nvPr/>
        </p:nvGrpSpPr>
        <p:grpSpPr>
          <a:xfrm>
            <a:off x="7634869" y="1863232"/>
            <a:ext cx="799565" cy="670282"/>
            <a:chOff x="7617850" y="2063282"/>
            <a:chExt cx="799565" cy="670282"/>
          </a:xfrm>
        </p:grpSpPr>
        <p:cxnSp>
          <p:nvCxnSpPr>
            <p:cNvPr id="8285" name="Google Shape;8285;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6" name="Google Shape;8286;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7" name="Google Shape;8287;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8" name="Google Shape;8288;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289" name="Google Shape;8289;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290" name="Google Shape;8290;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8291" name="Google Shape;8291;p71"/>
            <p:cNvGrpSpPr/>
            <p:nvPr/>
          </p:nvGrpSpPr>
          <p:grpSpPr>
            <a:xfrm>
              <a:off x="7734309" y="2063282"/>
              <a:ext cx="570957" cy="620095"/>
              <a:chOff x="7734309" y="2063282"/>
              <a:chExt cx="570957" cy="620095"/>
            </a:xfrm>
          </p:grpSpPr>
          <p:grpSp>
            <p:nvGrpSpPr>
              <p:cNvPr id="8292" name="Google Shape;8292;p71"/>
              <p:cNvGrpSpPr/>
              <p:nvPr/>
            </p:nvGrpSpPr>
            <p:grpSpPr>
              <a:xfrm>
                <a:off x="8031573" y="2063282"/>
                <a:ext cx="273693" cy="620095"/>
                <a:chOff x="8031573" y="2063282"/>
                <a:chExt cx="273693" cy="620095"/>
              </a:xfrm>
            </p:grpSpPr>
            <p:sp>
              <p:nvSpPr>
                <p:cNvPr id="8293" name="Google Shape;829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1"/>
              <p:cNvGrpSpPr/>
              <p:nvPr/>
            </p:nvGrpSpPr>
            <p:grpSpPr>
              <a:xfrm flipH="1">
                <a:off x="7734309" y="2063282"/>
                <a:ext cx="273693" cy="620095"/>
                <a:chOff x="8031573" y="2063282"/>
                <a:chExt cx="273693" cy="620095"/>
              </a:xfrm>
            </p:grpSpPr>
            <p:sp>
              <p:nvSpPr>
                <p:cNvPr id="8298" name="Google Shape;829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302" name="Google Shape;8302;p7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71"/>
          <p:cNvGrpSpPr/>
          <p:nvPr/>
        </p:nvGrpSpPr>
        <p:grpSpPr>
          <a:xfrm>
            <a:off x="7821475" y="2716715"/>
            <a:ext cx="602567" cy="601884"/>
            <a:chOff x="1186975" y="238125"/>
            <a:chExt cx="5244275" cy="5238325"/>
          </a:xfrm>
        </p:grpSpPr>
        <p:sp>
          <p:nvSpPr>
            <p:cNvPr id="8305" name="Google Shape;8305;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1"/>
          <p:cNvGrpSpPr/>
          <p:nvPr/>
        </p:nvGrpSpPr>
        <p:grpSpPr>
          <a:xfrm>
            <a:off x="3264213" y="1856199"/>
            <a:ext cx="651848" cy="687338"/>
            <a:chOff x="3400515" y="2056248"/>
            <a:chExt cx="698134" cy="735987"/>
          </a:xfrm>
        </p:grpSpPr>
        <p:grpSp>
          <p:nvGrpSpPr>
            <p:cNvPr id="8310" name="Google Shape;8310;p71"/>
            <p:cNvGrpSpPr/>
            <p:nvPr/>
          </p:nvGrpSpPr>
          <p:grpSpPr>
            <a:xfrm>
              <a:off x="3400515" y="2283913"/>
              <a:ext cx="312919" cy="219900"/>
              <a:chOff x="3400515" y="2283913"/>
              <a:chExt cx="312919" cy="219900"/>
            </a:xfrm>
          </p:grpSpPr>
          <p:sp>
            <p:nvSpPr>
              <p:cNvPr id="8311" name="Google Shape;8311;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2" name="Google Shape;8312;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8313" name="Google Shape;8313;p71"/>
            <p:cNvGrpSpPr/>
            <p:nvPr/>
          </p:nvGrpSpPr>
          <p:grpSpPr>
            <a:xfrm>
              <a:off x="3547823" y="2461089"/>
              <a:ext cx="219900" cy="331146"/>
              <a:chOff x="3547823" y="2461089"/>
              <a:chExt cx="219900" cy="331146"/>
            </a:xfrm>
          </p:grpSpPr>
          <p:sp>
            <p:nvSpPr>
              <p:cNvPr id="8314" name="Google Shape;8314;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5" name="Google Shape;8315;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8316" name="Google Shape;8316;p71"/>
            <p:cNvGrpSpPr/>
            <p:nvPr/>
          </p:nvGrpSpPr>
          <p:grpSpPr>
            <a:xfrm>
              <a:off x="3734138" y="2461089"/>
              <a:ext cx="219900" cy="331146"/>
              <a:chOff x="3734138" y="2461089"/>
              <a:chExt cx="219900" cy="331146"/>
            </a:xfrm>
          </p:grpSpPr>
          <p:sp>
            <p:nvSpPr>
              <p:cNvPr id="8317" name="Google Shape;8317;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18" name="Google Shape;8318;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8319" name="Google Shape;8319;p71"/>
            <p:cNvGrpSpPr/>
            <p:nvPr/>
          </p:nvGrpSpPr>
          <p:grpSpPr>
            <a:xfrm>
              <a:off x="3787560" y="2281742"/>
              <a:ext cx="311089" cy="219900"/>
              <a:chOff x="3787560" y="2281742"/>
              <a:chExt cx="311089" cy="219900"/>
            </a:xfrm>
          </p:grpSpPr>
          <p:sp>
            <p:nvSpPr>
              <p:cNvPr id="8320" name="Google Shape;8320;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8321" name="Google Shape;8321;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8322" name="Google Shape;8322;p71"/>
            <p:cNvGrpSpPr/>
            <p:nvPr/>
          </p:nvGrpSpPr>
          <p:grpSpPr>
            <a:xfrm>
              <a:off x="3637290" y="2056248"/>
              <a:ext cx="219900" cy="330736"/>
              <a:chOff x="3637290" y="2056248"/>
              <a:chExt cx="219900" cy="330736"/>
            </a:xfrm>
          </p:grpSpPr>
          <p:sp>
            <p:nvSpPr>
              <p:cNvPr id="8323" name="Google Shape;8323;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8324" name="Google Shape;8324;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8325" name="Google Shape;8325;p71"/>
          <p:cNvGrpSpPr/>
          <p:nvPr/>
        </p:nvGrpSpPr>
        <p:grpSpPr>
          <a:xfrm>
            <a:off x="2555919" y="2726205"/>
            <a:ext cx="1268144" cy="592394"/>
            <a:chOff x="238125" y="1188750"/>
            <a:chExt cx="7140450" cy="3335550"/>
          </a:xfrm>
        </p:grpSpPr>
        <p:sp>
          <p:nvSpPr>
            <p:cNvPr id="8326" name="Google Shape;8326;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1"/>
          <p:cNvGrpSpPr/>
          <p:nvPr/>
        </p:nvGrpSpPr>
        <p:grpSpPr>
          <a:xfrm>
            <a:off x="6663819" y="2728360"/>
            <a:ext cx="1053944" cy="590147"/>
            <a:chOff x="238125" y="1335475"/>
            <a:chExt cx="5418735" cy="3034175"/>
          </a:xfrm>
        </p:grpSpPr>
        <p:sp>
          <p:nvSpPr>
            <p:cNvPr id="8332" name="Google Shape;8332;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71"/>
          <p:cNvGrpSpPr/>
          <p:nvPr/>
        </p:nvGrpSpPr>
        <p:grpSpPr>
          <a:xfrm>
            <a:off x="4094628" y="3533259"/>
            <a:ext cx="1268207" cy="638939"/>
            <a:chOff x="3967651" y="3645904"/>
            <a:chExt cx="1479304" cy="745292"/>
          </a:xfrm>
        </p:grpSpPr>
        <p:grpSp>
          <p:nvGrpSpPr>
            <p:cNvPr id="8336" name="Google Shape;8336;p71"/>
            <p:cNvGrpSpPr/>
            <p:nvPr/>
          </p:nvGrpSpPr>
          <p:grpSpPr>
            <a:xfrm>
              <a:off x="3967651" y="4009026"/>
              <a:ext cx="1479304" cy="382170"/>
              <a:chOff x="3967651" y="4009026"/>
              <a:chExt cx="1479304" cy="382170"/>
            </a:xfrm>
          </p:grpSpPr>
          <p:grpSp>
            <p:nvGrpSpPr>
              <p:cNvPr id="8337" name="Google Shape;8337;p71"/>
              <p:cNvGrpSpPr/>
              <p:nvPr/>
            </p:nvGrpSpPr>
            <p:grpSpPr>
              <a:xfrm>
                <a:off x="4892216" y="4195630"/>
                <a:ext cx="554739" cy="195566"/>
                <a:chOff x="3604375" y="4892160"/>
                <a:chExt cx="1651500" cy="582215"/>
              </a:xfrm>
            </p:grpSpPr>
            <p:sp>
              <p:nvSpPr>
                <p:cNvPr id="8338" name="Google Shape;8338;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1"/>
              <p:cNvGrpSpPr/>
              <p:nvPr/>
            </p:nvGrpSpPr>
            <p:grpSpPr>
              <a:xfrm>
                <a:off x="3967651" y="4146303"/>
                <a:ext cx="579402" cy="244893"/>
                <a:chOff x="851875" y="4745310"/>
                <a:chExt cx="1724925" cy="729065"/>
              </a:xfrm>
            </p:grpSpPr>
            <p:sp>
              <p:nvSpPr>
                <p:cNvPr id="8341" name="Google Shape;8341;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1"/>
              <p:cNvGrpSpPr/>
              <p:nvPr/>
            </p:nvGrpSpPr>
            <p:grpSpPr>
              <a:xfrm>
                <a:off x="4460753" y="4009026"/>
                <a:ext cx="493110" cy="382170"/>
                <a:chOff x="2319875" y="4336625"/>
                <a:chExt cx="1468025" cy="1137750"/>
              </a:xfrm>
            </p:grpSpPr>
            <p:sp>
              <p:nvSpPr>
                <p:cNvPr id="8344" name="Google Shape;8344;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46" name="Google Shape;8346;p71"/>
            <p:cNvGrpSpPr/>
            <p:nvPr/>
          </p:nvGrpSpPr>
          <p:grpSpPr>
            <a:xfrm>
              <a:off x="4479443" y="3645904"/>
              <a:ext cx="455965" cy="388789"/>
              <a:chOff x="2957425" y="238100"/>
              <a:chExt cx="1910200" cy="1628775"/>
            </a:xfrm>
          </p:grpSpPr>
          <p:sp>
            <p:nvSpPr>
              <p:cNvPr id="8347" name="Google Shape;8347;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7" name="Google Shape;8357;p71"/>
          <p:cNvGrpSpPr/>
          <p:nvPr/>
        </p:nvGrpSpPr>
        <p:grpSpPr>
          <a:xfrm>
            <a:off x="2480742" y="3534460"/>
            <a:ext cx="1243128" cy="637739"/>
            <a:chOff x="2496310" y="3693351"/>
            <a:chExt cx="1342906" cy="688926"/>
          </a:xfrm>
        </p:grpSpPr>
        <p:grpSp>
          <p:nvGrpSpPr>
            <p:cNvPr id="8358" name="Google Shape;8358;p71"/>
            <p:cNvGrpSpPr/>
            <p:nvPr/>
          </p:nvGrpSpPr>
          <p:grpSpPr>
            <a:xfrm>
              <a:off x="2496310" y="3693351"/>
              <a:ext cx="1342906" cy="688875"/>
              <a:chOff x="2496310" y="3693351"/>
              <a:chExt cx="1342906" cy="688875"/>
            </a:xfrm>
          </p:grpSpPr>
          <p:sp>
            <p:nvSpPr>
              <p:cNvPr id="8359" name="Google Shape;8359;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5" name="Google Shape;8365;p71"/>
              <p:cNvCxnSpPr>
                <a:stCxn id="836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8366" name="Google Shape;8366;p71"/>
              <p:cNvCxnSpPr>
                <a:stCxn id="836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8367" name="Google Shape;8367;p71"/>
              <p:cNvCxnSpPr>
                <a:stCxn id="836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8368" name="Google Shape;8368;p71"/>
              <p:cNvCxnSpPr>
                <a:stCxn id="836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8369" name="Google Shape;8369;p71"/>
              <p:cNvCxnSpPr>
                <a:stCxn id="836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370" name="Google Shape;8370;p71"/>
            <p:cNvGrpSpPr/>
            <p:nvPr/>
          </p:nvGrpSpPr>
          <p:grpSpPr>
            <a:xfrm>
              <a:off x="2675275" y="3930557"/>
              <a:ext cx="1003306" cy="451719"/>
              <a:chOff x="2675275" y="4174282"/>
              <a:chExt cx="1003306" cy="451719"/>
            </a:xfrm>
          </p:grpSpPr>
          <p:sp>
            <p:nvSpPr>
              <p:cNvPr id="8371" name="Google Shape;8371;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74" name="Google Shape;8374;p71"/>
          <p:cNvGrpSpPr/>
          <p:nvPr/>
        </p:nvGrpSpPr>
        <p:grpSpPr>
          <a:xfrm>
            <a:off x="1654412" y="971306"/>
            <a:ext cx="574511" cy="874709"/>
            <a:chOff x="1715404" y="1112080"/>
            <a:chExt cx="642270" cy="977984"/>
          </a:xfrm>
        </p:grpSpPr>
        <p:grpSp>
          <p:nvGrpSpPr>
            <p:cNvPr id="8375" name="Google Shape;8375;p71"/>
            <p:cNvGrpSpPr/>
            <p:nvPr/>
          </p:nvGrpSpPr>
          <p:grpSpPr>
            <a:xfrm>
              <a:off x="1715404" y="1112080"/>
              <a:ext cx="642270" cy="977984"/>
              <a:chOff x="1715404" y="1112080"/>
              <a:chExt cx="642270" cy="977984"/>
            </a:xfrm>
          </p:grpSpPr>
          <p:sp>
            <p:nvSpPr>
              <p:cNvPr id="8376" name="Google Shape;8376;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1"/>
            <p:cNvGrpSpPr/>
            <p:nvPr/>
          </p:nvGrpSpPr>
          <p:grpSpPr>
            <a:xfrm>
              <a:off x="1768927" y="1165603"/>
              <a:ext cx="535225" cy="851367"/>
              <a:chOff x="1768927" y="1165603"/>
              <a:chExt cx="535225" cy="851367"/>
            </a:xfrm>
          </p:grpSpPr>
          <p:sp>
            <p:nvSpPr>
              <p:cNvPr id="8379" name="Google Shape;8379;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1"/>
            <p:cNvGrpSpPr/>
            <p:nvPr/>
          </p:nvGrpSpPr>
          <p:grpSpPr>
            <a:xfrm>
              <a:off x="1822449" y="1219125"/>
              <a:ext cx="428180" cy="718859"/>
              <a:chOff x="1822449" y="1219125"/>
              <a:chExt cx="428180" cy="718859"/>
            </a:xfrm>
          </p:grpSpPr>
          <p:sp>
            <p:nvSpPr>
              <p:cNvPr id="8382" name="Google Shape;8382;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1"/>
            <p:cNvGrpSpPr/>
            <p:nvPr/>
          </p:nvGrpSpPr>
          <p:grpSpPr>
            <a:xfrm>
              <a:off x="1875972" y="1272648"/>
              <a:ext cx="321135" cy="586939"/>
              <a:chOff x="1875972" y="1272648"/>
              <a:chExt cx="321135" cy="586939"/>
            </a:xfrm>
          </p:grpSpPr>
          <p:sp>
            <p:nvSpPr>
              <p:cNvPr id="8385" name="Google Shape;8385;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7" name="Google Shape;8387;p71"/>
          <p:cNvGrpSpPr/>
          <p:nvPr/>
        </p:nvGrpSpPr>
        <p:grpSpPr>
          <a:xfrm>
            <a:off x="7761573" y="3528028"/>
            <a:ext cx="293855" cy="644170"/>
            <a:chOff x="241025" y="3151575"/>
            <a:chExt cx="293855" cy="644170"/>
          </a:xfrm>
        </p:grpSpPr>
        <p:sp>
          <p:nvSpPr>
            <p:cNvPr id="8388" name="Google Shape;8388;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1"/>
          <p:cNvGrpSpPr/>
          <p:nvPr/>
        </p:nvGrpSpPr>
        <p:grpSpPr>
          <a:xfrm>
            <a:off x="709557" y="2728028"/>
            <a:ext cx="1779649" cy="591620"/>
            <a:chOff x="246070" y="1983375"/>
            <a:chExt cx="1855347" cy="616849"/>
          </a:xfrm>
        </p:grpSpPr>
        <p:sp>
          <p:nvSpPr>
            <p:cNvPr id="8391" name="Google Shape;8391;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1"/>
          <p:cNvGrpSpPr/>
          <p:nvPr/>
        </p:nvGrpSpPr>
        <p:grpSpPr>
          <a:xfrm>
            <a:off x="2320424" y="971306"/>
            <a:ext cx="711055" cy="745993"/>
            <a:chOff x="2496269" y="1171698"/>
            <a:chExt cx="761953" cy="799392"/>
          </a:xfrm>
        </p:grpSpPr>
        <p:grpSp>
          <p:nvGrpSpPr>
            <p:cNvPr id="8401" name="Google Shape;8401;p71"/>
            <p:cNvGrpSpPr/>
            <p:nvPr/>
          </p:nvGrpSpPr>
          <p:grpSpPr>
            <a:xfrm>
              <a:off x="2496269" y="1171698"/>
              <a:ext cx="761953" cy="723022"/>
              <a:chOff x="2496269" y="1171698"/>
              <a:chExt cx="761953" cy="723022"/>
            </a:xfrm>
          </p:grpSpPr>
          <p:sp>
            <p:nvSpPr>
              <p:cNvPr id="8402" name="Google Shape;8402;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4" name="Google Shape;8404;p71"/>
              <p:cNvGrpSpPr/>
              <p:nvPr/>
            </p:nvGrpSpPr>
            <p:grpSpPr>
              <a:xfrm>
                <a:off x="2496269" y="1171698"/>
                <a:ext cx="761953" cy="723022"/>
                <a:chOff x="2496269" y="1120652"/>
                <a:chExt cx="761953" cy="723022"/>
              </a:xfrm>
            </p:grpSpPr>
            <p:grpSp>
              <p:nvGrpSpPr>
                <p:cNvPr id="8405" name="Google Shape;8405;p71"/>
                <p:cNvGrpSpPr/>
                <p:nvPr/>
              </p:nvGrpSpPr>
              <p:grpSpPr>
                <a:xfrm>
                  <a:off x="2496269" y="1120652"/>
                  <a:ext cx="761953" cy="723022"/>
                  <a:chOff x="2496269" y="1120652"/>
                  <a:chExt cx="761953" cy="723022"/>
                </a:xfrm>
              </p:grpSpPr>
              <p:grpSp>
                <p:nvGrpSpPr>
                  <p:cNvPr id="8406" name="Google Shape;8406;p71"/>
                  <p:cNvGrpSpPr/>
                  <p:nvPr/>
                </p:nvGrpSpPr>
                <p:grpSpPr>
                  <a:xfrm>
                    <a:off x="2496269" y="1304589"/>
                    <a:ext cx="407089" cy="305057"/>
                    <a:chOff x="2496269" y="1304589"/>
                    <a:chExt cx="407089" cy="305057"/>
                  </a:xfrm>
                </p:grpSpPr>
                <p:sp>
                  <p:nvSpPr>
                    <p:cNvPr id="8407" name="Google Shape;8407;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1"/>
                  <p:cNvGrpSpPr/>
                  <p:nvPr/>
                </p:nvGrpSpPr>
                <p:grpSpPr>
                  <a:xfrm>
                    <a:off x="2586468" y="1493376"/>
                    <a:ext cx="358850" cy="349656"/>
                    <a:chOff x="2586468" y="1493376"/>
                    <a:chExt cx="358850" cy="349656"/>
                  </a:xfrm>
                </p:grpSpPr>
                <p:sp>
                  <p:nvSpPr>
                    <p:cNvPr id="8410" name="Google Shape;8410;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1"/>
                  <p:cNvGrpSpPr/>
                  <p:nvPr/>
                </p:nvGrpSpPr>
                <p:grpSpPr>
                  <a:xfrm>
                    <a:off x="2807939" y="1494024"/>
                    <a:ext cx="358857" cy="349650"/>
                    <a:chOff x="2807939" y="1494024"/>
                    <a:chExt cx="358857" cy="349650"/>
                  </a:xfrm>
                </p:grpSpPr>
                <p:sp>
                  <p:nvSpPr>
                    <p:cNvPr id="8413" name="Google Shape;8413;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1"/>
                  <p:cNvGrpSpPr/>
                  <p:nvPr/>
                </p:nvGrpSpPr>
                <p:grpSpPr>
                  <a:xfrm>
                    <a:off x="2851133" y="1305635"/>
                    <a:ext cx="407089" cy="305057"/>
                    <a:chOff x="2851133" y="1305635"/>
                    <a:chExt cx="407089" cy="305057"/>
                  </a:xfrm>
                </p:grpSpPr>
                <p:sp>
                  <p:nvSpPr>
                    <p:cNvPr id="8416" name="Google Shape;8416;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1"/>
                  <p:cNvGrpSpPr/>
                  <p:nvPr/>
                </p:nvGrpSpPr>
                <p:grpSpPr>
                  <a:xfrm>
                    <a:off x="2727495" y="1120652"/>
                    <a:ext cx="300271" cy="396358"/>
                    <a:chOff x="2727495" y="1120652"/>
                    <a:chExt cx="300271" cy="396358"/>
                  </a:xfrm>
                </p:grpSpPr>
                <p:sp>
                  <p:nvSpPr>
                    <p:cNvPr id="8419" name="Google Shape;8419;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21" name="Google Shape;8421;p71"/>
                <p:cNvGrpSpPr/>
                <p:nvPr/>
              </p:nvGrpSpPr>
              <p:grpSpPr>
                <a:xfrm>
                  <a:off x="2722305" y="1350460"/>
                  <a:ext cx="308357" cy="308344"/>
                  <a:chOff x="2722305" y="1350460"/>
                  <a:chExt cx="308357" cy="308344"/>
                </a:xfrm>
              </p:grpSpPr>
              <p:sp>
                <p:nvSpPr>
                  <p:cNvPr id="8422" name="Google Shape;8422;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3" name="Google Shape;8423;p71"/>
                  <p:cNvGrpSpPr/>
                  <p:nvPr/>
                </p:nvGrpSpPr>
                <p:grpSpPr>
                  <a:xfrm>
                    <a:off x="2725064" y="1364529"/>
                    <a:ext cx="297954" cy="280182"/>
                    <a:chOff x="2725064" y="1364529"/>
                    <a:chExt cx="297954" cy="280182"/>
                  </a:xfrm>
                </p:grpSpPr>
                <p:sp>
                  <p:nvSpPr>
                    <p:cNvPr id="8424" name="Google Shape;8424;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429" name="Google Shape;8429;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1"/>
          <p:cNvGrpSpPr/>
          <p:nvPr/>
        </p:nvGrpSpPr>
        <p:grpSpPr>
          <a:xfrm>
            <a:off x="3909124" y="2727412"/>
            <a:ext cx="1569144" cy="591015"/>
            <a:chOff x="3820100" y="3023049"/>
            <a:chExt cx="1303926" cy="491162"/>
          </a:xfrm>
        </p:grpSpPr>
        <p:grpSp>
          <p:nvGrpSpPr>
            <p:cNvPr id="8435" name="Google Shape;8435;p71"/>
            <p:cNvGrpSpPr/>
            <p:nvPr/>
          </p:nvGrpSpPr>
          <p:grpSpPr>
            <a:xfrm>
              <a:off x="3820100" y="3023072"/>
              <a:ext cx="1303926" cy="491139"/>
              <a:chOff x="3820100" y="3023072"/>
              <a:chExt cx="1303926" cy="491139"/>
            </a:xfrm>
          </p:grpSpPr>
          <p:sp>
            <p:nvSpPr>
              <p:cNvPr id="8436" name="Google Shape;8436;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1"/>
            <p:cNvGrpSpPr/>
            <p:nvPr/>
          </p:nvGrpSpPr>
          <p:grpSpPr>
            <a:xfrm>
              <a:off x="4132439" y="3023645"/>
              <a:ext cx="393633" cy="177096"/>
              <a:chOff x="4132439" y="3023645"/>
              <a:chExt cx="393633" cy="177096"/>
            </a:xfrm>
          </p:grpSpPr>
          <p:sp>
            <p:nvSpPr>
              <p:cNvPr id="8439" name="Google Shape;8439;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1"/>
            <p:cNvGrpSpPr/>
            <p:nvPr/>
          </p:nvGrpSpPr>
          <p:grpSpPr>
            <a:xfrm>
              <a:off x="3921811" y="3023049"/>
              <a:ext cx="1002397" cy="388943"/>
              <a:chOff x="3921811" y="3023049"/>
              <a:chExt cx="1002397" cy="388943"/>
            </a:xfrm>
          </p:grpSpPr>
          <p:sp>
            <p:nvSpPr>
              <p:cNvPr id="8442" name="Google Shape;8442;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1"/>
            <p:cNvGrpSpPr/>
            <p:nvPr/>
          </p:nvGrpSpPr>
          <p:grpSpPr>
            <a:xfrm>
              <a:off x="4023645" y="3023049"/>
              <a:ext cx="683032" cy="286722"/>
              <a:chOff x="4023645" y="3023049"/>
              <a:chExt cx="683032" cy="286722"/>
            </a:xfrm>
          </p:grpSpPr>
          <p:sp>
            <p:nvSpPr>
              <p:cNvPr id="8445" name="Google Shape;8445;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47" name="Google Shape;8447;p71"/>
          <p:cNvGrpSpPr/>
          <p:nvPr/>
        </p:nvGrpSpPr>
        <p:grpSpPr>
          <a:xfrm>
            <a:off x="1541246" y="1854257"/>
            <a:ext cx="713522" cy="688025"/>
            <a:chOff x="1706078" y="2092648"/>
            <a:chExt cx="660913" cy="637296"/>
          </a:xfrm>
        </p:grpSpPr>
        <p:sp>
          <p:nvSpPr>
            <p:cNvPr id="8448" name="Google Shape;8448;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9" name="Google Shape;8449;p71"/>
            <p:cNvGrpSpPr/>
            <p:nvPr/>
          </p:nvGrpSpPr>
          <p:grpSpPr>
            <a:xfrm>
              <a:off x="1706078" y="2092648"/>
              <a:ext cx="660913" cy="575241"/>
              <a:chOff x="1706078" y="2092648"/>
              <a:chExt cx="660913" cy="575241"/>
            </a:xfrm>
          </p:grpSpPr>
          <p:sp>
            <p:nvSpPr>
              <p:cNvPr id="8450" name="Google Shape;8450;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3" name="Google Shape;8453;p71"/>
          <p:cNvGrpSpPr/>
          <p:nvPr/>
        </p:nvGrpSpPr>
        <p:grpSpPr>
          <a:xfrm>
            <a:off x="6303104" y="971806"/>
            <a:ext cx="1317459" cy="684168"/>
            <a:chOff x="238125" y="999450"/>
            <a:chExt cx="7140700" cy="3708225"/>
          </a:xfrm>
        </p:grpSpPr>
        <p:sp>
          <p:nvSpPr>
            <p:cNvPr id="8454" name="Google Shape;8454;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6" name="Shape 8466"/>
        <p:cNvGrpSpPr/>
        <p:nvPr/>
      </p:nvGrpSpPr>
      <p:grpSpPr>
        <a:xfrm>
          <a:off x="0" y="0"/>
          <a:ext cx="0" cy="0"/>
          <a:chOff x="0" y="0"/>
          <a:chExt cx="0" cy="0"/>
        </a:xfrm>
      </p:grpSpPr>
      <p:grpSp>
        <p:nvGrpSpPr>
          <p:cNvPr id="8467" name="Google Shape;8467;p72"/>
          <p:cNvGrpSpPr/>
          <p:nvPr/>
        </p:nvGrpSpPr>
        <p:grpSpPr>
          <a:xfrm>
            <a:off x="717025" y="967615"/>
            <a:ext cx="1636117" cy="1526144"/>
            <a:chOff x="729238" y="1179665"/>
            <a:chExt cx="1636117" cy="1526144"/>
          </a:xfrm>
        </p:grpSpPr>
        <p:grpSp>
          <p:nvGrpSpPr>
            <p:cNvPr id="8468" name="Google Shape;8468;p72"/>
            <p:cNvGrpSpPr/>
            <p:nvPr/>
          </p:nvGrpSpPr>
          <p:grpSpPr>
            <a:xfrm>
              <a:off x="729238" y="1179665"/>
              <a:ext cx="80700" cy="1526144"/>
              <a:chOff x="729238" y="1179665"/>
              <a:chExt cx="80700" cy="1526144"/>
            </a:xfrm>
          </p:grpSpPr>
          <p:sp>
            <p:nvSpPr>
              <p:cNvPr id="8469" name="Google Shape;8469;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72"/>
            <p:cNvGrpSpPr/>
            <p:nvPr/>
          </p:nvGrpSpPr>
          <p:grpSpPr>
            <a:xfrm>
              <a:off x="903098" y="1179665"/>
              <a:ext cx="80700" cy="1526144"/>
              <a:chOff x="903098" y="1179665"/>
              <a:chExt cx="80700" cy="1526144"/>
            </a:xfrm>
          </p:grpSpPr>
          <p:sp>
            <p:nvSpPr>
              <p:cNvPr id="8480" name="Google Shape;8480;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72"/>
            <p:cNvGrpSpPr/>
            <p:nvPr/>
          </p:nvGrpSpPr>
          <p:grpSpPr>
            <a:xfrm>
              <a:off x="1076958" y="1179665"/>
              <a:ext cx="80700" cy="1526144"/>
              <a:chOff x="1076958" y="1179665"/>
              <a:chExt cx="80700" cy="1526144"/>
            </a:xfrm>
          </p:grpSpPr>
          <p:sp>
            <p:nvSpPr>
              <p:cNvPr id="8491" name="Google Shape;8491;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2"/>
            <p:cNvGrpSpPr/>
            <p:nvPr/>
          </p:nvGrpSpPr>
          <p:grpSpPr>
            <a:xfrm>
              <a:off x="1247707" y="1179665"/>
              <a:ext cx="80700" cy="1526144"/>
              <a:chOff x="1247707" y="1179665"/>
              <a:chExt cx="80700" cy="1526144"/>
            </a:xfrm>
          </p:grpSpPr>
          <p:sp>
            <p:nvSpPr>
              <p:cNvPr id="8502" name="Google Shape;8502;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2"/>
            <p:cNvGrpSpPr/>
            <p:nvPr/>
          </p:nvGrpSpPr>
          <p:grpSpPr>
            <a:xfrm>
              <a:off x="1421567" y="1179665"/>
              <a:ext cx="80700" cy="1526144"/>
              <a:chOff x="1421567" y="1179665"/>
              <a:chExt cx="80700" cy="1526144"/>
            </a:xfrm>
          </p:grpSpPr>
          <p:sp>
            <p:nvSpPr>
              <p:cNvPr id="8513" name="Google Shape;8513;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2"/>
            <p:cNvGrpSpPr/>
            <p:nvPr/>
          </p:nvGrpSpPr>
          <p:grpSpPr>
            <a:xfrm>
              <a:off x="1592327" y="1179665"/>
              <a:ext cx="80700" cy="1526144"/>
              <a:chOff x="1592327" y="1179665"/>
              <a:chExt cx="80700" cy="1526144"/>
            </a:xfrm>
          </p:grpSpPr>
          <p:sp>
            <p:nvSpPr>
              <p:cNvPr id="8524" name="Google Shape;8524;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2"/>
            <p:cNvGrpSpPr/>
            <p:nvPr/>
          </p:nvGrpSpPr>
          <p:grpSpPr>
            <a:xfrm>
              <a:off x="1766187" y="1179665"/>
              <a:ext cx="80700" cy="1526144"/>
              <a:chOff x="1766187" y="1179665"/>
              <a:chExt cx="80700" cy="1526144"/>
            </a:xfrm>
          </p:grpSpPr>
          <p:sp>
            <p:nvSpPr>
              <p:cNvPr id="8535" name="Google Shape;8535;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2"/>
            <p:cNvGrpSpPr/>
            <p:nvPr/>
          </p:nvGrpSpPr>
          <p:grpSpPr>
            <a:xfrm>
              <a:off x="1936935" y="1179665"/>
              <a:ext cx="80700" cy="1526144"/>
              <a:chOff x="1936935" y="1179665"/>
              <a:chExt cx="80700" cy="1526144"/>
            </a:xfrm>
          </p:grpSpPr>
          <p:sp>
            <p:nvSpPr>
              <p:cNvPr id="8546" name="Google Shape;8546;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2"/>
            <p:cNvGrpSpPr/>
            <p:nvPr/>
          </p:nvGrpSpPr>
          <p:grpSpPr>
            <a:xfrm>
              <a:off x="2110795" y="1179665"/>
              <a:ext cx="80700" cy="1526144"/>
              <a:chOff x="2110795" y="1179665"/>
              <a:chExt cx="80700" cy="1526144"/>
            </a:xfrm>
          </p:grpSpPr>
          <p:sp>
            <p:nvSpPr>
              <p:cNvPr id="8557" name="Google Shape;8557;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2"/>
            <p:cNvGrpSpPr/>
            <p:nvPr/>
          </p:nvGrpSpPr>
          <p:grpSpPr>
            <a:xfrm>
              <a:off x="2284655" y="1179665"/>
              <a:ext cx="80700" cy="1526144"/>
              <a:chOff x="2284655" y="1179665"/>
              <a:chExt cx="80700" cy="1526144"/>
            </a:xfrm>
          </p:grpSpPr>
          <p:sp>
            <p:nvSpPr>
              <p:cNvPr id="8568" name="Google Shape;8568;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78" name="Google Shape;8578;p72"/>
          <p:cNvGrpSpPr/>
          <p:nvPr/>
        </p:nvGrpSpPr>
        <p:grpSpPr>
          <a:xfrm>
            <a:off x="2611692" y="986753"/>
            <a:ext cx="1364248" cy="1102133"/>
            <a:chOff x="2623904" y="1198803"/>
            <a:chExt cx="1364248" cy="1102133"/>
          </a:xfrm>
        </p:grpSpPr>
        <p:grpSp>
          <p:nvGrpSpPr>
            <p:cNvPr id="8579" name="Google Shape;8579;p72"/>
            <p:cNvGrpSpPr/>
            <p:nvPr/>
          </p:nvGrpSpPr>
          <p:grpSpPr>
            <a:xfrm>
              <a:off x="2623907" y="1198803"/>
              <a:ext cx="1364245" cy="273000"/>
              <a:chOff x="2623907" y="1198803"/>
              <a:chExt cx="1364245" cy="273000"/>
            </a:xfrm>
          </p:grpSpPr>
          <p:sp>
            <p:nvSpPr>
              <p:cNvPr id="8580" name="Google Shape;8580;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2"/>
            <p:cNvGrpSpPr/>
            <p:nvPr/>
          </p:nvGrpSpPr>
          <p:grpSpPr>
            <a:xfrm>
              <a:off x="2623904" y="1476964"/>
              <a:ext cx="1364245" cy="273000"/>
              <a:chOff x="2623904" y="1476964"/>
              <a:chExt cx="1364245" cy="273000"/>
            </a:xfrm>
          </p:grpSpPr>
          <p:sp>
            <p:nvSpPr>
              <p:cNvPr id="8586" name="Google Shape;8586;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72"/>
            <p:cNvGrpSpPr/>
            <p:nvPr/>
          </p:nvGrpSpPr>
          <p:grpSpPr>
            <a:xfrm>
              <a:off x="2623907" y="1749775"/>
              <a:ext cx="1364245" cy="273000"/>
              <a:chOff x="2623907" y="1749775"/>
              <a:chExt cx="1364245" cy="273000"/>
            </a:xfrm>
          </p:grpSpPr>
          <p:sp>
            <p:nvSpPr>
              <p:cNvPr id="8592" name="Google Shape;8592;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2"/>
            <p:cNvGrpSpPr/>
            <p:nvPr/>
          </p:nvGrpSpPr>
          <p:grpSpPr>
            <a:xfrm>
              <a:off x="2623904" y="2027936"/>
              <a:ext cx="1364245" cy="273000"/>
              <a:chOff x="2623904" y="2027936"/>
              <a:chExt cx="1364245" cy="273000"/>
            </a:xfrm>
          </p:grpSpPr>
          <p:sp>
            <p:nvSpPr>
              <p:cNvPr id="8598" name="Google Shape;8598;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03" name="Google Shape;8603;p72"/>
          <p:cNvGrpSpPr/>
          <p:nvPr/>
        </p:nvGrpSpPr>
        <p:grpSpPr>
          <a:xfrm>
            <a:off x="2601153" y="2445826"/>
            <a:ext cx="1387541" cy="159124"/>
            <a:chOff x="3200660" y="2180272"/>
            <a:chExt cx="2563824" cy="378237"/>
          </a:xfrm>
        </p:grpSpPr>
        <p:sp>
          <p:nvSpPr>
            <p:cNvPr id="8604" name="Google Shape;8604;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2"/>
          <p:cNvGrpSpPr/>
          <p:nvPr/>
        </p:nvGrpSpPr>
        <p:grpSpPr>
          <a:xfrm>
            <a:off x="2597677" y="2723590"/>
            <a:ext cx="1390502" cy="159625"/>
            <a:chOff x="3530150" y="2790075"/>
            <a:chExt cx="1962600" cy="225300"/>
          </a:xfrm>
        </p:grpSpPr>
        <p:sp>
          <p:nvSpPr>
            <p:cNvPr id="8623" name="Google Shape;8623;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2"/>
          <p:cNvGrpSpPr/>
          <p:nvPr/>
        </p:nvGrpSpPr>
        <p:grpSpPr>
          <a:xfrm>
            <a:off x="2597735" y="3001855"/>
            <a:ext cx="1411629" cy="154175"/>
            <a:chOff x="3558802" y="4011244"/>
            <a:chExt cx="1866000" cy="111600"/>
          </a:xfrm>
        </p:grpSpPr>
        <p:sp>
          <p:nvSpPr>
            <p:cNvPr id="8626" name="Google Shape;8626;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72"/>
          <p:cNvGrpSpPr/>
          <p:nvPr/>
        </p:nvGrpSpPr>
        <p:grpSpPr>
          <a:xfrm>
            <a:off x="2598023" y="2207425"/>
            <a:ext cx="1383503" cy="119761"/>
            <a:chOff x="3465975" y="2270258"/>
            <a:chExt cx="1986364" cy="171947"/>
          </a:xfrm>
        </p:grpSpPr>
        <p:sp>
          <p:nvSpPr>
            <p:cNvPr id="8629" name="Google Shape;8629;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2"/>
          <p:cNvGrpSpPr/>
          <p:nvPr/>
        </p:nvGrpSpPr>
        <p:grpSpPr>
          <a:xfrm>
            <a:off x="2609030" y="3571198"/>
            <a:ext cx="1369531" cy="195460"/>
            <a:chOff x="723300" y="4253549"/>
            <a:chExt cx="2276482" cy="324900"/>
          </a:xfrm>
        </p:grpSpPr>
        <p:sp>
          <p:nvSpPr>
            <p:cNvPr id="8638" name="Google Shape;8638;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2"/>
          <p:cNvGrpSpPr/>
          <p:nvPr/>
        </p:nvGrpSpPr>
        <p:grpSpPr>
          <a:xfrm>
            <a:off x="2598591" y="3272439"/>
            <a:ext cx="1389066" cy="180119"/>
            <a:chOff x="705948" y="3788465"/>
            <a:chExt cx="2308953" cy="299400"/>
          </a:xfrm>
        </p:grpSpPr>
        <p:sp>
          <p:nvSpPr>
            <p:cNvPr id="8644" name="Google Shape;8644;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2"/>
          <p:cNvGrpSpPr/>
          <p:nvPr/>
        </p:nvGrpSpPr>
        <p:grpSpPr>
          <a:xfrm>
            <a:off x="4195581" y="1876393"/>
            <a:ext cx="1433821" cy="191501"/>
            <a:chOff x="4273350" y="2088443"/>
            <a:chExt cx="1433821" cy="191501"/>
          </a:xfrm>
        </p:grpSpPr>
        <p:grpSp>
          <p:nvGrpSpPr>
            <p:cNvPr id="8650" name="Google Shape;8650;p72"/>
            <p:cNvGrpSpPr/>
            <p:nvPr/>
          </p:nvGrpSpPr>
          <p:grpSpPr>
            <a:xfrm>
              <a:off x="4273350" y="2088443"/>
              <a:ext cx="1433821" cy="0"/>
              <a:chOff x="5224975" y="2962250"/>
              <a:chExt cx="1544400" cy="0"/>
            </a:xfrm>
          </p:grpSpPr>
          <p:cxnSp>
            <p:nvCxnSpPr>
              <p:cNvPr id="8651" name="Google Shape;8651;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652" name="Google Shape;8652;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653" name="Google Shape;8653;p72"/>
            <p:cNvGrpSpPr/>
            <p:nvPr/>
          </p:nvGrpSpPr>
          <p:grpSpPr>
            <a:xfrm>
              <a:off x="4273350" y="2279944"/>
              <a:ext cx="1433821" cy="0"/>
              <a:chOff x="5224975" y="2962250"/>
              <a:chExt cx="1544400" cy="0"/>
            </a:xfrm>
          </p:grpSpPr>
          <p:cxnSp>
            <p:nvCxnSpPr>
              <p:cNvPr id="8654" name="Google Shape;8654;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655" name="Google Shape;8655;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656" name="Google Shape;8656;p72"/>
          <p:cNvGrpSpPr/>
          <p:nvPr/>
        </p:nvGrpSpPr>
        <p:grpSpPr>
          <a:xfrm>
            <a:off x="2646528" y="3885297"/>
            <a:ext cx="1304609" cy="294074"/>
            <a:chOff x="2658741" y="4097347"/>
            <a:chExt cx="1304609" cy="294074"/>
          </a:xfrm>
        </p:grpSpPr>
        <p:grpSp>
          <p:nvGrpSpPr>
            <p:cNvPr id="8657" name="Google Shape;8657;p72"/>
            <p:cNvGrpSpPr/>
            <p:nvPr/>
          </p:nvGrpSpPr>
          <p:grpSpPr>
            <a:xfrm>
              <a:off x="2658741" y="4097347"/>
              <a:ext cx="118572" cy="294074"/>
              <a:chOff x="3343310" y="4475555"/>
              <a:chExt cx="127717" cy="316753"/>
            </a:xfrm>
          </p:grpSpPr>
          <p:sp>
            <p:nvSpPr>
              <p:cNvPr id="8658" name="Google Shape;865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2"/>
            <p:cNvGrpSpPr/>
            <p:nvPr/>
          </p:nvGrpSpPr>
          <p:grpSpPr>
            <a:xfrm>
              <a:off x="3815519" y="4098388"/>
              <a:ext cx="147831" cy="291991"/>
              <a:chOff x="3527539" y="4476677"/>
              <a:chExt cx="159232" cy="314510"/>
            </a:xfrm>
          </p:grpSpPr>
          <p:sp>
            <p:nvSpPr>
              <p:cNvPr id="8661" name="Google Shape;8661;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72"/>
            <p:cNvGrpSpPr/>
            <p:nvPr/>
          </p:nvGrpSpPr>
          <p:grpSpPr>
            <a:xfrm>
              <a:off x="3511696" y="4098388"/>
              <a:ext cx="147831" cy="291991"/>
              <a:chOff x="3527539" y="4476677"/>
              <a:chExt cx="159232" cy="314510"/>
            </a:xfrm>
          </p:grpSpPr>
          <p:sp>
            <p:nvSpPr>
              <p:cNvPr id="8664" name="Google Shape;8664;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72"/>
            <p:cNvGrpSpPr/>
            <p:nvPr/>
          </p:nvGrpSpPr>
          <p:grpSpPr>
            <a:xfrm>
              <a:off x="3207874" y="4098388"/>
              <a:ext cx="147831" cy="291991"/>
              <a:chOff x="3527539" y="4476677"/>
              <a:chExt cx="159232" cy="314510"/>
            </a:xfrm>
          </p:grpSpPr>
          <p:sp>
            <p:nvSpPr>
              <p:cNvPr id="8667" name="Google Shape;866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2"/>
            <p:cNvGrpSpPr/>
            <p:nvPr/>
          </p:nvGrpSpPr>
          <p:grpSpPr>
            <a:xfrm>
              <a:off x="2933305" y="4097347"/>
              <a:ext cx="118572" cy="294074"/>
              <a:chOff x="3343310" y="4475555"/>
              <a:chExt cx="127717" cy="316753"/>
            </a:xfrm>
          </p:grpSpPr>
          <p:sp>
            <p:nvSpPr>
              <p:cNvPr id="8670" name="Google Shape;867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72" name="Google Shape;8672;p72"/>
          <p:cNvGrpSpPr/>
          <p:nvPr/>
        </p:nvGrpSpPr>
        <p:grpSpPr>
          <a:xfrm>
            <a:off x="4197136" y="963991"/>
            <a:ext cx="1430711" cy="751237"/>
            <a:chOff x="5159450" y="1919950"/>
            <a:chExt cx="1541050" cy="862500"/>
          </a:xfrm>
        </p:grpSpPr>
        <p:sp>
          <p:nvSpPr>
            <p:cNvPr id="8673" name="Google Shape;8673;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674" name="Google Shape;8674;p72"/>
            <p:cNvGrpSpPr/>
            <p:nvPr/>
          </p:nvGrpSpPr>
          <p:grpSpPr>
            <a:xfrm>
              <a:off x="5159450" y="1919950"/>
              <a:ext cx="1541050" cy="862500"/>
              <a:chOff x="5159450" y="1919950"/>
              <a:chExt cx="1541050" cy="862500"/>
            </a:xfrm>
          </p:grpSpPr>
          <p:cxnSp>
            <p:nvCxnSpPr>
              <p:cNvPr id="8675" name="Google Shape;8675;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676" name="Google Shape;8676;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677" name="Google Shape;8677;p72"/>
          <p:cNvGrpSpPr/>
          <p:nvPr/>
        </p:nvGrpSpPr>
        <p:grpSpPr>
          <a:xfrm>
            <a:off x="4245274" y="2227761"/>
            <a:ext cx="1334436" cy="967914"/>
            <a:chOff x="4294923" y="2439811"/>
            <a:chExt cx="1334436" cy="967914"/>
          </a:xfrm>
        </p:grpSpPr>
        <p:grpSp>
          <p:nvGrpSpPr>
            <p:cNvPr id="8678" name="Google Shape;8678;p72"/>
            <p:cNvGrpSpPr/>
            <p:nvPr/>
          </p:nvGrpSpPr>
          <p:grpSpPr>
            <a:xfrm>
              <a:off x="4960455" y="2469658"/>
              <a:ext cx="668904" cy="885524"/>
              <a:chOff x="4960455" y="2469658"/>
              <a:chExt cx="668904" cy="885524"/>
            </a:xfrm>
          </p:grpSpPr>
          <p:sp>
            <p:nvSpPr>
              <p:cNvPr id="8679" name="Google Shape;8679;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2"/>
            <p:cNvGrpSpPr/>
            <p:nvPr/>
          </p:nvGrpSpPr>
          <p:grpSpPr>
            <a:xfrm>
              <a:off x="4294923" y="2469658"/>
              <a:ext cx="668951" cy="885524"/>
              <a:chOff x="4294923" y="2469658"/>
              <a:chExt cx="668951" cy="885524"/>
            </a:xfrm>
          </p:grpSpPr>
          <p:sp>
            <p:nvSpPr>
              <p:cNvPr id="8686" name="Google Shape;8686;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2" name="Google Shape;8692;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72"/>
          <p:cNvGrpSpPr/>
          <p:nvPr/>
        </p:nvGrpSpPr>
        <p:grpSpPr>
          <a:xfrm>
            <a:off x="4231477" y="3282206"/>
            <a:ext cx="1430949" cy="897289"/>
            <a:chOff x="4351371" y="3547942"/>
            <a:chExt cx="1345130" cy="843475"/>
          </a:xfrm>
        </p:grpSpPr>
        <p:grpSp>
          <p:nvGrpSpPr>
            <p:cNvPr id="8694" name="Google Shape;8694;p72"/>
            <p:cNvGrpSpPr/>
            <p:nvPr/>
          </p:nvGrpSpPr>
          <p:grpSpPr>
            <a:xfrm>
              <a:off x="4351371" y="4209917"/>
              <a:ext cx="1345130" cy="181500"/>
              <a:chOff x="4351371" y="4209917"/>
              <a:chExt cx="1345130" cy="181500"/>
            </a:xfrm>
          </p:grpSpPr>
          <p:sp>
            <p:nvSpPr>
              <p:cNvPr id="8695" name="Google Shape;8695;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6" name="Google Shape;8696;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697" name="Google Shape;8697;p72"/>
            <p:cNvGrpSpPr/>
            <p:nvPr/>
          </p:nvGrpSpPr>
          <p:grpSpPr>
            <a:xfrm>
              <a:off x="4403010" y="3985221"/>
              <a:ext cx="1109518" cy="181500"/>
              <a:chOff x="4403010" y="3985221"/>
              <a:chExt cx="1109518" cy="181500"/>
            </a:xfrm>
          </p:grpSpPr>
          <p:sp>
            <p:nvSpPr>
              <p:cNvPr id="8698" name="Google Shape;8698;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9" name="Google Shape;8699;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700" name="Google Shape;8700;p72"/>
            <p:cNvGrpSpPr/>
            <p:nvPr/>
          </p:nvGrpSpPr>
          <p:grpSpPr>
            <a:xfrm>
              <a:off x="4618704" y="3766582"/>
              <a:ext cx="807858" cy="181500"/>
              <a:chOff x="4618704" y="3766582"/>
              <a:chExt cx="807858" cy="181500"/>
            </a:xfrm>
          </p:grpSpPr>
          <p:sp>
            <p:nvSpPr>
              <p:cNvPr id="8701" name="Google Shape;8701;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2" name="Google Shape;8702;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703" name="Google Shape;8703;p72"/>
            <p:cNvGrpSpPr/>
            <p:nvPr/>
          </p:nvGrpSpPr>
          <p:grpSpPr>
            <a:xfrm>
              <a:off x="4735238" y="3547942"/>
              <a:ext cx="462839" cy="181500"/>
              <a:chOff x="4735238" y="3547942"/>
              <a:chExt cx="462839" cy="181500"/>
            </a:xfrm>
          </p:grpSpPr>
          <p:sp>
            <p:nvSpPr>
              <p:cNvPr id="8704" name="Google Shape;8704;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5" name="Google Shape;8705;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706" name="Google Shape;8706;p72"/>
          <p:cNvGrpSpPr/>
          <p:nvPr/>
        </p:nvGrpSpPr>
        <p:grpSpPr>
          <a:xfrm>
            <a:off x="7407835" y="2217530"/>
            <a:ext cx="1020955" cy="928853"/>
            <a:chOff x="926675" y="238125"/>
            <a:chExt cx="5755100" cy="5232975"/>
          </a:xfrm>
        </p:grpSpPr>
        <p:sp>
          <p:nvSpPr>
            <p:cNvPr id="8707" name="Google Shape;8707;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2"/>
          <p:cNvGrpSpPr/>
          <p:nvPr/>
        </p:nvGrpSpPr>
        <p:grpSpPr>
          <a:xfrm>
            <a:off x="715208" y="2616265"/>
            <a:ext cx="1695374" cy="1560837"/>
            <a:chOff x="727421" y="2828315"/>
            <a:chExt cx="1695374" cy="1560837"/>
          </a:xfrm>
        </p:grpSpPr>
        <p:grpSp>
          <p:nvGrpSpPr>
            <p:cNvPr id="8712" name="Google Shape;8712;p72"/>
            <p:cNvGrpSpPr/>
            <p:nvPr/>
          </p:nvGrpSpPr>
          <p:grpSpPr>
            <a:xfrm>
              <a:off x="727421" y="2828315"/>
              <a:ext cx="1695374" cy="1560837"/>
              <a:chOff x="734799" y="2782450"/>
              <a:chExt cx="1571100" cy="1577400"/>
            </a:xfrm>
          </p:grpSpPr>
          <p:cxnSp>
            <p:nvCxnSpPr>
              <p:cNvPr id="8713" name="Google Shape;8713;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714" name="Google Shape;8714;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715" name="Google Shape;8715;p72"/>
            <p:cNvGrpSpPr/>
            <p:nvPr/>
          </p:nvGrpSpPr>
          <p:grpSpPr>
            <a:xfrm>
              <a:off x="819108" y="2882501"/>
              <a:ext cx="1556791" cy="1426186"/>
              <a:chOff x="819108" y="2882501"/>
              <a:chExt cx="1556791" cy="1426186"/>
            </a:xfrm>
          </p:grpSpPr>
          <p:grpSp>
            <p:nvGrpSpPr>
              <p:cNvPr id="8716" name="Google Shape;8716;p72"/>
              <p:cNvGrpSpPr/>
              <p:nvPr/>
            </p:nvGrpSpPr>
            <p:grpSpPr>
              <a:xfrm>
                <a:off x="819108" y="2882501"/>
                <a:ext cx="103104" cy="1426186"/>
                <a:chOff x="4674013" y="3100904"/>
                <a:chExt cx="122758" cy="1698043"/>
              </a:xfrm>
            </p:grpSpPr>
            <p:sp>
              <p:nvSpPr>
                <p:cNvPr id="8717" name="Google Shape;8717;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2"/>
              <p:cNvGrpSpPr/>
              <p:nvPr/>
            </p:nvGrpSpPr>
            <p:grpSpPr>
              <a:xfrm>
                <a:off x="1062475" y="2882501"/>
                <a:ext cx="103104" cy="1426186"/>
                <a:chOff x="4940438" y="3100904"/>
                <a:chExt cx="122758" cy="1698043"/>
              </a:xfrm>
            </p:grpSpPr>
            <p:sp>
              <p:nvSpPr>
                <p:cNvPr id="8725" name="Google Shape;8725;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2"/>
              <p:cNvGrpSpPr/>
              <p:nvPr/>
            </p:nvGrpSpPr>
            <p:grpSpPr>
              <a:xfrm>
                <a:off x="1299324" y="2882501"/>
                <a:ext cx="103104" cy="1426186"/>
                <a:chOff x="5206863" y="3100904"/>
                <a:chExt cx="122758" cy="1698043"/>
              </a:xfrm>
            </p:grpSpPr>
            <p:sp>
              <p:nvSpPr>
                <p:cNvPr id="8733" name="Google Shape;873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2"/>
              <p:cNvGrpSpPr/>
              <p:nvPr/>
            </p:nvGrpSpPr>
            <p:grpSpPr>
              <a:xfrm>
                <a:off x="1786057" y="2882501"/>
                <a:ext cx="103104" cy="1426186"/>
                <a:chOff x="6006138" y="3143629"/>
                <a:chExt cx="122758" cy="1698043"/>
              </a:xfrm>
            </p:grpSpPr>
            <p:sp>
              <p:nvSpPr>
                <p:cNvPr id="8741" name="Google Shape;874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72"/>
              <p:cNvGrpSpPr/>
              <p:nvPr/>
            </p:nvGrpSpPr>
            <p:grpSpPr>
              <a:xfrm>
                <a:off x="2029422" y="2882501"/>
                <a:ext cx="103104" cy="1426186"/>
                <a:chOff x="6805413" y="3100904"/>
                <a:chExt cx="122758" cy="1698043"/>
              </a:xfrm>
            </p:grpSpPr>
            <p:sp>
              <p:nvSpPr>
                <p:cNvPr id="8749" name="Google Shape;8749;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2"/>
              <p:cNvGrpSpPr/>
              <p:nvPr/>
            </p:nvGrpSpPr>
            <p:grpSpPr>
              <a:xfrm>
                <a:off x="2272795" y="2882501"/>
                <a:ext cx="103104" cy="1426186"/>
                <a:chOff x="5206863" y="3100904"/>
                <a:chExt cx="122758" cy="1698043"/>
              </a:xfrm>
            </p:grpSpPr>
            <p:sp>
              <p:nvSpPr>
                <p:cNvPr id="8757" name="Google Shape;8757;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2"/>
              <p:cNvGrpSpPr/>
              <p:nvPr/>
            </p:nvGrpSpPr>
            <p:grpSpPr>
              <a:xfrm>
                <a:off x="1542694" y="2882501"/>
                <a:ext cx="103104" cy="1426186"/>
                <a:chOff x="6006138" y="3143629"/>
                <a:chExt cx="122758" cy="1698043"/>
              </a:xfrm>
            </p:grpSpPr>
            <p:sp>
              <p:nvSpPr>
                <p:cNvPr id="8765" name="Google Shape;8765;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772" name="Google Shape;8772;p72"/>
          <p:cNvGrpSpPr/>
          <p:nvPr/>
        </p:nvGrpSpPr>
        <p:grpSpPr>
          <a:xfrm>
            <a:off x="5671259" y="3305987"/>
            <a:ext cx="2749952" cy="870677"/>
            <a:chOff x="238125" y="1725700"/>
            <a:chExt cx="7139025" cy="2260325"/>
          </a:xfrm>
        </p:grpSpPr>
        <p:sp>
          <p:nvSpPr>
            <p:cNvPr id="8773" name="Google Shape;8773;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2"/>
          <p:cNvGrpSpPr/>
          <p:nvPr/>
        </p:nvGrpSpPr>
        <p:grpSpPr>
          <a:xfrm>
            <a:off x="5941423" y="2247733"/>
            <a:ext cx="1105452" cy="916747"/>
            <a:chOff x="5249100" y="1210600"/>
            <a:chExt cx="3502700" cy="2904775"/>
          </a:xfrm>
        </p:grpSpPr>
        <p:sp>
          <p:nvSpPr>
            <p:cNvPr id="8784" name="Google Shape;8784;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8" name="Google Shape;8788;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789" name="Google Shape;8789;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790" name="Google Shape;8790;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791" name="Google Shape;8791;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792" name="Google Shape;8792;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2"/>
          <p:cNvGrpSpPr/>
          <p:nvPr/>
        </p:nvGrpSpPr>
        <p:grpSpPr>
          <a:xfrm>
            <a:off x="7123971" y="967151"/>
            <a:ext cx="1304650" cy="1124856"/>
            <a:chOff x="7287122" y="1165658"/>
            <a:chExt cx="1219413" cy="1051365"/>
          </a:xfrm>
        </p:grpSpPr>
        <p:grpSp>
          <p:nvGrpSpPr>
            <p:cNvPr id="8794" name="Google Shape;8794;p72"/>
            <p:cNvGrpSpPr/>
            <p:nvPr/>
          </p:nvGrpSpPr>
          <p:grpSpPr>
            <a:xfrm>
              <a:off x="7287122" y="1969723"/>
              <a:ext cx="1219413" cy="247300"/>
              <a:chOff x="7287122" y="1969723"/>
              <a:chExt cx="1219413" cy="247300"/>
            </a:xfrm>
          </p:grpSpPr>
          <p:sp>
            <p:nvSpPr>
              <p:cNvPr id="8795" name="Google Shape;8795;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72"/>
              <p:cNvGrpSpPr/>
              <p:nvPr/>
            </p:nvGrpSpPr>
            <p:grpSpPr>
              <a:xfrm>
                <a:off x="7287122" y="2063892"/>
                <a:ext cx="1151753" cy="73428"/>
                <a:chOff x="7287122" y="2063892"/>
                <a:chExt cx="1151753" cy="73428"/>
              </a:xfrm>
            </p:grpSpPr>
            <p:sp>
              <p:nvSpPr>
                <p:cNvPr id="8797" name="Google Shape;8797;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8" name="Google Shape;8798;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799" name="Google Shape;8799;p72"/>
            <p:cNvGrpSpPr/>
            <p:nvPr/>
          </p:nvGrpSpPr>
          <p:grpSpPr>
            <a:xfrm>
              <a:off x="7287122" y="1712201"/>
              <a:ext cx="1219403" cy="246767"/>
              <a:chOff x="7287122" y="1712201"/>
              <a:chExt cx="1219403" cy="246767"/>
            </a:xfrm>
          </p:grpSpPr>
          <p:sp>
            <p:nvSpPr>
              <p:cNvPr id="8800" name="Google Shape;8800;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1" name="Google Shape;8801;p72"/>
              <p:cNvGrpSpPr/>
              <p:nvPr/>
            </p:nvGrpSpPr>
            <p:grpSpPr>
              <a:xfrm>
                <a:off x="7287122" y="1842861"/>
                <a:ext cx="1005303" cy="73419"/>
                <a:chOff x="7287122" y="1842861"/>
                <a:chExt cx="1005303" cy="73419"/>
              </a:xfrm>
            </p:grpSpPr>
            <p:sp>
              <p:nvSpPr>
                <p:cNvPr id="8802" name="Google Shape;8802;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3" name="Google Shape;8803;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804" name="Google Shape;8804;p72"/>
            <p:cNvGrpSpPr/>
            <p:nvPr/>
          </p:nvGrpSpPr>
          <p:grpSpPr>
            <a:xfrm>
              <a:off x="7287122" y="1447520"/>
              <a:ext cx="1219403" cy="286667"/>
              <a:chOff x="7287122" y="1447520"/>
              <a:chExt cx="1219403" cy="286667"/>
            </a:xfrm>
          </p:grpSpPr>
          <p:sp>
            <p:nvSpPr>
              <p:cNvPr id="8805" name="Google Shape;8805;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6" name="Google Shape;8806;p72"/>
              <p:cNvGrpSpPr/>
              <p:nvPr/>
            </p:nvGrpSpPr>
            <p:grpSpPr>
              <a:xfrm>
                <a:off x="7287122" y="1581977"/>
                <a:ext cx="852803" cy="73428"/>
                <a:chOff x="7287122" y="1581977"/>
                <a:chExt cx="852803" cy="73428"/>
              </a:xfrm>
            </p:grpSpPr>
            <p:sp>
              <p:nvSpPr>
                <p:cNvPr id="8807" name="Google Shape;8807;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8" name="Google Shape;8808;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809" name="Google Shape;8809;p72"/>
            <p:cNvGrpSpPr/>
            <p:nvPr/>
          </p:nvGrpSpPr>
          <p:grpSpPr>
            <a:xfrm>
              <a:off x="7287122" y="1165658"/>
              <a:ext cx="1219403" cy="344253"/>
              <a:chOff x="7287122" y="1165658"/>
              <a:chExt cx="1219403" cy="344253"/>
            </a:xfrm>
          </p:grpSpPr>
          <p:sp>
            <p:nvSpPr>
              <p:cNvPr id="8810" name="Google Shape;8810;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1" name="Google Shape;8811;p72"/>
              <p:cNvGrpSpPr/>
              <p:nvPr/>
            </p:nvGrpSpPr>
            <p:grpSpPr>
              <a:xfrm>
                <a:off x="7287122" y="1341025"/>
                <a:ext cx="695703" cy="73419"/>
                <a:chOff x="7287122" y="1341025"/>
                <a:chExt cx="695703" cy="73419"/>
              </a:xfrm>
            </p:grpSpPr>
            <p:sp>
              <p:nvSpPr>
                <p:cNvPr id="8812" name="Google Shape;8812;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3" name="Google Shape;8813;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814" name="Google Shape;8814;p72"/>
          <p:cNvGrpSpPr/>
          <p:nvPr/>
        </p:nvGrpSpPr>
        <p:grpSpPr>
          <a:xfrm>
            <a:off x="5790463" y="973174"/>
            <a:ext cx="1397729" cy="1098540"/>
            <a:chOff x="5900602" y="1193063"/>
            <a:chExt cx="1299851" cy="1021707"/>
          </a:xfrm>
        </p:grpSpPr>
        <p:grpSp>
          <p:nvGrpSpPr>
            <p:cNvPr id="8815" name="Google Shape;8815;p72"/>
            <p:cNvGrpSpPr/>
            <p:nvPr/>
          </p:nvGrpSpPr>
          <p:grpSpPr>
            <a:xfrm>
              <a:off x="6520337" y="1193063"/>
              <a:ext cx="341815" cy="799959"/>
              <a:chOff x="6520337" y="1193063"/>
              <a:chExt cx="341815" cy="799959"/>
            </a:xfrm>
          </p:grpSpPr>
          <p:grpSp>
            <p:nvGrpSpPr>
              <p:cNvPr id="8816" name="Google Shape;8816;p72"/>
              <p:cNvGrpSpPr/>
              <p:nvPr/>
            </p:nvGrpSpPr>
            <p:grpSpPr>
              <a:xfrm>
                <a:off x="6520337" y="1589527"/>
                <a:ext cx="213950" cy="403494"/>
                <a:chOff x="6520337" y="1589527"/>
                <a:chExt cx="213950" cy="403494"/>
              </a:xfrm>
            </p:grpSpPr>
            <p:sp>
              <p:nvSpPr>
                <p:cNvPr id="8817" name="Google Shape;8817;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2"/>
              <p:cNvGrpSpPr/>
              <p:nvPr/>
            </p:nvGrpSpPr>
            <p:grpSpPr>
              <a:xfrm>
                <a:off x="6577204" y="1193063"/>
                <a:ext cx="284947" cy="464512"/>
                <a:chOff x="6577204" y="1193063"/>
                <a:chExt cx="284947" cy="464512"/>
              </a:xfrm>
            </p:grpSpPr>
            <p:sp>
              <p:nvSpPr>
                <p:cNvPr id="8820" name="Google Shape;8820;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1" name="Google Shape;8821;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822" name="Google Shape;8822;p72"/>
            <p:cNvGrpSpPr/>
            <p:nvPr/>
          </p:nvGrpSpPr>
          <p:grpSpPr>
            <a:xfrm>
              <a:off x="6238903" y="1193063"/>
              <a:ext cx="300475" cy="900152"/>
              <a:chOff x="6238903" y="1193063"/>
              <a:chExt cx="300475" cy="900152"/>
            </a:xfrm>
          </p:grpSpPr>
          <p:grpSp>
            <p:nvGrpSpPr>
              <p:cNvPr id="8823" name="Google Shape;8823;p72"/>
              <p:cNvGrpSpPr/>
              <p:nvPr/>
            </p:nvGrpSpPr>
            <p:grpSpPr>
              <a:xfrm>
                <a:off x="6290865" y="1489315"/>
                <a:ext cx="248514" cy="603900"/>
                <a:chOff x="6290865" y="1489315"/>
                <a:chExt cx="248514" cy="603900"/>
              </a:xfrm>
            </p:grpSpPr>
            <p:sp>
              <p:nvSpPr>
                <p:cNvPr id="8824" name="Google Shape;8824;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72"/>
              <p:cNvGrpSpPr/>
              <p:nvPr/>
            </p:nvGrpSpPr>
            <p:grpSpPr>
              <a:xfrm>
                <a:off x="6238903" y="1193063"/>
                <a:ext cx="284947" cy="333087"/>
                <a:chOff x="6238903" y="1193063"/>
                <a:chExt cx="284947" cy="333087"/>
              </a:xfrm>
            </p:grpSpPr>
            <p:sp>
              <p:nvSpPr>
                <p:cNvPr id="8827" name="Google Shape;8827;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8" name="Google Shape;8828;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829" name="Google Shape;8829;p72"/>
            <p:cNvGrpSpPr/>
            <p:nvPr/>
          </p:nvGrpSpPr>
          <p:grpSpPr>
            <a:xfrm>
              <a:off x="5900602" y="1193063"/>
              <a:ext cx="444345" cy="1021707"/>
              <a:chOff x="5900602" y="1193063"/>
              <a:chExt cx="444345" cy="1021707"/>
            </a:xfrm>
          </p:grpSpPr>
          <p:grpSp>
            <p:nvGrpSpPr>
              <p:cNvPr id="8830" name="Google Shape;8830;p72"/>
              <p:cNvGrpSpPr/>
              <p:nvPr/>
            </p:nvGrpSpPr>
            <p:grpSpPr>
              <a:xfrm>
                <a:off x="6046501" y="1367785"/>
                <a:ext cx="298446" cy="846986"/>
                <a:chOff x="6046501" y="1367785"/>
                <a:chExt cx="298446" cy="846986"/>
              </a:xfrm>
            </p:grpSpPr>
            <p:sp>
              <p:nvSpPr>
                <p:cNvPr id="8831" name="Google Shape;8831;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2"/>
              <p:cNvGrpSpPr/>
              <p:nvPr/>
            </p:nvGrpSpPr>
            <p:grpSpPr>
              <a:xfrm>
                <a:off x="5900602" y="1193063"/>
                <a:ext cx="284947" cy="182312"/>
                <a:chOff x="5900602" y="1193063"/>
                <a:chExt cx="284947" cy="182312"/>
              </a:xfrm>
            </p:grpSpPr>
            <p:sp>
              <p:nvSpPr>
                <p:cNvPr id="8834" name="Google Shape;8834;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5" name="Google Shape;8835;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836" name="Google Shape;8836;p72"/>
            <p:cNvGrpSpPr/>
            <p:nvPr/>
          </p:nvGrpSpPr>
          <p:grpSpPr>
            <a:xfrm>
              <a:off x="6738300" y="1193063"/>
              <a:ext cx="462153" cy="707634"/>
              <a:chOff x="6738300" y="1193063"/>
              <a:chExt cx="462153" cy="707634"/>
            </a:xfrm>
          </p:grpSpPr>
          <p:grpSp>
            <p:nvGrpSpPr>
              <p:cNvPr id="8837" name="Google Shape;8837;p72"/>
              <p:cNvGrpSpPr/>
              <p:nvPr/>
            </p:nvGrpSpPr>
            <p:grpSpPr>
              <a:xfrm>
                <a:off x="6915505" y="1193063"/>
                <a:ext cx="284947" cy="597387"/>
                <a:chOff x="6915505" y="1193063"/>
                <a:chExt cx="284947" cy="597387"/>
              </a:xfrm>
            </p:grpSpPr>
            <p:sp>
              <p:nvSpPr>
                <p:cNvPr id="8838" name="Google Shape;8838;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9" name="Google Shape;8839;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840" name="Google Shape;8840;p72"/>
              <p:cNvGrpSpPr/>
              <p:nvPr/>
            </p:nvGrpSpPr>
            <p:grpSpPr>
              <a:xfrm>
                <a:off x="6738300" y="1684725"/>
                <a:ext cx="230066" cy="215971"/>
                <a:chOff x="6738300" y="1684725"/>
                <a:chExt cx="230066" cy="215971"/>
              </a:xfrm>
            </p:grpSpPr>
            <p:sp>
              <p:nvSpPr>
                <p:cNvPr id="8841" name="Google Shape;8841;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6" name="Shape 8846"/>
        <p:cNvGrpSpPr/>
        <p:nvPr/>
      </p:nvGrpSpPr>
      <p:grpSpPr>
        <a:xfrm>
          <a:off x="0" y="0"/>
          <a:ext cx="0" cy="0"/>
          <a:chOff x="0" y="0"/>
          <a:chExt cx="0" cy="0"/>
        </a:xfrm>
      </p:grpSpPr>
      <p:grpSp>
        <p:nvGrpSpPr>
          <p:cNvPr id="8847" name="Google Shape;8847;p73"/>
          <p:cNvGrpSpPr/>
          <p:nvPr/>
        </p:nvGrpSpPr>
        <p:grpSpPr>
          <a:xfrm>
            <a:off x="829359" y="2307635"/>
            <a:ext cx="339235" cy="298186"/>
            <a:chOff x="898875" y="244725"/>
            <a:chExt cx="481800" cy="423500"/>
          </a:xfrm>
        </p:grpSpPr>
        <p:sp>
          <p:nvSpPr>
            <p:cNvPr id="8848" name="Google Shape;8848;p7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9" name="Google Shape;8849;p7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0" name="Google Shape;8850;p7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1" name="Google Shape;8851;p7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2" name="Google Shape;8852;p7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3" name="Google Shape;8853;p7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4" name="Google Shape;8854;p73"/>
          <p:cNvGrpSpPr/>
          <p:nvPr/>
        </p:nvGrpSpPr>
        <p:grpSpPr>
          <a:xfrm>
            <a:off x="1267741" y="2287103"/>
            <a:ext cx="298169" cy="339253"/>
            <a:chOff x="1529350" y="258825"/>
            <a:chExt cx="423475" cy="481825"/>
          </a:xfrm>
        </p:grpSpPr>
        <p:sp>
          <p:nvSpPr>
            <p:cNvPr id="8855" name="Google Shape;8855;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6" name="Google Shape;8856;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7" name="Google Shape;8857;p73"/>
          <p:cNvGrpSpPr/>
          <p:nvPr/>
        </p:nvGrpSpPr>
        <p:grpSpPr>
          <a:xfrm>
            <a:off x="1660716" y="2367273"/>
            <a:ext cx="340890" cy="178912"/>
            <a:chOff x="2084325" y="363300"/>
            <a:chExt cx="484150" cy="254100"/>
          </a:xfrm>
        </p:grpSpPr>
        <p:sp>
          <p:nvSpPr>
            <p:cNvPr id="8858" name="Google Shape;8858;p7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9" name="Google Shape;8859;p7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0" name="Google Shape;8860;p73"/>
          <p:cNvGrpSpPr/>
          <p:nvPr/>
        </p:nvGrpSpPr>
        <p:grpSpPr>
          <a:xfrm>
            <a:off x="2110011" y="2287102"/>
            <a:ext cx="298169" cy="339253"/>
            <a:chOff x="2707500" y="249400"/>
            <a:chExt cx="423475" cy="481825"/>
          </a:xfrm>
        </p:grpSpPr>
        <p:sp>
          <p:nvSpPr>
            <p:cNvPr id="8861" name="Google Shape;8861;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2" name="Google Shape;8862;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3" name="Google Shape;8863;p73"/>
          <p:cNvGrpSpPr/>
          <p:nvPr/>
        </p:nvGrpSpPr>
        <p:grpSpPr>
          <a:xfrm>
            <a:off x="2523626" y="2287428"/>
            <a:ext cx="305386" cy="338602"/>
            <a:chOff x="3300325" y="249875"/>
            <a:chExt cx="433725" cy="480900"/>
          </a:xfrm>
        </p:grpSpPr>
        <p:sp>
          <p:nvSpPr>
            <p:cNvPr id="8864" name="Google Shape;8864;p7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5" name="Google Shape;8865;p7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6" name="Google Shape;8866;p7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7" name="Google Shape;8867;p7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8" name="Google Shape;8868;p7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9" name="Google Shape;8869;p7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0" name="Google Shape;8870;p73"/>
          <p:cNvGrpSpPr/>
          <p:nvPr/>
        </p:nvGrpSpPr>
        <p:grpSpPr>
          <a:xfrm>
            <a:off x="2912712" y="2287349"/>
            <a:ext cx="352349" cy="338760"/>
            <a:chOff x="3854700" y="249750"/>
            <a:chExt cx="500425" cy="481125"/>
          </a:xfrm>
        </p:grpSpPr>
        <p:sp>
          <p:nvSpPr>
            <p:cNvPr id="8871" name="Google Shape;8871;p7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2" name="Google Shape;8872;p7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3" name="Google Shape;8873;p7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4" name="Google Shape;8874;p7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5" name="Google Shape;8875;p7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6" name="Google Shape;8876;p7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7" name="Google Shape;8877;p7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8" name="Google Shape;8878;p7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9" name="Google Shape;8879;p73"/>
          <p:cNvGrpSpPr/>
          <p:nvPr/>
        </p:nvGrpSpPr>
        <p:grpSpPr>
          <a:xfrm>
            <a:off x="3330701" y="2287349"/>
            <a:ext cx="352349" cy="338760"/>
            <a:chOff x="4447550" y="249750"/>
            <a:chExt cx="500425" cy="481125"/>
          </a:xfrm>
        </p:grpSpPr>
        <p:sp>
          <p:nvSpPr>
            <p:cNvPr id="8880" name="Google Shape;8880;p7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1" name="Google Shape;8881;p7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2" name="Google Shape;8882;p73"/>
          <p:cNvGrpSpPr/>
          <p:nvPr/>
        </p:nvGrpSpPr>
        <p:grpSpPr>
          <a:xfrm>
            <a:off x="3759902" y="2287102"/>
            <a:ext cx="339253" cy="339253"/>
            <a:chOff x="5049725" y="249400"/>
            <a:chExt cx="481825" cy="481825"/>
          </a:xfrm>
        </p:grpSpPr>
        <p:sp>
          <p:nvSpPr>
            <p:cNvPr id="8883" name="Google Shape;8883;p7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4" name="Google Shape;8884;p7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5" name="Google Shape;8885;p73"/>
          <p:cNvGrpSpPr/>
          <p:nvPr/>
        </p:nvGrpSpPr>
        <p:grpSpPr>
          <a:xfrm>
            <a:off x="4173843" y="2287102"/>
            <a:ext cx="339253" cy="339253"/>
            <a:chOff x="5660400" y="238125"/>
            <a:chExt cx="481825" cy="481825"/>
          </a:xfrm>
        </p:grpSpPr>
        <p:sp>
          <p:nvSpPr>
            <p:cNvPr id="8886" name="Google Shape;8886;p7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7" name="Google Shape;8887;p7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8" name="Google Shape;8888;p73"/>
          <p:cNvGrpSpPr/>
          <p:nvPr/>
        </p:nvGrpSpPr>
        <p:grpSpPr>
          <a:xfrm>
            <a:off x="4590529" y="2287102"/>
            <a:ext cx="339253" cy="339253"/>
            <a:chOff x="6235400" y="249400"/>
            <a:chExt cx="481825" cy="481825"/>
          </a:xfrm>
        </p:grpSpPr>
        <p:sp>
          <p:nvSpPr>
            <p:cNvPr id="8889" name="Google Shape;8889;p7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0" name="Google Shape;8890;p7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1" name="Google Shape;8891;p7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2" name="Google Shape;8892;p7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3" name="Google Shape;8893;p7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94" name="Google Shape;8894;p73"/>
          <p:cNvGrpSpPr/>
          <p:nvPr/>
        </p:nvGrpSpPr>
        <p:grpSpPr>
          <a:xfrm>
            <a:off x="828875" y="2731810"/>
            <a:ext cx="340204" cy="298116"/>
            <a:chOff x="899850" y="871450"/>
            <a:chExt cx="483175" cy="423400"/>
          </a:xfrm>
        </p:grpSpPr>
        <p:sp>
          <p:nvSpPr>
            <p:cNvPr id="8895" name="Google Shape;8895;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6" name="Google Shape;8896;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7" name="Google Shape;8897;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8" name="Google Shape;8898;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99" name="Google Shape;8899;p7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00" name="Google Shape;8900;p73"/>
          <p:cNvGrpSpPr/>
          <p:nvPr/>
        </p:nvGrpSpPr>
        <p:grpSpPr>
          <a:xfrm>
            <a:off x="1660875" y="2711232"/>
            <a:ext cx="340573" cy="339271"/>
            <a:chOff x="2085450" y="842250"/>
            <a:chExt cx="483700" cy="481850"/>
          </a:xfrm>
        </p:grpSpPr>
        <p:sp>
          <p:nvSpPr>
            <p:cNvPr id="8901" name="Google Shape;8901;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2" name="Google Shape;8902;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3" name="Google Shape;8903;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04" name="Google Shape;8904;p73"/>
          <p:cNvGrpSpPr/>
          <p:nvPr/>
        </p:nvGrpSpPr>
        <p:grpSpPr>
          <a:xfrm>
            <a:off x="2089443" y="2711241"/>
            <a:ext cx="339306" cy="339253"/>
            <a:chOff x="2685825" y="840375"/>
            <a:chExt cx="481900" cy="481825"/>
          </a:xfrm>
        </p:grpSpPr>
        <p:sp>
          <p:nvSpPr>
            <p:cNvPr id="8905" name="Google Shape;8905;p7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6" name="Google Shape;8906;p7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07" name="Google Shape;8907;p73"/>
          <p:cNvGrpSpPr/>
          <p:nvPr/>
        </p:nvGrpSpPr>
        <p:grpSpPr>
          <a:xfrm>
            <a:off x="2501104" y="2710924"/>
            <a:ext cx="350431" cy="339887"/>
            <a:chOff x="3270675" y="841800"/>
            <a:chExt cx="497700" cy="482725"/>
          </a:xfrm>
        </p:grpSpPr>
        <p:sp>
          <p:nvSpPr>
            <p:cNvPr id="8908" name="Google Shape;8908;p7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9" name="Google Shape;8909;p7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0" name="Google Shape;8910;p7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11" name="Google Shape;8911;p7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912" name="Google Shape;8912;p73"/>
          <p:cNvGrpSpPr/>
          <p:nvPr/>
        </p:nvGrpSpPr>
        <p:grpSpPr>
          <a:xfrm>
            <a:off x="3337249" y="2731783"/>
            <a:ext cx="339253" cy="298169"/>
            <a:chOff x="4467200" y="877100"/>
            <a:chExt cx="481825" cy="423475"/>
          </a:xfrm>
        </p:grpSpPr>
        <p:sp>
          <p:nvSpPr>
            <p:cNvPr id="8913" name="Google Shape;8913;p7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4" name="Google Shape;8914;p7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5" name="Google Shape;8915;p7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6" name="Google Shape;8916;p7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17" name="Google Shape;8917;p73"/>
          <p:cNvGrpSpPr/>
          <p:nvPr/>
        </p:nvGrpSpPr>
        <p:grpSpPr>
          <a:xfrm>
            <a:off x="3752140" y="2711232"/>
            <a:ext cx="354778" cy="339271"/>
            <a:chOff x="5045500" y="842250"/>
            <a:chExt cx="503875" cy="481850"/>
          </a:xfrm>
        </p:grpSpPr>
        <p:sp>
          <p:nvSpPr>
            <p:cNvPr id="8918" name="Google Shape;8918;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9" name="Google Shape;8919;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0" name="Google Shape;8920;p73"/>
          <p:cNvGrpSpPr/>
          <p:nvPr/>
        </p:nvGrpSpPr>
        <p:grpSpPr>
          <a:xfrm>
            <a:off x="4174987" y="2737451"/>
            <a:ext cx="336965" cy="286833"/>
            <a:chOff x="5645200" y="879425"/>
            <a:chExt cx="478575" cy="407375"/>
          </a:xfrm>
        </p:grpSpPr>
        <p:sp>
          <p:nvSpPr>
            <p:cNvPr id="8921" name="Google Shape;8921;p7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2" name="Google Shape;8922;p7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3" name="Google Shape;8923;p7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4" name="Google Shape;8924;p7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5" name="Google Shape;8925;p7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6" name="Google Shape;8926;p7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7" name="Google Shape;8927;p73"/>
          <p:cNvGrpSpPr/>
          <p:nvPr/>
        </p:nvGrpSpPr>
        <p:grpSpPr>
          <a:xfrm>
            <a:off x="4611062" y="2711241"/>
            <a:ext cx="298186" cy="339253"/>
            <a:chOff x="6264525" y="842250"/>
            <a:chExt cx="423500" cy="481825"/>
          </a:xfrm>
        </p:grpSpPr>
        <p:sp>
          <p:nvSpPr>
            <p:cNvPr id="8928" name="Google Shape;8928;p7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9" name="Google Shape;8929;p7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0" name="Google Shape;8930;p7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1" name="Google Shape;8931;p7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2" name="Google Shape;8932;p7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3" name="Google Shape;8933;p7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4" name="Google Shape;8934;p7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5" name="Google Shape;8935;p73"/>
          <p:cNvGrpSpPr/>
          <p:nvPr/>
        </p:nvGrpSpPr>
        <p:grpSpPr>
          <a:xfrm>
            <a:off x="829350" y="3125895"/>
            <a:ext cx="339253" cy="339253"/>
            <a:chOff x="900750" y="1436075"/>
            <a:chExt cx="481825" cy="481825"/>
          </a:xfrm>
        </p:grpSpPr>
        <p:sp>
          <p:nvSpPr>
            <p:cNvPr id="8936" name="Google Shape;8936;p7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7" name="Google Shape;8937;p7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8" name="Google Shape;8938;p7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39" name="Google Shape;8939;p7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0" name="Google Shape;8940;p73"/>
          <p:cNvGrpSpPr/>
          <p:nvPr/>
        </p:nvGrpSpPr>
        <p:grpSpPr>
          <a:xfrm>
            <a:off x="1247198" y="3186183"/>
            <a:ext cx="339253" cy="218676"/>
            <a:chOff x="1492675" y="1520750"/>
            <a:chExt cx="481825" cy="310575"/>
          </a:xfrm>
        </p:grpSpPr>
        <p:sp>
          <p:nvSpPr>
            <p:cNvPr id="8941" name="Google Shape;8941;p7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2" name="Google Shape;8942;p7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3" name="Google Shape;8943;p73"/>
          <p:cNvGrpSpPr/>
          <p:nvPr/>
        </p:nvGrpSpPr>
        <p:grpSpPr>
          <a:xfrm>
            <a:off x="1654995" y="3125877"/>
            <a:ext cx="352332" cy="339288"/>
            <a:chOff x="2071000" y="1435025"/>
            <a:chExt cx="500400" cy="481875"/>
          </a:xfrm>
        </p:grpSpPr>
        <p:sp>
          <p:nvSpPr>
            <p:cNvPr id="8944" name="Google Shape;8944;p7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5" name="Google Shape;8945;p7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6" name="Google Shape;8946;p7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47" name="Google Shape;8947;p73"/>
          <p:cNvGrpSpPr/>
          <p:nvPr/>
        </p:nvGrpSpPr>
        <p:grpSpPr>
          <a:xfrm>
            <a:off x="2083159" y="3146709"/>
            <a:ext cx="351874" cy="297623"/>
            <a:chOff x="2678350" y="1464650"/>
            <a:chExt cx="499750" cy="422700"/>
          </a:xfrm>
        </p:grpSpPr>
        <p:sp>
          <p:nvSpPr>
            <p:cNvPr id="8948" name="Google Shape;8948;p7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9" name="Google Shape;8949;p7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0" name="Google Shape;8950;p7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1" name="Google Shape;8951;p73"/>
          <p:cNvGrpSpPr/>
          <p:nvPr/>
        </p:nvGrpSpPr>
        <p:grpSpPr>
          <a:xfrm>
            <a:off x="2506692" y="3125895"/>
            <a:ext cx="339253" cy="339253"/>
            <a:chOff x="3271200" y="1435075"/>
            <a:chExt cx="481825" cy="481825"/>
          </a:xfrm>
        </p:grpSpPr>
        <p:sp>
          <p:nvSpPr>
            <p:cNvPr id="8952" name="Google Shape;8952;p7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3" name="Google Shape;8953;p7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4" name="Google Shape;8954;p73"/>
          <p:cNvGrpSpPr/>
          <p:nvPr/>
        </p:nvGrpSpPr>
        <p:grpSpPr>
          <a:xfrm>
            <a:off x="2917165" y="3125877"/>
            <a:ext cx="343442" cy="339288"/>
            <a:chOff x="3858100" y="1435075"/>
            <a:chExt cx="487775" cy="481875"/>
          </a:xfrm>
        </p:grpSpPr>
        <p:sp>
          <p:nvSpPr>
            <p:cNvPr id="8955" name="Google Shape;8955;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6" name="Google Shape;8956;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7" name="Google Shape;8957;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8" name="Google Shape;8958;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59" name="Google Shape;8959;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60" name="Google Shape;8960;p73"/>
          <p:cNvGrpSpPr/>
          <p:nvPr/>
        </p:nvGrpSpPr>
        <p:grpSpPr>
          <a:xfrm>
            <a:off x="3337249" y="3125895"/>
            <a:ext cx="339253" cy="339253"/>
            <a:chOff x="4456875" y="1435075"/>
            <a:chExt cx="481825" cy="481825"/>
          </a:xfrm>
        </p:grpSpPr>
        <p:sp>
          <p:nvSpPr>
            <p:cNvPr id="8961" name="Google Shape;8961;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2" name="Google Shape;8962;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3" name="Google Shape;8963;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4" name="Google Shape;8964;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5" name="Google Shape;8965;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6" name="Google Shape;8966;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7" name="Google Shape;8967;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8" name="Google Shape;8968;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69" name="Google Shape;8969;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0" name="Google Shape;8970;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1" name="Google Shape;8971;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2" name="Google Shape;8972;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3" name="Google Shape;8973;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4" name="Google Shape;8974;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5" name="Google Shape;8975;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6" name="Google Shape;8976;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7" name="Google Shape;8977;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8" name="Google Shape;8978;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9" name="Google Shape;8979;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0" name="Google Shape;8980;p73"/>
          <p:cNvGrpSpPr/>
          <p:nvPr/>
        </p:nvGrpSpPr>
        <p:grpSpPr>
          <a:xfrm>
            <a:off x="3758239" y="3125886"/>
            <a:ext cx="342580" cy="339271"/>
            <a:chOff x="5049725" y="1435050"/>
            <a:chExt cx="486550" cy="481850"/>
          </a:xfrm>
        </p:grpSpPr>
        <p:sp>
          <p:nvSpPr>
            <p:cNvPr id="8981" name="Google Shape;8981;p7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2" name="Google Shape;8982;p7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3" name="Google Shape;8983;p7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4" name="Google Shape;8984;p7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5" name="Google Shape;8985;p73"/>
          <p:cNvGrpSpPr/>
          <p:nvPr/>
        </p:nvGrpSpPr>
        <p:grpSpPr>
          <a:xfrm>
            <a:off x="4173790" y="3125895"/>
            <a:ext cx="339359" cy="339253"/>
            <a:chOff x="5642475" y="1435075"/>
            <a:chExt cx="481975" cy="481825"/>
          </a:xfrm>
        </p:grpSpPr>
        <p:sp>
          <p:nvSpPr>
            <p:cNvPr id="8986" name="Google Shape;8986;p7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7" name="Google Shape;8987;p7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8" name="Google Shape;8988;p7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9" name="Google Shape;8989;p73"/>
          <p:cNvGrpSpPr/>
          <p:nvPr/>
        </p:nvGrpSpPr>
        <p:grpSpPr>
          <a:xfrm>
            <a:off x="4588276" y="3125886"/>
            <a:ext cx="343759" cy="339271"/>
            <a:chOff x="6232000" y="1435050"/>
            <a:chExt cx="488225" cy="481850"/>
          </a:xfrm>
        </p:grpSpPr>
        <p:sp>
          <p:nvSpPr>
            <p:cNvPr id="8990" name="Google Shape;8990;p7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1" name="Google Shape;8991;p7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2" name="Google Shape;8992;p7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3" name="Google Shape;8993;p7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4" name="Google Shape;8994;p7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95" name="Google Shape;8995;p73"/>
          <p:cNvGrpSpPr/>
          <p:nvPr/>
        </p:nvGrpSpPr>
        <p:grpSpPr>
          <a:xfrm>
            <a:off x="849012" y="3539545"/>
            <a:ext cx="299929" cy="337792"/>
            <a:chOff x="924450" y="2028975"/>
            <a:chExt cx="425975" cy="479750"/>
          </a:xfrm>
        </p:grpSpPr>
        <p:sp>
          <p:nvSpPr>
            <p:cNvPr id="8996" name="Google Shape;8996;p7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7" name="Google Shape;8997;p7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8" name="Google Shape;8998;p7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99" name="Google Shape;8999;p73"/>
          <p:cNvGrpSpPr/>
          <p:nvPr/>
        </p:nvGrpSpPr>
        <p:grpSpPr>
          <a:xfrm>
            <a:off x="1661509" y="3559347"/>
            <a:ext cx="339306" cy="298186"/>
            <a:chOff x="2085450" y="2057100"/>
            <a:chExt cx="481900" cy="423500"/>
          </a:xfrm>
        </p:grpSpPr>
        <p:sp>
          <p:nvSpPr>
            <p:cNvPr id="9000" name="Google Shape;9000;p7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1" name="Google Shape;9001;p7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2" name="Google Shape;9002;p7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3" name="Google Shape;9003;p73"/>
          <p:cNvGrpSpPr/>
          <p:nvPr/>
        </p:nvGrpSpPr>
        <p:grpSpPr>
          <a:xfrm>
            <a:off x="2089442" y="3582592"/>
            <a:ext cx="339306" cy="251698"/>
            <a:chOff x="2678275" y="2090100"/>
            <a:chExt cx="481900" cy="357475"/>
          </a:xfrm>
        </p:grpSpPr>
        <p:sp>
          <p:nvSpPr>
            <p:cNvPr id="9004" name="Google Shape;9004;p7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5" name="Google Shape;9005;p7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6" name="Google Shape;9006;p7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7" name="Google Shape;9007;p7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8" name="Google Shape;9008;p7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09" name="Google Shape;9009;p73"/>
          <p:cNvGrpSpPr/>
          <p:nvPr/>
        </p:nvGrpSpPr>
        <p:grpSpPr>
          <a:xfrm>
            <a:off x="2566646" y="3594790"/>
            <a:ext cx="219345" cy="227301"/>
            <a:chOff x="3357325" y="2093500"/>
            <a:chExt cx="311525" cy="322825"/>
          </a:xfrm>
        </p:grpSpPr>
        <p:sp>
          <p:nvSpPr>
            <p:cNvPr id="9010" name="Google Shape;9010;p7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1" name="Google Shape;9011;p7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2" name="Google Shape;9012;p7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13" name="Google Shape;9013;p7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14" name="Google Shape;9014;p73"/>
          <p:cNvGrpSpPr/>
          <p:nvPr/>
        </p:nvGrpSpPr>
        <p:grpSpPr>
          <a:xfrm>
            <a:off x="3360836" y="3538814"/>
            <a:ext cx="292078" cy="339253"/>
            <a:chOff x="4492800" y="2027925"/>
            <a:chExt cx="414825" cy="481825"/>
          </a:xfrm>
        </p:grpSpPr>
        <p:sp>
          <p:nvSpPr>
            <p:cNvPr id="9015" name="Google Shape;9015;p7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6" name="Google Shape;9016;p7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7" name="Google Shape;9017;p73"/>
          <p:cNvGrpSpPr/>
          <p:nvPr/>
        </p:nvGrpSpPr>
        <p:grpSpPr>
          <a:xfrm>
            <a:off x="3759928" y="3538805"/>
            <a:ext cx="339200" cy="339271"/>
            <a:chOff x="5049725" y="2027900"/>
            <a:chExt cx="481750" cy="481850"/>
          </a:xfrm>
        </p:grpSpPr>
        <p:sp>
          <p:nvSpPr>
            <p:cNvPr id="9018" name="Google Shape;9018;p7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19" name="Google Shape;9019;p7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0" name="Google Shape;9020;p7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1" name="Google Shape;9021;p7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2" name="Google Shape;9022;p7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3" name="Google Shape;9023;p7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4" name="Google Shape;9024;p7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5" name="Google Shape;9025;p7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26" name="Google Shape;9026;p73"/>
          <p:cNvGrpSpPr/>
          <p:nvPr/>
        </p:nvGrpSpPr>
        <p:grpSpPr>
          <a:xfrm>
            <a:off x="4233524" y="3538893"/>
            <a:ext cx="219890" cy="339095"/>
            <a:chOff x="5726350" y="2028150"/>
            <a:chExt cx="312300" cy="481600"/>
          </a:xfrm>
        </p:grpSpPr>
        <p:sp>
          <p:nvSpPr>
            <p:cNvPr id="9027" name="Google Shape;9027;p7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8" name="Google Shape;9028;p7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29" name="Google Shape;9029;p7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0" name="Google Shape;9030;p73"/>
          <p:cNvGrpSpPr/>
          <p:nvPr/>
        </p:nvGrpSpPr>
        <p:grpSpPr>
          <a:xfrm>
            <a:off x="4593715" y="3542000"/>
            <a:ext cx="332881" cy="332881"/>
            <a:chOff x="6239925" y="2032450"/>
            <a:chExt cx="472775" cy="472775"/>
          </a:xfrm>
        </p:grpSpPr>
        <p:sp>
          <p:nvSpPr>
            <p:cNvPr id="9031" name="Google Shape;9031;p7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2" name="Google Shape;9032;p7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3" name="Google Shape;9033;p73"/>
          <p:cNvGrpSpPr/>
          <p:nvPr/>
        </p:nvGrpSpPr>
        <p:grpSpPr>
          <a:xfrm>
            <a:off x="5042807" y="2364092"/>
            <a:ext cx="334641" cy="185425"/>
            <a:chOff x="903075" y="2730000"/>
            <a:chExt cx="475275" cy="263350"/>
          </a:xfrm>
        </p:grpSpPr>
        <p:sp>
          <p:nvSpPr>
            <p:cNvPr id="9034" name="Google Shape;9034;p7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5" name="Google Shape;9035;p7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6" name="Google Shape;9036;p7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37" name="Google Shape;9037;p73"/>
          <p:cNvGrpSpPr/>
          <p:nvPr/>
        </p:nvGrpSpPr>
        <p:grpSpPr>
          <a:xfrm>
            <a:off x="1247198" y="3538814"/>
            <a:ext cx="339253" cy="339253"/>
            <a:chOff x="1492675" y="2027925"/>
            <a:chExt cx="481825" cy="481825"/>
          </a:xfrm>
        </p:grpSpPr>
        <p:sp>
          <p:nvSpPr>
            <p:cNvPr id="9038" name="Google Shape;9038;p7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9" name="Google Shape;9039;p7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0" name="Google Shape;9040;p7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1" name="Google Shape;9041;p7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2" name="Google Shape;9042;p7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3" name="Google Shape;9043;p73"/>
          <p:cNvGrpSpPr/>
          <p:nvPr/>
        </p:nvGrpSpPr>
        <p:grpSpPr>
          <a:xfrm>
            <a:off x="5473575" y="2287178"/>
            <a:ext cx="339253" cy="339253"/>
            <a:chOff x="1492675" y="2620775"/>
            <a:chExt cx="481825" cy="481825"/>
          </a:xfrm>
        </p:grpSpPr>
        <p:sp>
          <p:nvSpPr>
            <p:cNvPr id="9044" name="Google Shape;9044;p7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5" name="Google Shape;9045;p7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46" name="Google Shape;9046;p7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47" name="Google Shape;9047;p73"/>
          <p:cNvGrpSpPr/>
          <p:nvPr/>
        </p:nvGrpSpPr>
        <p:grpSpPr>
          <a:xfrm>
            <a:off x="6297328" y="2303161"/>
            <a:ext cx="333585" cy="307287"/>
            <a:chOff x="2682350" y="2643425"/>
            <a:chExt cx="473775" cy="436425"/>
          </a:xfrm>
        </p:grpSpPr>
        <p:sp>
          <p:nvSpPr>
            <p:cNvPr id="9048" name="Google Shape;9048;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9" name="Google Shape;9049;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0" name="Google Shape;9050;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1" name="Google Shape;9051;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2" name="Google Shape;9052;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3" name="Google Shape;9053;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4" name="Google Shape;9054;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5" name="Google Shape;9055;p73"/>
          <p:cNvGrpSpPr/>
          <p:nvPr/>
        </p:nvGrpSpPr>
        <p:grpSpPr>
          <a:xfrm>
            <a:off x="6762818" y="2287178"/>
            <a:ext cx="238531" cy="339253"/>
            <a:chOff x="3342725" y="2620775"/>
            <a:chExt cx="338775" cy="481825"/>
          </a:xfrm>
        </p:grpSpPr>
        <p:sp>
          <p:nvSpPr>
            <p:cNvPr id="9056" name="Google Shape;9056;p7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7" name="Google Shape;9057;p7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8" name="Google Shape;9058;p7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9" name="Google Shape;9059;p73"/>
          <p:cNvGrpSpPr/>
          <p:nvPr/>
        </p:nvGrpSpPr>
        <p:grpSpPr>
          <a:xfrm>
            <a:off x="7156568" y="2287178"/>
            <a:ext cx="278296" cy="339253"/>
            <a:chOff x="3907325" y="2620775"/>
            <a:chExt cx="395250" cy="481825"/>
          </a:xfrm>
        </p:grpSpPr>
        <p:sp>
          <p:nvSpPr>
            <p:cNvPr id="9060" name="Google Shape;9060;p7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1" name="Google Shape;9061;p7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2" name="Google Shape;9062;p7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3" name="Google Shape;9063;p7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64" name="Google Shape;9064;p73"/>
          <p:cNvGrpSpPr/>
          <p:nvPr/>
        </p:nvGrpSpPr>
        <p:grpSpPr>
          <a:xfrm>
            <a:off x="7549755" y="2297783"/>
            <a:ext cx="339253" cy="318042"/>
            <a:chOff x="4456875" y="2635825"/>
            <a:chExt cx="481825" cy="451700"/>
          </a:xfrm>
        </p:grpSpPr>
        <p:sp>
          <p:nvSpPr>
            <p:cNvPr id="9065" name="Google Shape;9065;p7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6" name="Google Shape;9066;p7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7" name="Google Shape;9067;p7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8" name="Google Shape;9068;p7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9" name="Google Shape;9069;p7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0" name="Google Shape;9070;p7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1" name="Google Shape;9071;p73"/>
          <p:cNvGrpSpPr/>
          <p:nvPr/>
        </p:nvGrpSpPr>
        <p:grpSpPr>
          <a:xfrm>
            <a:off x="7974679" y="2297783"/>
            <a:ext cx="339253" cy="318042"/>
            <a:chOff x="5049725" y="2635825"/>
            <a:chExt cx="481825" cy="451700"/>
          </a:xfrm>
        </p:grpSpPr>
        <p:sp>
          <p:nvSpPr>
            <p:cNvPr id="9072" name="Google Shape;9072;p7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3" name="Google Shape;9073;p7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4" name="Google Shape;9074;p7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5" name="Google Shape;9075;p73"/>
          <p:cNvGrpSpPr/>
          <p:nvPr/>
        </p:nvGrpSpPr>
        <p:grpSpPr>
          <a:xfrm>
            <a:off x="2375386" y="3952243"/>
            <a:ext cx="338566" cy="338373"/>
            <a:chOff x="5643000" y="2621375"/>
            <a:chExt cx="480850" cy="480575"/>
          </a:xfrm>
        </p:grpSpPr>
        <p:sp>
          <p:nvSpPr>
            <p:cNvPr id="9076" name="Google Shape;9076;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7" name="Google Shape;9077;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8" name="Google Shape;9078;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9" name="Google Shape;9079;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0" name="Google Shape;9080;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1" name="Google Shape;9081;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2" name="Google Shape;9082;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83" name="Google Shape;9083;p73"/>
          <p:cNvGrpSpPr/>
          <p:nvPr/>
        </p:nvGrpSpPr>
        <p:grpSpPr>
          <a:xfrm>
            <a:off x="4192782" y="3951803"/>
            <a:ext cx="339359" cy="339253"/>
            <a:chOff x="6235250" y="2620775"/>
            <a:chExt cx="481975" cy="481825"/>
          </a:xfrm>
        </p:grpSpPr>
        <p:sp>
          <p:nvSpPr>
            <p:cNvPr id="9084" name="Google Shape;9084;p7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5" name="Google Shape;9085;p7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6" name="Google Shape;9086;p7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7" name="Google Shape;9087;p7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8" name="Google Shape;9088;p7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89" name="Google Shape;9089;p7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90" name="Google Shape;9090;p73"/>
          <p:cNvGrpSpPr/>
          <p:nvPr/>
        </p:nvGrpSpPr>
        <p:grpSpPr>
          <a:xfrm>
            <a:off x="5472652" y="2711317"/>
            <a:ext cx="341101" cy="339253"/>
            <a:chOff x="1535000" y="3223325"/>
            <a:chExt cx="484450" cy="481825"/>
          </a:xfrm>
        </p:grpSpPr>
        <p:sp>
          <p:nvSpPr>
            <p:cNvPr id="9091" name="Google Shape;9091;p7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2" name="Google Shape;9092;p7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3" name="Google Shape;9093;p7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94" name="Google Shape;9094;p73"/>
          <p:cNvGrpSpPr/>
          <p:nvPr/>
        </p:nvGrpSpPr>
        <p:grpSpPr>
          <a:xfrm>
            <a:off x="5880219" y="2746618"/>
            <a:ext cx="339253" cy="268649"/>
            <a:chOff x="2085525" y="3263750"/>
            <a:chExt cx="481825" cy="381550"/>
          </a:xfrm>
        </p:grpSpPr>
        <p:sp>
          <p:nvSpPr>
            <p:cNvPr id="9095" name="Google Shape;9095;p7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6" name="Google Shape;9096;p7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97" name="Google Shape;9097;p7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098" name="Google Shape;9098;p73"/>
          <p:cNvGrpSpPr/>
          <p:nvPr/>
        </p:nvGrpSpPr>
        <p:grpSpPr>
          <a:xfrm>
            <a:off x="6711982" y="2711308"/>
            <a:ext cx="340204" cy="339271"/>
            <a:chOff x="3270450" y="3213625"/>
            <a:chExt cx="483175" cy="481850"/>
          </a:xfrm>
        </p:grpSpPr>
        <p:sp>
          <p:nvSpPr>
            <p:cNvPr id="9099" name="Google Shape;9099;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0" name="Google Shape;9100;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01" name="Google Shape;9101;p73"/>
          <p:cNvGrpSpPr/>
          <p:nvPr/>
        </p:nvGrpSpPr>
        <p:grpSpPr>
          <a:xfrm>
            <a:off x="7211250" y="2711317"/>
            <a:ext cx="168931" cy="339253"/>
            <a:chOff x="3984950" y="3213600"/>
            <a:chExt cx="239925" cy="481825"/>
          </a:xfrm>
        </p:grpSpPr>
        <p:sp>
          <p:nvSpPr>
            <p:cNvPr id="9102" name="Google Shape;9102;p7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3" name="Google Shape;9103;p7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104" name="Google Shape;9104;p7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5" name="Google Shape;9105;p7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106" name="Google Shape;9106;p73"/>
          <p:cNvGrpSpPr/>
          <p:nvPr/>
        </p:nvGrpSpPr>
        <p:grpSpPr>
          <a:xfrm>
            <a:off x="1874281" y="3981487"/>
            <a:ext cx="355218" cy="279880"/>
            <a:chOff x="5629975" y="3255775"/>
            <a:chExt cx="504500" cy="397500"/>
          </a:xfrm>
        </p:grpSpPr>
        <p:sp>
          <p:nvSpPr>
            <p:cNvPr id="9107" name="Google Shape;9107;p7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8" name="Google Shape;9108;p7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9" name="Google Shape;9109;p7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0" name="Google Shape;9110;p7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1" name="Google Shape;9111;p7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2" name="Google Shape;9112;p73"/>
          <p:cNvGrpSpPr/>
          <p:nvPr/>
        </p:nvGrpSpPr>
        <p:grpSpPr>
          <a:xfrm>
            <a:off x="3755839" y="3981593"/>
            <a:ext cx="340256" cy="279669"/>
            <a:chOff x="6234950" y="3255925"/>
            <a:chExt cx="483250" cy="397200"/>
          </a:xfrm>
        </p:grpSpPr>
        <p:sp>
          <p:nvSpPr>
            <p:cNvPr id="9113" name="Google Shape;9113;p7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4" name="Google Shape;9114;p7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5" name="Google Shape;9115;p7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6" name="Google Shape;9116;p7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7" name="Google Shape;9117;p7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8" name="Google Shape;9118;p7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19" name="Google Shape;9119;p73"/>
          <p:cNvGrpSpPr/>
          <p:nvPr/>
        </p:nvGrpSpPr>
        <p:grpSpPr>
          <a:xfrm>
            <a:off x="5051107" y="3125970"/>
            <a:ext cx="318042" cy="339253"/>
            <a:chOff x="914900" y="3806450"/>
            <a:chExt cx="451700" cy="481825"/>
          </a:xfrm>
        </p:grpSpPr>
        <p:sp>
          <p:nvSpPr>
            <p:cNvPr id="9120" name="Google Shape;9120;p7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1" name="Google Shape;9121;p7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2" name="Google Shape;9122;p7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3" name="Google Shape;9123;p7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4" name="Google Shape;9124;p7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25" name="Google Shape;9125;p73"/>
          <p:cNvGrpSpPr/>
          <p:nvPr/>
        </p:nvGrpSpPr>
        <p:grpSpPr>
          <a:xfrm>
            <a:off x="5470028" y="3125785"/>
            <a:ext cx="346347" cy="339623"/>
            <a:chOff x="1490050" y="3805975"/>
            <a:chExt cx="491900" cy="482350"/>
          </a:xfrm>
        </p:grpSpPr>
        <p:sp>
          <p:nvSpPr>
            <p:cNvPr id="9126" name="Google Shape;9126;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7" name="Google Shape;9127;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8" name="Google Shape;9128;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9" name="Google Shape;9129;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0" name="Google Shape;9130;p73"/>
          <p:cNvGrpSpPr/>
          <p:nvPr/>
        </p:nvGrpSpPr>
        <p:grpSpPr>
          <a:xfrm>
            <a:off x="5893896" y="3125970"/>
            <a:ext cx="311899" cy="339253"/>
            <a:chOff x="2104275" y="3806450"/>
            <a:chExt cx="442975" cy="481825"/>
          </a:xfrm>
        </p:grpSpPr>
        <p:sp>
          <p:nvSpPr>
            <p:cNvPr id="9131" name="Google Shape;9131;p7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2" name="Google Shape;9132;p7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3" name="Google Shape;9133;p73"/>
          <p:cNvGrpSpPr/>
          <p:nvPr/>
        </p:nvGrpSpPr>
        <p:grpSpPr>
          <a:xfrm>
            <a:off x="6317413" y="3125970"/>
            <a:ext cx="293416" cy="339253"/>
            <a:chOff x="2710875" y="3806450"/>
            <a:chExt cx="416725" cy="481825"/>
          </a:xfrm>
        </p:grpSpPr>
        <p:sp>
          <p:nvSpPr>
            <p:cNvPr id="9134" name="Google Shape;9134;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5" name="Google Shape;9135;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6" name="Google Shape;9136;p73"/>
          <p:cNvGrpSpPr/>
          <p:nvPr/>
        </p:nvGrpSpPr>
        <p:grpSpPr>
          <a:xfrm>
            <a:off x="6712457" y="3166412"/>
            <a:ext cx="339253" cy="258369"/>
            <a:chOff x="3271200" y="3863875"/>
            <a:chExt cx="481825" cy="366950"/>
          </a:xfrm>
        </p:grpSpPr>
        <p:sp>
          <p:nvSpPr>
            <p:cNvPr id="9137" name="Google Shape;9137;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8" name="Google Shape;9138;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9" name="Google Shape;9139;p73"/>
          <p:cNvGrpSpPr/>
          <p:nvPr/>
        </p:nvGrpSpPr>
        <p:grpSpPr>
          <a:xfrm>
            <a:off x="7147952" y="3126199"/>
            <a:ext cx="295528" cy="338795"/>
            <a:chOff x="3895050" y="3806775"/>
            <a:chExt cx="419725" cy="481175"/>
          </a:xfrm>
        </p:grpSpPr>
        <p:sp>
          <p:nvSpPr>
            <p:cNvPr id="9140" name="Google Shape;9140;p7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1" name="Google Shape;9141;p7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2" name="Google Shape;9142;p73"/>
          <p:cNvGrpSpPr/>
          <p:nvPr/>
        </p:nvGrpSpPr>
        <p:grpSpPr>
          <a:xfrm>
            <a:off x="7551234" y="3125979"/>
            <a:ext cx="336296" cy="339235"/>
            <a:chOff x="4464775" y="3806475"/>
            <a:chExt cx="477625" cy="481800"/>
          </a:xfrm>
        </p:grpSpPr>
        <p:sp>
          <p:nvSpPr>
            <p:cNvPr id="9143" name="Google Shape;9143;p7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4" name="Google Shape;9144;p7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5" name="Google Shape;9145;p7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6" name="Google Shape;9146;p7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7" name="Google Shape;9147;p7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8" name="Google Shape;9148;p7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49" name="Google Shape;9149;p73"/>
          <p:cNvGrpSpPr/>
          <p:nvPr/>
        </p:nvGrpSpPr>
        <p:grpSpPr>
          <a:xfrm>
            <a:off x="7974679" y="3125970"/>
            <a:ext cx="339253" cy="339253"/>
            <a:chOff x="5049725" y="3806450"/>
            <a:chExt cx="481825" cy="481825"/>
          </a:xfrm>
        </p:grpSpPr>
        <p:sp>
          <p:nvSpPr>
            <p:cNvPr id="9150" name="Google Shape;9150;p7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1" name="Google Shape;9151;p7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2" name="Google Shape;9152;p7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3" name="Google Shape;9153;p73"/>
          <p:cNvGrpSpPr/>
          <p:nvPr/>
        </p:nvGrpSpPr>
        <p:grpSpPr>
          <a:xfrm>
            <a:off x="1461983" y="3951798"/>
            <a:ext cx="339253" cy="339253"/>
            <a:chOff x="5651375" y="3806450"/>
            <a:chExt cx="481825" cy="481825"/>
          </a:xfrm>
        </p:grpSpPr>
        <p:sp>
          <p:nvSpPr>
            <p:cNvPr id="9154" name="Google Shape;9154;p7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5" name="Google Shape;9155;p7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6" name="Google Shape;9156;p7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7" name="Google Shape;9157;p7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8" name="Google Shape;9158;p73"/>
          <p:cNvGrpSpPr/>
          <p:nvPr/>
        </p:nvGrpSpPr>
        <p:grpSpPr>
          <a:xfrm>
            <a:off x="3360663" y="3953787"/>
            <a:ext cx="298503" cy="335275"/>
            <a:chOff x="6264300" y="3809300"/>
            <a:chExt cx="423950" cy="476175"/>
          </a:xfrm>
        </p:grpSpPr>
        <p:sp>
          <p:nvSpPr>
            <p:cNvPr id="9159" name="Google Shape;9159;p7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0" name="Google Shape;9160;p7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1" name="Google Shape;9161;p7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62" name="Google Shape;9162;p73"/>
          <p:cNvGrpSpPr/>
          <p:nvPr/>
        </p:nvGrpSpPr>
        <p:grpSpPr>
          <a:xfrm>
            <a:off x="5039841" y="3538881"/>
            <a:ext cx="340573" cy="339271"/>
            <a:chOff x="898875" y="4399275"/>
            <a:chExt cx="483700" cy="481850"/>
          </a:xfrm>
        </p:grpSpPr>
        <p:sp>
          <p:nvSpPr>
            <p:cNvPr id="9163" name="Google Shape;9163;p7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4" name="Google Shape;9164;p7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5" name="Google Shape;9165;p7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6" name="Google Shape;9166;p7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7" name="Google Shape;9167;p7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8" name="Google Shape;9168;p7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9" name="Google Shape;9169;p7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0" name="Google Shape;9170;p7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71" name="Google Shape;9171;p73"/>
          <p:cNvGrpSpPr/>
          <p:nvPr/>
        </p:nvGrpSpPr>
        <p:grpSpPr>
          <a:xfrm>
            <a:off x="5473575" y="3554133"/>
            <a:ext cx="339253" cy="308765"/>
            <a:chOff x="1492675" y="4420975"/>
            <a:chExt cx="481825" cy="438525"/>
          </a:xfrm>
        </p:grpSpPr>
        <p:sp>
          <p:nvSpPr>
            <p:cNvPr id="9172" name="Google Shape;9172;p7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3" name="Google Shape;9173;p7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4" name="Google Shape;9174;p7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5" name="Google Shape;9175;p7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6" name="Google Shape;9176;p7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77" name="Google Shape;9177;p73"/>
          <p:cNvGrpSpPr/>
          <p:nvPr/>
        </p:nvGrpSpPr>
        <p:grpSpPr>
          <a:xfrm>
            <a:off x="5878556" y="3539558"/>
            <a:ext cx="342580" cy="337915"/>
            <a:chOff x="2084100" y="4400250"/>
            <a:chExt cx="486550" cy="479925"/>
          </a:xfrm>
        </p:grpSpPr>
        <p:sp>
          <p:nvSpPr>
            <p:cNvPr id="9178" name="Google Shape;9178;p7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9" name="Google Shape;9179;p7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0" name="Google Shape;9180;p7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1" name="Google Shape;9181;p7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2" name="Google Shape;9182;p7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3" name="Google Shape;9183;p7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84" name="Google Shape;9184;p73"/>
          <p:cNvGrpSpPr/>
          <p:nvPr/>
        </p:nvGrpSpPr>
        <p:grpSpPr>
          <a:xfrm>
            <a:off x="6315036" y="3538907"/>
            <a:ext cx="298169" cy="339218"/>
            <a:chOff x="2707950" y="4399325"/>
            <a:chExt cx="423475" cy="481775"/>
          </a:xfrm>
        </p:grpSpPr>
        <p:sp>
          <p:nvSpPr>
            <p:cNvPr id="9185" name="Google Shape;9185;p7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6" name="Google Shape;9186;p7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7" name="Google Shape;9187;p7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8" name="Google Shape;9188;p7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9" name="Google Shape;9189;p7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0" name="Google Shape;9190;p7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1" name="Google Shape;9191;p7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2" name="Google Shape;9192;p7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3" name="Google Shape;9193;p7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4" name="Google Shape;9194;p7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5" name="Google Shape;9195;p7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6" name="Google Shape;9196;p7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7" name="Google Shape;9197;p73"/>
          <p:cNvGrpSpPr/>
          <p:nvPr/>
        </p:nvGrpSpPr>
        <p:grpSpPr>
          <a:xfrm>
            <a:off x="6744555" y="3538881"/>
            <a:ext cx="275057" cy="339271"/>
            <a:chOff x="3330525" y="4399275"/>
            <a:chExt cx="390650" cy="481850"/>
          </a:xfrm>
        </p:grpSpPr>
        <p:sp>
          <p:nvSpPr>
            <p:cNvPr id="9198" name="Google Shape;9198;p7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9" name="Google Shape;9199;p7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0" name="Google Shape;9200;p7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1" name="Google Shape;9201;p7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2" name="Google Shape;9202;p7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3" name="Google Shape;9203;p7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4" name="Google Shape;9204;p7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05" name="Google Shape;9205;p73"/>
          <p:cNvGrpSpPr/>
          <p:nvPr/>
        </p:nvGrpSpPr>
        <p:grpSpPr>
          <a:xfrm>
            <a:off x="7169084" y="3538890"/>
            <a:ext cx="253265" cy="339253"/>
            <a:chOff x="3938800" y="4399275"/>
            <a:chExt cx="359700" cy="481825"/>
          </a:xfrm>
        </p:grpSpPr>
        <p:sp>
          <p:nvSpPr>
            <p:cNvPr id="9206" name="Google Shape;9206;p7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7" name="Google Shape;9207;p7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8" name="Google Shape;9208;p7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9" name="Google Shape;9209;p7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0" name="Google Shape;9210;p7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11" name="Google Shape;9211;p73"/>
          <p:cNvGrpSpPr/>
          <p:nvPr/>
        </p:nvGrpSpPr>
        <p:grpSpPr>
          <a:xfrm>
            <a:off x="7639862" y="3538890"/>
            <a:ext cx="159039" cy="339253"/>
            <a:chOff x="4584850" y="4399275"/>
            <a:chExt cx="225875" cy="481825"/>
          </a:xfrm>
        </p:grpSpPr>
        <p:sp>
          <p:nvSpPr>
            <p:cNvPr id="9212" name="Google Shape;9212;p7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3" name="Google Shape;9213;p7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14" name="Google Shape;9214;p7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215" name="Google Shape;9215;p73"/>
          <p:cNvGrpSpPr/>
          <p:nvPr/>
        </p:nvGrpSpPr>
        <p:grpSpPr>
          <a:xfrm>
            <a:off x="1049680" y="3951795"/>
            <a:ext cx="339253" cy="339253"/>
            <a:chOff x="5642550" y="4399275"/>
            <a:chExt cx="481825" cy="481825"/>
          </a:xfrm>
        </p:grpSpPr>
        <p:sp>
          <p:nvSpPr>
            <p:cNvPr id="9216" name="Google Shape;9216;p7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7" name="Google Shape;9217;p7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18" name="Google Shape;9218;p73"/>
          <p:cNvGrpSpPr/>
          <p:nvPr/>
        </p:nvGrpSpPr>
        <p:grpSpPr>
          <a:xfrm>
            <a:off x="2859815" y="3963703"/>
            <a:ext cx="363316" cy="315437"/>
            <a:chOff x="6218300" y="4416175"/>
            <a:chExt cx="516000" cy="448000"/>
          </a:xfrm>
        </p:grpSpPr>
        <p:sp>
          <p:nvSpPr>
            <p:cNvPr id="9219" name="Google Shape;9219;p7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0" name="Google Shape;9220;p7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1" name="Google Shape;9221;p7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2" name="Google Shape;9222;p73"/>
          <p:cNvGrpSpPr/>
          <p:nvPr/>
        </p:nvGrpSpPr>
        <p:grpSpPr>
          <a:xfrm>
            <a:off x="5918879" y="3951792"/>
            <a:ext cx="339253" cy="339253"/>
            <a:chOff x="899850" y="4992125"/>
            <a:chExt cx="481825" cy="481825"/>
          </a:xfrm>
        </p:grpSpPr>
        <p:sp>
          <p:nvSpPr>
            <p:cNvPr id="9223" name="Google Shape;9223;p7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4" name="Google Shape;9224;p7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5" name="Google Shape;9225;p7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6" name="Google Shape;9226;p73"/>
          <p:cNvGrpSpPr/>
          <p:nvPr/>
        </p:nvGrpSpPr>
        <p:grpSpPr>
          <a:xfrm>
            <a:off x="5461708" y="3951792"/>
            <a:ext cx="339253" cy="339253"/>
            <a:chOff x="1492675" y="4992125"/>
            <a:chExt cx="481825" cy="481825"/>
          </a:xfrm>
        </p:grpSpPr>
        <p:sp>
          <p:nvSpPr>
            <p:cNvPr id="9227" name="Google Shape;9227;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8" name="Google Shape;9228;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9" name="Google Shape;9229;p73"/>
          <p:cNvGrpSpPr/>
          <p:nvPr/>
        </p:nvGrpSpPr>
        <p:grpSpPr>
          <a:xfrm>
            <a:off x="5004462" y="3951792"/>
            <a:ext cx="339253" cy="339253"/>
            <a:chOff x="2085525" y="4992125"/>
            <a:chExt cx="481825" cy="481825"/>
          </a:xfrm>
        </p:grpSpPr>
        <p:sp>
          <p:nvSpPr>
            <p:cNvPr id="9230" name="Google Shape;9230;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1" name="Google Shape;9231;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2" name="Google Shape;9232;p73"/>
          <p:cNvGrpSpPr/>
          <p:nvPr/>
        </p:nvGrpSpPr>
        <p:grpSpPr>
          <a:xfrm>
            <a:off x="6833221" y="3951792"/>
            <a:ext cx="339253" cy="339253"/>
            <a:chOff x="2678350" y="4992125"/>
            <a:chExt cx="481825" cy="481825"/>
          </a:xfrm>
        </p:grpSpPr>
        <p:sp>
          <p:nvSpPr>
            <p:cNvPr id="9233" name="Google Shape;9233;p7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4" name="Google Shape;9234;p7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5" name="Google Shape;9235;p7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6" name="Google Shape;9236;p73"/>
          <p:cNvGrpSpPr/>
          <p:nvPr/>
        </p:nvGrpSpPr>
        <p:grpSpPr>
          <a:xfrm>
            <a:off x="4628816" y="3951792"/>
            <a:ext cx="339253" cy="339253"/>
            <a:chOff x="3271200" y="4992125"/>
            <a:chExt cx="481825" cy="481825"/>
          </a:xfrm>
        </p:grpSpPr>
        <p:sp>
          <p:nvSpPr>
            <p:cNvPr id="9237" name="Google Shape;9237;p7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8" name="Google Shape;9238;p7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9" name="Google Shape;9239;p7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0" name="Google Shape;9240;p73"/>
          <p:cNvGrpSpPr/>
          <p:nvPr/>
        </p:nvGrpSpPr>
        <p:grpSpPr>
          <a:xfrm>
            <a:off x="7290263" y="3952822"/>
            <a:ext cx="339411" cy="337193"/>
            <a:chOff x="3863900" y="4993625"/>
            <a:chExt cx="482050" cy="478900"/>
          </a:xfrm>
        </p:grpSpPr>
        <p:sp>
          <p:nvSpPr>
            <p:cNvPr id="9241" name="Google Shape;9241;p7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2" name="Google Shape;9242;p7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3" name="Google Shape;9243;p7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4" name="Google Shape;9244;p7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45" name="Google Shape;9245;p73"/>
          <p:cNvGrpSpPr/>
          <p:nvPr/>
        </p:nvGrpSpPr>
        <p:grpSpPr>
          <a:xfrm>
            <a:off x="7747437" y="3952822"/>
            <a:ext cx="339411" cy="337193"/>
            <a:chOff x="4456725" y="4993625"/>
            <a:chExt cx="482050" cy="478900"/>
          </a:xfrm>
        </p:grpSpPr>
        <p:sp>
          <p:nvSpPr>
            <p:cNvPr id="9246" name="Google Shape;9246;p7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7" name="Google Shape;9247;p7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8" name="Google Shape;9248;p7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9" name="Google Shape;9249;p7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50" name="Google Shape;9250;p73"/>
          <p:cNvGrpSpPr/>
          <p:nvPr/>
        </p:nvGrpSpPr>
        <p:grpSpPr>
          <a:xfrm>
            <a:off x="6376030" y="3952813"/>
            <a:ext cx="339411" cy="337211"/>
            <a:chOff x="5049575" y="4993600"/>
            <a:chExt cx="482050" cy="478925"/>
          </a:xfrm>
        </p:grpSpPr>
        <p:sp>
          <p:nvSpPr>
            <p:cNvPr id="9251" name="Google Shape;9251;p7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2" name="Google Shape;9252;p7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3" name="Google Shape;9253;p7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4" name="Google Shape;9254;p7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55" name="Google Shape;9255;p7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256" name="Google Shape;9256;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0" name="Shape 9260"/>
        <p:cNvGrpSpPr/>
        <p:nvPr/>
      </p:nvGrpSpPr>
      <p:grpSpPr>
        <a:xfrm>
          <a:off x="0" y="0"/>
          <a:ext cx="0" cy="0"/>
          <a:chOff x="0" y="0"/>
          <a:chExt cx="0" cy="0"/>
        </a:xfrm>
      </p:grpSpPr>
      <p:grpSp>
        <p:nvGrpSpPr>
          <p:cNvPr id="9261" name="Google Shape;9261;p74"/>
          <p:cNvGrpSpPr/>
          <p:nvPr/>
        </p:nvGrpSpPr>
        <p:grpSpPr>
          <a:xfrm>
            <a:off x="876361" y="1308054"/>
            <a:ext cx="322099" cy="370529"/>
            <a:chOff x="-42971725" y="3217825"/>
            <a:chExt cx="275675" cy="317125"/>
          </a:xfrm>
        </p:grpSpPr>
        <p:sp>
          <p:nvSpPr>
            <p:cNvPr id="9262" name="Google Shape;9262;p7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74"/>
          <p:cNvGrpSpPr/>
          <p:nvPr/>
        </p:nvGrpSpPr>
        <p:grpSpPr>
          <a:xfrm>
            <a:off x="848276" y="1776710"/>
            <a:ext cx="378270" cy="337551"/>
            <a:chOff x="-42996150" y="3612600"/>
            <a:chExt cx="323750" cy="288900"/>
          </a:xfrm>
        </p:grpSpPr>
        <p:sp>
          <p:nvSpPr>
            <p:cNvPr id="9266" name="Google Shape;9266;p7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74"/>
          <p:cNvGrpSpPr/>
          <p:nvPr/>
        </p:nvGrpSpPr>
        <p:grpSpPr>
          <a:xfrm>
            <a:off x="851036" y="2186080"/>
            <a:ext cx="372749" cy="370909"/>
            <a:chOff x="-42994575" y="3950300"/>
            <a:chExt cx="319025" cy="317450"/>
          </a:xfrm>
        </p:grpSpPr>
        <p:sp>
          <p:nvSpPr>
            <p:cNvPr id="9270" name="Google Shape;9270;p7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4"/>
          <p:cNvGrpSpPr/>
          <p:nvPr/>
        </p:nvGrpSpPr>
        <p:grpSpPr>
          <a:xfrm>
            <a:off x="3004431" y="1332912"/>
            <a:ext cx="371785" cy="370879"/>
            <a:chOff x="-41111350" y="3239100"/>
            <a:chExt cx="318200" cy="317425"/>
          </a:xfrm>
        </p:grpSpPr>
        <p:sp>
          <p:nvSpPr>
            <p:cNvPr id="9274" name="Google Shape;9274;p7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74"/>
          <p:cNvGrpSpPr/>
          <p:nvPr/>
        </p:nvGrpSpPr>
        <p:grpSpPr>
          <a:xfrm>
            <a:off x="3000751" y="1768444"/>
            <a:ext cx="379146" cy="370967"/>
            <a:chOff x="-41117650" y="3605525"/>
            <a:chExt cx="324500" cy="317500"/>
          </a:xfrm>
        </p:grpSpPr>
        <p:sp>
          <p:nvSpPr>
            <p:cNvPr id="9279" name="Google Shape;9279;p7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2" name="Google Shape;9282;p7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3" name="Google Shape;9283;p74"/>
          <p:cNvGrpSpPr/>
          <p:nvPr/>
        </p:nvGrpSpPr>
        <p:grpSpPr>
          <a:xfrm>
            <a:off x="1827005" y="2659967"/>
            <a:ext cx="216271" cy="371814"/>
            <a:chOff x="-39205300" y="3220175"/>
            <a:chExt cx="185100" cy="318225"/>
          </a:xfrm>
        </p:grpSpPr>
        <p:sp>
          <p:nvSpPr>
            <p:cNvPr id="9284" name="Google Shape;9284;p7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74"/>
          <p:cNvGrpSpPr/>
          <p:nvPr/>
        </p:nvGrpSpPr>
        <p:grpSpPr>
          <a:xfrm>
            <a:off x="1792533" y="3120038"/>
            <a:ext cx="300016" cy="369273"/>
            <a:chOff x="-39248625" y="3588600"/>
            <a:chExt cx="256775" cy="316050"/>
          </a:xfrm>
        </p:grpSpPr>
        <p:sp>
          <p:nvSpPr>
            <p:cNvPr id="9287" name="Google Shape;9287;p7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9" name="Google Shape;9289;p7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1" name="Google Shape;9291;p74"/>
          <p:cNvGrpSpPr/>
          <p:nvPr/>
        </p:nvGrpSpPr>
        <p:grpSpPr>
          <a:xfrm>
            <a:off x="1243246" y="1308054"/>
            <a:ext cx="429504" cy="370879"/>
            <a:chOff x="-42651700" y="3217825"/>
            <a:chExt cx="367600" cy="317425"/>
          </a:xfrm>
        </p:grpSpPr>
        <p:sp>
          <p:nvSpPr>
            <p:cNvPr id="9292" name="Google Shape;9292;p7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74"/>
          <p:cNvGrpSpPr/>
          <p:nvPr/>
        </p:nvGrpSpPr>
        <p:grpSpPr>
          <a:xfrm>
            <a:off x="1278678" y="1747704"/>
            <a:ext cx="358640" cy="363226"/>
            <a:chOff x="-42617300" y="3587775"/>
            <a:chExt cx="306950" cy="310875"/>
          </a:xfrm>
        </p:grpSpPr>
        <p:sp>
          <p:nvSpPr>
            <p:cNvPr id="9297" name="Google Shape;9297;p7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9" name="Google Shape;9299;p7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0" name="Google Shape;9300;p74"/>
          <p:cNvGrpSpPr/>
          <p:nvPr/>
        </p:nvGrpSpPr>
        <p:grpSpPr>
          <a:xfrm>
            <a:off x="3450506" y="1332445"/>
            <a:ext cx="376926" cy="370324"/>
            <a:chOff x="-40748275" y="3238700"/>
            <a:chExt cx="322600" cy="316950"/>
          </a:xfrm>
        </p:grpSpPr>
        <p:sp>
          <p:nvSpPr>
            <p:cNvPr id="9301" name="Google Shape;9301;p7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4"/>
          <p:cNvGrpSpPr/>
          <p:nvPr/>
        </p:nvGrpSpPr>
        <p:grpSpPr>
          <a:xfrm>
            <a:off x="3453062" y="1800429"/>
            <a:ext cx="371814" cy="338690"/>
            <a:chOff x="-40745125" y="3632900"/>
            <a:chExt cx="318225" cy="289875"/>
          </a:xfrm>
        </p:grpSpPr>
        <p:sp>
          <p:nvSpPr>
            <p:cNvPr id="9308" name="Google Shape;9308;p7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4"/>
          <p:cNvGrpSpPr/>
          <p:nvPr/>
        </p:nvGrpSpPr>
        <p:grpSpPr>
          <a:xfrm>
            <a:off x="3457209" y="2211639"/>
            <a:ext cx="363518" cy="370178"/>
            <a:chOff x="-40742750" y="3972175"/>
            <a:chExt cx="311125" cy="316825"/>
          </a:xfrm>
        </p:grpSpPr>
        <p:sp>
          <p:nvSpPr>
            <p:cNvPr id="9316" name="Google Shape;9316;p7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74"/>
          <p:cNvGrpSpPr/>
          <p:nvPr/>
        </p:nvGrpSpPr>
        <p:grpSpPr>
          <a:xfrm>
            <a:off x="2239871" y="2661807"/>
            <a:ext cx="266892" cy="369974"/>
            <a:chOff x="-38860325" y="3221750"/>
            <a:chExt cx="228425" cy="316650"/>
          </a:xfrm>
        </p:grpSpPr>
        <p:sp>
          <p:nvSpPr>
            <p:cNvPr id="9319" name="Google Shape;9319;p7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4"/>
          <p:cNvGrpSpPr/>
          <p:nvPr/>
        </p:nvGrpSpPr>
        <p:grpSpPr>
          <a:xfrm>
            <a:off x="2190678" y="3123864"/>
            <a:ext cx="380081" cy="367111"/>
            <a:chOff x="-38905225" y="3591875"/>
            <a:chExt cx="325300" cy="314200"/>
          </a:xfrm>
        </p:grpSpPr>
        <p:sp>
          <p:nvSpPr>
            <p:cNvPr id="9324" name="Google Shape;9324;p7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7" name="Google Shape;9327;p7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8" name="Google Shape;9328;p74"/>
          <p:cNvGrpSpPr/>
          <p:nvPr/>
        </p:nvGrpSpPr>
        <p:grpSpPr>
          <a:xfrm>
            <a:off x="3997427" y="3108944"/>
            <a:ext cx="290815" cy="369740"/>
            <a:chOff x="-37370925" y="3579105"/>
            <a:chExt cx="248900" cy="316450"/>
          </a:xfrm>
        </p:grpSpPr>
        <p:sp>
          <p:nvSpPr>
            <p:cNvPr id="9329" name="Google Shape;9329;p7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1" name="Google Shape;9331;p7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3" name="Google Shape;9333;p74"/>
          <p:cNvGrpSpPr/>
          <p:nvPr/>
        </p:nvGrpSpPr>
        <p:grpSpPr>
          <a:xfrm>
            <a:off x="1690803" y="2187015"/>
            <a:ext cx="371814" cy="369974"/>
            <a:chOff x="-42259725" y="3951100"/>
            <a:chExt cx="318225" cy="316650"/>
          </a:xfrm>
        </p:grpSpPr>
        <p:sp>
          <p:nvSpPr>
            <p:cNvPr id="9334" name="Google Shape;9334;p7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4"/>
          <p:cNvGrpSpPr/>
          <p:nvPr/>
        </p:nvGrpSpPr>
        <p:grpSpPr>
          <a:xfrm>
            <a:off x="3889164" y="1366036"/>
            <a:ext cx="370879" cy="337755"/>
            <a:chOff x="-40378075" y="3267450"/>
            <a:chExt cx="317425" cy="289075"/>
          </a:xfrm>
        </p:grpSpPr>
        <p:sp>
          <p:nvSpPr>
            <p:cNvPr id="9337" name="Google Shape;9337;p7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74"/>
          <p:cNvGrpSpPr/>
          <p:nvPr/>
        </p:nvGrpSpPr>
        <p:grpSpPr>
          <a:xfrm>
            <a:off x="3892830" y="1767304"/>
            <a:ext cx="363548" cy="369974"/>
            <a:chOff x="-40372575" y="3604550"/>
            <a:chExt cx="311150" cy="316650"/>
          </a:xfrm>
        </p:grpSpPr>
        <p:sp>
          <p:nvSpPr>
            <p:cNvPr id="9342" name="Google Shape;9342;p7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5" name="Google Shape;9345;p7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6" name="Google Shape;9346;p74"/>
          <p:cNvGrpSpPr/>
          <p:nvPr/>
        </p:nvGrpSpPr>
        <p:grpSpPr>
          <a:xfrm>
            <a:off x="2616780" y="2659967"/>
            <a:ext cx="399038" cy="372165"/>
            <a:chOff x="-38542250" y="3220175"/>
            <a:chExt cx="341525" cy="318525"/>
          </a:xfrm>
        </p:grpSpPr>
        <p:sp>
          <p:nvSpPr>
            <p:cNvPr id="9347" name="Google Shape;9347;p7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74"/>
          <p:cNvGrpSpPr/>
          <p:nvPr/>
        </p:nvGrpSpPr>
        <p:grpSpPr>
          <a:xfrm>
            <a:off x="2638712" y="3119337"/>
            <a:ext cx="369974" cy="369068"/>
            <a:chOff x="-38537400" y="3588000"/>
            <a:chExt cx="316650" cy="315875"/>
          </a:xfrm>
        </p:grpSpPr>
        <p:sp>
          <p:nvSpPr>
            <p:cNvPr id="9351" name="Google Shape;9351;p7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74"/>
          <p:cNvGrpSpPr/>
          <p:nvPr/>
        </p:nvGrpSpPr>
        <p:grpSpPr>
          <a:xfrm>
            <a:off x="2637792" y="3576866"/>
            <a:ext cx="371814" cy="369974"/>
            <a:chOff x="-38538975" y="3954250"/>
            <a:chExt cx="318225" cy="316650"/>
          </a:xfrm>
        </p:grpSpPr>
        <p:sp>
          <p:nvSpPr>
            <p:cNvPr id="9356" name="Google Shape;9356;p7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74"/>
          <p:cNvGrpSpPr/>
          <p:nvPr/>
        </p:nvGrpSpPr>
        <p:grpSpPr>
          <a:xfrm>
            <a:off x="3955104" y="3571793"/>
            <a:ext cx="375465" cy="371814"/>
            <a:chOff x="-37385100" y="3949908"/>
            <a:chExt cx="321350" cy="318225"/>
          </a:xfrm>
        </p:grpSpPr>
        <p:sp>
          <p:nvSpPr>
            <p:cNvPr id="9359" name="Google Shape;9359;p7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74"/>
          <p:cNvGrpSpPr/>
          <p:nvPr/>
        </p:nvGrpSpPr>
        <p:grpSpPr>
          <a:xfrm>
            <a:off x="2130763" y="1307353"/>
            <a:ext cx="370909" cy="370675"/>
            <a:chOff x="-41895050" y="3217225"/>
            <a:chExt cx="317450" cy="317250"/>
          </a:xfrm>
        </p:grpSpPr>
        <p:sp>
          <p:nvSpPr>
            <p:cNvPr id="9362" name="Google Shape;9362;p7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74"/>
          <p:cNvGrpSpPr/>
          <p:nvPr/>
        </p:nvGrpSpPr>
        <p:grpSpPr>
          <a:xfrm>
            <a:off x="2130310" y="1744287"/>
            <a:ext cx="371814" cy="369974"/>
            <a:chOff x="-41893475" y="3584850"/>
            <a:chExt cx="318225" cy="316650"/>
          </a:xfrm>
        </p:grpSpPr>
        <p:sp>
          <p:nvSpPr>
            <p:cNvPr id="9368" name="Google Shape;9368;p7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2" name="Google Shape;9372;p7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4" name="Google Shape;9374;p74"/>
          <p:cNvGrpSpPr/>
          <p:nvPr/>
        </p:nvGrpSpPr>
        <p:grpSpPr>
          <a:xfrm>
            <a:off x="900338" y="3139579"/>
            <a:ext cx="337522" cy="370909"/>
            <a:chOff x="-39998250" y="3605325"/>
            <a:chExt cx="288875" cy="317450"/>
          </a:xfrm>
        </p:grpSpPr>
        <p:sp>
          <p:nvSpPr>
            <p:cNvPr id="9375" name="Google Shape;9375;p7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74"/>
          <p:cNvGrpSpPr/>
          <p:nvPr/>
        </p:nvGrpSpPr>
        <p:grpSpPr>
          <a:xfrm>
            <a:off x="884112" y="3598043"/>
            <a:ext cx="369974" cy="369945"/>
            <a:chOff x="-40011050" y="3972375"/>
            <a:chExt cx="316650" cy="316625"/>
          </a:xfrm>
        </p:grpSpPr>
        <p:sp>
          <p:nvSpPr>
            <p:cNvPr id="9378" name="Google Shape;9378;p7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4"/>
          <p:cNvGrpSpPr/>
          <p:nvPr/>
        </p:nvGrpSpPr>
        <p:grpSpPr>
          <a:xfrm>
            <a:off x="3116043" y="2662742"/>
            <a:ext cx="266921" cy="369039"/>
            <a:chOff x="-38129425" y="3222550"/>
            <a:chExt cx="228450" cy="315850"/>
          </a:xfrm>
        </p:grpSpPr>
        <p:sp>
          <p:nvSpPr>
            <p:cNvPr id="9381" name="Google Shape;9381;p7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4"/>
          <p:cNvGrpSpPr/>
          <p:nvPr/>
        </p:nvGrpSpPr>
        <p:grpSpPr>
          <a:xfrm>
            <a:off x="3071012" y="3119337"/>
            <a:ext cx="371785" cy="369974"/>
            <a:chOff x="-38172725" y="3588000"/>
            <a:chExt cx="318200" cy="316650"/>
          </a:xfrm>
        </p:grpSpPr>
        <p:sp>
          <p:nvSpPr>
            <p:cNvPr id="9384" name="Google Shape;9384;p7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74"/>
          <p:cNvGrpSpPr/>
          <p:nvPr/>
        </p:nvGrpSpPr>
        <p:grpSpPr>
          <a:xfrm>
            <a:off x="3146914" y="3577772"/>
            <a:ext cx="219981" cy="369974"/>
            <a:chOff x="-38109725" y="3955025"/>
            <a:chExt cx="188275" cy="316650"/>
          </a:xfrm>
        </p:grpSpPr>
        <p:sp>
          <p:nvSpPr>
            <p:cNvPr id="9393" name="Google Shape;9393;p7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5" name="Google Shape;9395;p7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6" name="Google Shape;9396;p74"/>
          <p:cNvGrpSpPr/>
          <p:nvPr/>
        </p:nvGrpSpPr>
        <p:grpSpPr>
          <a:xfrm>
            <a:off x="2562313" y="1309193"/>
            <a:ext cx="373654" cy="369068"/>
            <a:chOff x="-41530375" y="3218800"/>
            <a:chExt cx="319800" cy="315875"/>
          </a:xfrm>
        </p:grpSpPr>
        <p:sp>
          <p:nvSpPr>
            <p:cNvPr id="9397" name="Google Shape;9397;p7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74"/>
          <p:cNvGrpSpPr/>
          <p:nvPr/>
        </p:nvGrpSpPr>
        <p:grpSpPr>
          <a:xfrm>
            <a:off x="2564607" y="1824351"/>
            <a:ext cx="369068" cy="289004"/>
            <a:chOff x="-41526450" y="3653375"/>
            <a:chExt cx="315875" cy="247350"/>
          </a:xfrm>
        </p:grpSpPr>
        <p:sp>
          <p:nvSpPr>
            <p:cNvPr id="9400" name="Google Shape;9400;p7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74"/>
          <p:cNvGrpSpPr/>
          <p:nvPr/>
        </p:nvGrpSpPr>
        <p:grpSpPr>
          <a:xfrm>
            <a:off x="2565994" y="2187015"/>
            <a:ext cx="366293" cy="369974"/>
            <a:chOff x="-41526450" y="3951100"/>
            <a:chExt cx="313500" cy="316650"/>
          </a:xfrm>
        </p:grpSpPr>
        <p:sp>
          <p:nvSpPr>
            <p:cNvPr id="9403" name="Google Shape;9403;p7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74"/>
          <p:cNvGrpSpPr/>
          <p:nvPr/>
        </p:nvGrpSpPr>
        <p:grpSpPr>
          <a:xfrm>
            <a:off x="1331249" y="2681144"/>
            <a:ext cx="339595" cy="371814"/>
            <a:chOff x="-39625900" y="3238300"/>
            <a:chExt cx="290650" cy="318225"/>
          </a:xfrm>
        </p:grpSpPr>
        <p:sp>
          <p:nvSpPr>
            <p:cNvPr id="9407" name="Google Shape;9407;p7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9" name="Google Shape;9409;p7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0" name="Google Shape;9410;p74"/>
          <p:cNvGrpSpPr/>
          <p:nvPr/>
        </p:nvGrpSpPr>
        <p:grpSpPr>
          <a:xfrm>
            <a:off x="1325300" y="3597605"/>
            <a:ext cx="366293" cy="370441"/>
            <a:chOff x="-39647175" y="3972000"/>
            <a:chExt cx="313500" cy="317050"/>
          </a:xfrm>
        </p:grpSpPr>
        <p:sp>
          <p:nvSpPr>
            <p:cNvPr id="9411" name="Google Shape;9411;p7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74"/>
          <p:cNvGrpSpPr/>
          <p:nvPr/>
        </p:nvGrpSpPr>
        <p:grpSpPr>
          <a:xfrm>
            <a:off x="3494427" y="2661603"/>
            <a:ext cx="375495" cy="370879"/>
            <a:chOff x="-37808850" y="3221575"/>
            <a:chExt cx="321375" cy="317425"/>
          </a:xfrm>
        </p:grpSpPr>
        <p:sp>
          <p:nvSpPr>
            <p:cNvPr id="9415" name="Google Shape;9415;p7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4"/>
          <p:cNvGrpSpPr/>
          <p:nvPr/>
        </p:nvGrpSpPr>
        <p:grpSpPr>
          <a:xfrm>
            <a:off x="3503201" y="3183634"/>
            <a:ext cx="372749" cy="241158"/>
            <a:chOff x="-37806500" y="3643030"/>
            <a:chExt cx="319025" cy="206400"/>
          </a:xfrm>
        </p:grpSpPr>
        <p:sp>
          <p:nvSpPr>
            <p:cNvPr id="9418" name="Google Shape;9418;p7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74"/>
          <p:cNvGrpSpPr/>
          <p:nvPr/>
        </p:nvGrpSpPr>
        <p:grpSpPr>
          <a:xfrm>
            <a:off x="3505508" y="3575931"/>
            <a:ext cx="368134" cy="371814"/>
            <a:chOff x="-37804925" y="3953450"/>
            <a:chExt cx="315075" cy="318225"/>
          </a:xfrm>
        </p:grpSpPr>
        <p:sp>
          <p:nvSpPr>
            <p:cNvPr id="9421" name="Google Shape;9421;p7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4" name="Google Shape;9424;p7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5" name="Google Shape;9425;p74"/>
          <p:cNvGrpSpPr/>
          <p:nvPr/>
        </p:nvGrpSpPr>
        <p:grpSpPr>
          <a:xfrm>
            <a:off x="4860977" y="1328538"/>
            <a:ext cx="355663" cy="308725"/>
            <a:chOff x="-28462125" y="3199700"/>
            <a:chExt cx="298550" cy="259150"/>
          </a:xfrm>
        </p:grpSpPr>
        <p:sp>
          <p:nvSpPr>
            <p:cNvPr id="9426" name="Google Shape;9426;p7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74"/>
          <p:cNvGrpSpPr/>
          <p:nvPr/>
        </p:nvGrpSpPr>
        <p:grpSpPr>
          <a:xfrm>
            <a:off x="4861930" y="1763228"/>
            <a:ext cx="353757" cy="352833"/>
            <a:chOff x="-28461325" y="3545475"/>
            <a:chExt cx="296950" cy="296175"/>
          </a:xfrm>
        </p:grpSpPr>
        <p:sp>
          <p:nvSpPr>
            <p:cNvPr id="9430" name="Google Shape;9430;p7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74"/>
          <p:cNvGrpSpPr/>
          <p:nvPr/>
        </p:nvGrpSpPr>
        <p:grpSpPr>
          <a:xfrm>
            <a:off x="4858162" y="2213272"/>
            <a:ext cx="361292" cy="352803"/>
            <a:chOff x="-28463700" y="3914875"/>
            <a:chExt cx="303275" cy="296150"/>
          </a:xfrm>
        </p:grpSpPr>
        <p:sp>
          <p:nvSpPr>
            <p:cNvPr id="9437" name="Google Shape;9437;p7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74"/>
          <p:cNvGrpSpPr/>
          <p:nvPr/>
        </p:nvGrpSpPr>
        <p:grpSpPr>
          <a:xfrm>
            <a:off x="7092947" y="1369355"/>
            <a:ext cx="351880" cy="227092"/>
            <a:chOff x="-26573400" y="3224125"/>
            <a:chExt cx="295375" cy="190625"/>
          </a:xfrm>
        </p:grpSpPr>
        <p:sp>
          <p:nvSpPr>
            <p:cNvPr id="9440" name="Google Shape;9440;p7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74"/>
          <p:cNvGrpSpPr/>
          <p:nvPr/>
        </p:nvGrpSpPr>
        <p:grpSpPr>
          <a:xfrm>
            <a:off x="7092947" y="1763690"/>
            <a:ext cx="351880" cy="351910"/>
            <a:chOff x="-26573400" y="3546250"/>
            <a:chExt cx="295375" cy="295400"/>
          </a:xfrm>
        </p:grpSpPr>
        <p:sp>
          <p:nvSpPr>
            <p:cNvPr id="9443" name="Google Shape;9443;p7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74"/>
          <p:cNvGrpSpPr/>
          <p:nvPr/>
        </p:nvGrpSpPr>
        <p:grpSpPr>
          <a:xfrm>
            <a:off x="7081228" y="2213599"/>
            <a:ext cx="375319" cy="352148"/>
            <a:chOff x="-26583625" y="3917025"/>
            <a:chExt cx="315050" cy="295600"/>
          </a:xfrm>
        </p:grpSpPr>
        <p:sp>
          <p:nvSpPr>
            <p:cNvPr id="9449" name="Google Shape;9449;p7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3" name="Google Shape;9453;p7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4" name="Google Shape;9454;p74"/>
          <p:cNvGrpSpPr/>
          <p:nvPr/>
        </p:nvGrpSpPr>
        <p:grpSpPr>
          <a:xfrm>
            <a:off x="5779742" y="3172629"/>
            <a:ext cx="289039" cy="352833"/>
            <a:chOff x="-24694925" y="3518700"/>
            <a:chExt cx="242625" cy="296175"/>
          </a:xfrm>
        </p:grpSpPr>
        <p:sp>
          <p:nvSpPr>
            <p:cNvPr id="9455" name="Google Shape;9455;p7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4"/>
          <p:cNvGrpSpPr/>
          <p:nvPr/>
        </p:nvGrpSpPr>
        <p:grpSpPr>
          <a:xfrm>
            <a:off x="5779280" y="3622657"/>
            <a:ext cx="289962" cy="352833"/>
            <a:chOff x="-24709100" y="3888875"/>
            <a:chExt cx="243400" cy="296175"/>
          </a:xfrm>
        </p:grpSpPr>
        <p:sp>
          <p:nvSpPr>
            <p:cNvPr id="9460" name="Google Shape;9460;p7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74"/>
          <p:cNvGrpSpPr/>
          <p:nvPr/>
        </p:nvGrpSpPr>
        <p:grpSpPr>
          <a:xfrm>
            <a:off x="7979280" y="2695320"/>
            <a:ext cx="356556" cy="349557"/>
            <a:chOff x="-22863675" y="3131775"/>
            <a:chExt cx="299300" cy="293425"/>
          </a:xfrm>
        </p:grpSpPr>
        <p:sp>
          <p:nvSpPr>
            <p:cNvPr id="9464" name="Google Shape;9464;p7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74"/>
          <p:cNvGrpSpPr/>
          <p:nvPr/>
        </p:nvGrpSpPr>
        <p:grpSpPr>
          <a:xfrm>
            <a:off x="5322144" y="1306499"/>
            <a:ext cx="310602" cy="352803"/>
            <a:chOff x="-28069875" y="3175300"/>
            <a:chExt cx="260725" cy="296150"/>
          </a:xfrm>
        </p:grpSpPr>
        <p:sp>
          <p:nvSpPr>
            <p:cNvPr id="9468" name="Google Shape;9468;p7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7" name="Google Shape;9477;p7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8" name="Google Shape;9478;p74"/>
          <p:cNvGrpSpPr/>
          <p:nvPr/>
        </p:nvGrpSpPr>
        <p:grpSpPr>
          <a:xfrm>
            <a:off x="5363423" y="2213733"/>
            <a:ext cx="228045" cy="351880"/>
            <a:chOff x="-28032075" y="3916450"/>
            <a:chExt cx="191425" cy="295375"/>
          </a:xfrm>
        </p:grpSpPr>
        <p:sp>
          <p:nvSpPr>
            <p:cNvPr id="9479" name="Google Shape;9479;p7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74"/>
          <p:cNvGrpSpPr/>
          <p:nvPr/>
        </p:nvGrpSpPr>
        <p:grpSpPr>
          <a:xfrm>
            <a:off x="7528769" y="1306484"/>
            <a:ext cx="352833" cy="352833"/>
            <a:chOff x="-26201650" y="3176075"/>
            <a:chExt cx="296175" cy="296175"/>
          </a:xfrm>
        </p:grpSpPr>
        <p:sp>
          <p:nvSpPr>
            <p:cNvPr id="9483" name="Google Shape;9483;p7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4"/>
          <p:cNvGrpSpPr/>
          <p:nvPr/>
        </p:nvGrpSpPr>
        <p:grpSpPr>
          <a:xfrm>
            <a:off x="7528293" y="1763705"/>
            <a:ext cx="353786" cy="351880"/>
            <a:chOff x="-26204800" y="3547050"/>
            <a:chExt cx="296975" cy="295375"/>
          </a:xfrm>
        </p:grpSpPr>
        <p:sp>
          <p:nvSpPr>
            <p:cNvPr id="9486" name="Google Shape;9486;p7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8" name="Google Shape;9488;p7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9" name="Google Shape;9489;p74"/>
          <p:cNvGrpSpPr/>
          <p:nvPr/>
        </p:nvGrpSpPr>
        <p:grpSpPr>
          <a:xfrm>
            <a:off x="6199548" y="2693683"/>
            <a:ext cx="345328" cy="352833"/>
            <a:chOff x="-24353875" y="3147725"/>
            <a:chExt cx="289875" cy="296175"/>
          </a:xfrm>
        </p:grpSpPr>
        <p:sp>
          <p:nvSpPr>
            <p:cNvPr id="9490" name="Google Shape;9490;p7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74"/>
          <p:cNvGrpSpPr/>
          <p:nvPr/>
        </p:nvGrpSpPr>
        <p:grpSpPr>
          <a:xfrm>
            <a:off x="6207530" y="3173090"/>
            <a:ext cx="329365" cy="351910"/>
            <a:chOff x="-24344425" y="3519475"/>
            <a:chExt cx="276475" cy="295400"/>
          </a:xfrm>
        </p:grpSpPr>
        <p:sp>
          <p:nvSpPr>
            <p:cNvPr id="9493" name="Google Shape;9493;p7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74"/>
          <p:cNvGrpSpPr/>
          <p:nvPr/>
        </p:nvGrpSpPr>
        <p:grpSpPr>
          <a:xfrm>
            <a:off x="6197210" y="3625010"/>
            <a:ext cx="350004" cy="348128"/>
            <a:chOff x="-24353075" y="3891250"/>
            <a:chExt cx="293800" cy="292225"/>
          </a:xfrm>
        </p:grpSpPr>
        <p:sp>
          <p:nvSpPr>
            <p:cNvPr id="9496" name="Google Shape;9496;p7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74"/>
          <p:cNvGrpSpPr/>
          <p:nvPr/>
        </p:nvGrpSpPr>
        <p:grpSpPr>
          <a:xfrm>
            <a:off x="7980681" y="3173313"/>
            <a:ext cx="353757" cy="351463"/>
            <a:chOff x="-22845575" y="3504075"/>
            <a:chExt cx="296950" cy="295025"/>
          </a:xfrm>
        </p:grpSpPr>
        <p:sp>
          <p:nvSpPr>
            <p:cNvPr id="9499" name="Google Shape;9499;p7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74"/>
          <p:cNvGrpSpPr/>
          <p:nvPr/>
        </p:nvGrpSpPr>
        <p:grpSpPr>
          <a:xfrm>
            <a:off x="5773862" y="1306961"/>
            <a:ext cx="299344" cy="351880"/>
            <a:chOff x="-27691025" y="3175300"/>
            <a:chExt cx="251275" cy="295375"/>
          </a:xfrm>
        </p:grpSpPr>
        <p:sp>
          <p:nvSpPr>
            <p:cNvPr id="9502" name="Google Shape;9502;p7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4"/>
          <p:cNvGrpSpPr/>
          <p:nvPr/>
        </p:nvGrpSpPr>
        <p:grpSpPr>
          <a:xfrm>
            <a:off x="5746179" y="1825637"/>
            <a:ext cx="354710" cy="228015"/>
            <a:chOff x="-27721750" y="3598250"/>
            <a:chExt cx="297750" cy="191400"/>
          </a:xfrm>
        </p:grpSpPr>
        <p:sp>
          <p:nvSpPr>
            <p:cNvPr id="9507" name="Google Shape;9507;p7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74"/>
          <p:cNvGrpSpPr/>
          <p:nvPr/>
        </p:nvGrpSpPr>
        <p:grpSpPr>
          <a:xfrm>
            <a:off x="5747579" y="2219183"/>
            <a:ext cx="351910" cy="340980"/>
            <a:chOff x="-27719400" y="3925600"/>
            <a:chExt cx="295400" cy="286225"/>
          </a:xfrm>
        </p:grpSpPr>
        <p:sp>
          <p:nvSpPr>
            <p:cNvPr id="9510" name="Google Shape;9510;p7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4"/>
          <p:cNvGrpSpPr/>
          <p:nvPr/>
        </p:nvGrpSpPr>
        <p:grpSpPr>
          <a:xfrm>
            <a:off x="7968851" y="1306023"/>
            <a:ext cx="353757" cy="353757"/>
            <a:chOff x="-25834600" y="3176875"/>
            <a:chExt cx="296950" cy="296950"/>
          </a:xfrm>
        </p:grpSpPr>
        <p:sp>
          <p:nvSpPr>
            <p:cNvPr id="9513" name="Google Shape;9513;p7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4"/>
          <p:cNvGrpSpPr/>
          <p:nvPr/>
        </p:nvGrpSpPr>
        <p:grpSpPr>
          <a:xfrm>
            <a:off x="7968851" y="1774024"/>
            <a:ext cx="353757" cy="331241"/>
            <a:chOff x="-25834600" y="3564375"/>
            <a:chExt cx="296950" cy="278050"/>
          </a:xfrm>
        </p:grpSpPr>
        <p:sp>
          <p:nvSpPr>
            <p:cNvPr id="9519" name="Google Shape;9519;p7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74"/>
          <p:cNvGrpSpPr/>
          <p:nvPr/>
        </p:nvGrpSpPr>
        <p:grpSpPr>
          <a:xfrm>
            <a:off x="7966974" y="2213376"/>
            <a:ext cx="357509" cy="352595"/>
            <a:chOff x="-25834600" y="3915850"/>
            <a:chExt cx="300100" cy="295975"/>
          </a:xfrm>
        </p:grpSpPr>
        <p:sp>
          <p:nvSpPr>
            <p:cNvPr id="9528" name="Google Shape;9528;p7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74"/>
          <p:cNvGrpSpPr/>
          <p:nvPr/>
        </p:nvGrpSpPr>
        <p:grpSpPr>
          <a:xfrm>
            <a:off x="6702402" y="2694606"/>
            <a:ext cx="228968" cy="350987"/>
            <a:chOff x="-23930925" y="3149300"/>
            <a:chExt cx="192200" cy="294625"/>
          </a:xfrm>
        </p:grpSpPr>
        <p:sp>
          <p:nvSpPr>
            <p:cNvPr id="9532" name="Google Shape;9532;p7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74"/>
          <p:cNvGrpSpPr/>
          <p:nvPr/>
        </p:nvGrpSpPr>
        <p:grpSpPr>
          <a:xfrm>
            <a:off x="6659232" y="3173090"/>
            <a:ext cx="315307" cy="351910"/>
            <a:chOff x="-23962425" y="3519475"/>
            <a:chExt cx="264675" cy="295400"/>
          </a:xfrm>
        </p:grpSpPr>
        <p:sp>
          <p:nvSpPr>
            <p:cNvPr id="9537" name="Google Shape;9537;p7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9" name="Google Shape;9539;p7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0" name="Google Shape;9540;p74"/>
          <p:cNvGrpSpPr/>
          <p:nvPr/>
        </p:nvGrpSpPr>
        <p:grpSpPr>
          <a:xfrm>
            <a:off x="8037908" y="3623134"/>
            <a:ext cx="239302" cy="351880"/>
            <a:chOff x="-22788075" y="3904625"/>
            <a:chExt cx="200875" cy="295375"/>
          </a:xfrm>
        </p:grpSpPr>
        <p:sp>
          <p:nvSpPr>
            <p:cNvPr id="9541" name="Google Shape;9541;p7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74"/>
          <p:cNvGrpSpPr/>
          <p:nvPr/>
        </p:nvGrpSpPr>
        <p:grpSpPr>
          <a:xfrm>
            <a:off x="6193206" y="1306499"/>
            <a:ext cx="354710" cy="352803"/>
            <a:chOff x="-27351575" y="3175300"/>
            <a:chExt cx="297750" cy="296150"/>
          </a:xfrm>
        </p:grpSpPr>
        <p:sp>
          <p:nvSpPr>
            <p:cNvPr id="9546" name="Google Shape;9546;p7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7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74"/>
          <p:cNvGrpSpPr/>
          <p:nvPr/>
        </p:nvGrpSpPr>
        <p:grpSpPr>
          <a:xfrm>
            <a:off x="6235914" y="1763109"/>
            <a:ext cx="269293" cy="353072"/>
            <a:chOff x="-27313750" y="3545275"/>
            <a:chExt cx="226050" cy="296375"/>
          </a:xfrm>
        </p:grpSpPr>
        <p:sp>
          <p:nvSpPr>
            <p:cNvPr id="9551" name="Google Shape;9551;p7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4"/>
          <p:cNvGrpSpPr/>
          <p:nvPr/>
        </p:nvGrpSpPr>
        <p:grpSpPr>
          <a:xfrm>
            <a:off x="6193206" y="2211380"/>
            <a:ext cx="354710" cy="356586"/>
            <a:chOff x="-27351575" y="3915650"/>
            <a:chExt cx="297750" cy="299325"/>
          </a:xfrm>
        </p:grpSpPr>
        <p:sp>
          <p:nvSpPr>
            <p:cNvPr id="9555" name="Google Shape;9555;p7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4"/>
          <p:cNvGrpSpPr/>
          <p:nvPr/>
        </p:nvGrpSpPr>
        <p:grpSpPr>
          <a:xfrm>
            <a:off x="4880696" y="2693579"/>
            <a:ext cx="319060" cy="353042"/>
            <a:chOff x="-25445525" y="3175900"/>
            <a:chExt cx="267825" cy="296350"/>
          </a:xfrm>
        </p:grpSpPr>
        <p:sp>
          <p:nvSpPr>
            <p:cNvPr id="9558" name="Google Shape;9558;p7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74"/>
          <p:cNvGrpSpPr/>
          <p:nvPr/>
        </p:nvGrpSpPr>
        <p:grpSpPr>
          <a:xfrm>
            <a:off x="4862410" y="3183902"/>
            <a:ext cx="355633" cy="330288"/>
            <a:chOff x="-25465200" y="3565175"/>
            <a:chExt cx="298525" cy="277250"/>
          </a:xfrm>
        </p:grpSpPr>
        <p:sp>
          <p:nvSpPr>
            <p:cNvPr id="9562" name="Google Shape;9562;p7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7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74"/>
          <p:cNvGrpSpPr/>
          <p:nvPr/>
        </p:nvGrpSpPr>
        <p:grpSpPr>
          <a:xfrm>
            <a:off x="4861948" y="3623432"/>
            <a:ext cx="356556" cy="351285"/>
            <a:chOff x="-25465200" y="3916150"/>
            <a:chExt cx="299300" cy="294875"/>
          </a:xfrm>
        </p:grpSpPr>
        <p:sp>
          <p:nvSpPr>
            <p:cNvPr id="9565" name="Google Shape;9565;p7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74"/>
          <p:cNvGrpSpPr/>
          <p:nvPr/>
        </p:nvGrpSpPr>
        <p:grpSpPr>
          <a:xfrm>
            <a:off x="7089388" y="2693698"/>
            <a:ext cx="351880" cy="352803"/>
            <a:chOff x="-23615075" y="3148525"/>
            <a:chExt cx="295375" cy="296150"/>
          </a:xfrm>
        </p:grpSpPr>
        <p:sp>
          <p:nvSpPr>
            <p:cNvPr id="9568" name="Google Shape;9568;p7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7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3" name="Google Shape;9573;p74"/>
          <p:cNvGrpSpPr/>
          <p:nvPr/>
        </p:nvGrpSpPr>
        <p:grpSpPr>
          <a:xfrm>
            <a:off x="7088911" y="3632977"/>
            <a:ext cx="352833" cy="332194"/>
            <a:chOff x="-23615075" y="3906200"/>
            <a:chExt cx="296175" cy="278850"/>
          </a:xfrm>
        </p:grpSpPr>
        <p:sp>
          <p:nvSpPr>
            <p:cNvPr id="9574" name="Google Shape;9574;p7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7" name="Google Shape;9577;p7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8" name="Google Shape;9578;p74"/>
          <p:cNvGrpSpPr/>
          <p:nvPr/>
        </p:nvGrpSpPr>
        <p:grpSpPr>
          <a:xfrm>
            <a:off x="6637880" y="1306618"/>
            <a:ext cx="353757" cy="352565"/>
            <a:chOff x="-26980600" y="3175500"/>
            <a:chExt cx="296950" cy="295950"/>
          </a:xfrm>
        </p:grpSpPr>
        <p:sp>
          <p:nvSpPr>
            <p:cNvPr id="9579" name="Google Shape;9579;p7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2" name="Google Shape;9582;p7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3" name="Google Shape;9583;p74"/>
          <p:cNvGrpSpPr/>
          <p:nvPr/>
        </p:nvGrpSpPr>
        <p:grpSpPr>
          <a:xfrm>
            <a:off x="6638357" y="2245154"/>
            <a:ext cx="352803" cy="289039"/>
            <a:chOff x="-26981375" y="3951875"/>
            <a:chExt cx="296150" cy="242625"/>
          </a:xfrm>
        </p:grpSpPr>
        <p:sp>
          <p:nvSpPr>
            <p:cNvPr id="9584" name="Google Shape;9584;p7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74"/>
          <p:cNvGrpSpPr/>
          <p:nvPr/>
        </p:nvGrpSpPr>
        <p:grpSpPr>
          <a:xfrm>
            <a:off x="5303399" y="2692745"/>
            <a:ext cx="351910" cy="354710"/>
            <a:chOff x="-25094250" y="3176075"/>
            <a:chExt cx="295400" cy="297750"/>
          </a:xfrm>
        </p:grpSpPr>
        <p:sp>
          <p:nvSpPr>
            <p:cNvPr id="9588" name="Google Shape;9588;p7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4"/>
          <p:cNvGrpSpPr/>
          <p:nvPr/>
        </p:nvGrpSpPr>
        <p:grpSpPr>
          <a:xfrm>
            <a:off x="5303399" y="3173106"/>
            <a:ext cx="351910" cy="351880"/>
            <a:chOff x="-25094250" y="3547050"/>
            <a:chExt cx="295400" cy="295375"/>
          </a:xfrm>
        </p:grpSpPr>
        <p:sp>
          <p:nvSpPr>
            <p:cNvPr id="9592" name="Google Shape;9592;p7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7" name="Google Shape;9597;p7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8" name="Google Shape;9598;p74"/>
          <p:cNvGrpSpPr/>
          <p:nvPr/>
        </p:nvGrpSpPr>
        <p:grpSpPr>
          <a:xfrm>
            <a:off x="7535476" y="2693698"/>
            <a:ext cx="352803" cy="352803"/>
            <a:chOff x="-23245675" y="3148525"/>
            <a:chExt cx="296150" cy="296150"/>
          </a:xfrm>
        </p:grpSpPr>
        <p:sp>
          <p:nvSpPr>
            <p:cNvPr id="9599" name="Google Shape;9599;p7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2" name="Google Shape;9602;p7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3" name="Google Shape;9603;p74"/>
          <p:cNvGrpSpPr/>
          <p:nvPr/>
        </p:nvGrpSpPr>
        <p:grpSpPr>
          <a:xfrm>
            <a:off x="7535938" y="3622672"/>
            <a:ext cx="351880" cy="352803"/>
            <a:chOff x="-23244900" y="3888100"/>
            <a:chExt cx="295375" cy="296150"/>
          </a:xfrm>
        </p:grpSpPr>
        <p:sp>
          <p:nvSpPr>
            <p:cNvPr id="9604" name="Google Shape;9604;p7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5" name="Google Shape;9615;p7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9617" name="Google Shape;9617;p7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21" name="Shape 9621"/>
        <p:cNvGrpSpPr/>
        <p:nvPr/>
      </p:nvGrpSpPr>
      <p:grpSpPr>
        <a:xfrm>
          <a:off x="0" y="0"/>
          <a:ext cx="0" cy="0"/>
          <a:chOff x="0" y="0"/>
          <a:chExt cx="0" cy="0"/>
        </a:xfrm>
      </p:grpSpPr>
      <p:sp>
        <p:nvSpPr>
          <p:cNvPr id="9622" name="Google Shape;9622;p7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3" name="Google Shape;9623;p75"/>
          <p:cNvGrpSpPr/>
          <p:nvPr/>
        </p:nvGrpSpPr>
        <p:grpSpPr>
          <a:xfrm>
            <a:off x="850004" y="1823018"/>
            <a:ext cx="367261" cy="367261"/>
            <a:chOff x="-65145700" y="3727425"/>
            <a:chExt cx="317425" cy="317425"/>
          </a:xfrm>
        </p:grpSpPr>
        <p:sp>
          <p:nvSpPr>
            <p:cNvPr id="9624" name="Google Shape;9624;p7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75"/>
          <p:cNvGrpSpPr/>
          <p:nvPr/>
        </p:nvGrpSpPr>
        <p:grpSpPr>
          <a:xfrm>
            <a:off x="853201" y="2251933"/>
            <a:ext cx="360868" cy="367261"/>
            <a:chOff x="-65144125" y="4094450"/>
            <a:chExt cx="311900" cy="317425"/>
          </a:xfrm>
        </p:grpSpPr>
        <p:sp>
          <p:nvSpPr>
            <p:cNvPr id="9627" name="Google Shape;9627;p7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0" name="Google Shape;9630;p7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1" name="Google Shape;9631;p75"/>
          <p:cNvGrpSpPr/>
          <p:nvPr/>
        </p:nvGrpSpPr>
        <p:grpSpPr>
          <a:xfrm>
            <a:off x="3056770" y="1822628"/>
            <a:ext cx="370645" cy="368042"/>
            <a:chOff x="-63250675" y="3744075"/>
            <a:chExt cx="320350" cy="318100"/>
          </a:xfrm>
        </p:grpSpPr>
        <p:sp>
          <p:nvSpPr>
            <p:cNvPr id="9632" name="Google Shape;9632;p7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75"/>
          <p:cNvGrpSpPr/>
          <p:nvPr/>
        </p:nvGrpSpPr>
        <p:grpSpPr>
          <a:xfrm>
            <a:off x="3058462" y="2251933"/>
            <a:ext cx="367261" cy="367261"/>
            <a:chOff x="-63250675" y="4110200"/>
            <a:chExt cx="317425" cy="317425"/>
          </a:xfrm>
        </p:grpSpPr>
        <p:sp>
          <p:nvSpPr>
            <p:cNvPr id="9636" name="Google Shape;9636;p7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7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75"/>
          <p:cNvGrpSpPr/>
          <p:nvPr/>
        </p:nvGrpSpPr>
        <p:grpSpPr>
          <a:xfrm>
            <a:off x="1737509" y="2749028"/>
            <a:ext cx="359075" cy="358844"/>
            <a:chOff x="-61351725" y="3372400"/>
            <a:chExt cx="310350" cy="310150"/>
          </a:xfrm>
        </p:grpSpPr>
        <p:sp>
          <p:nvSpPr>
            <p:cNvPr id="9646" name="Google Shape;9646;p7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75"/>
          <p:cNvGrpSpPr/>
          <p:nvPr/>
        </p:nvGrpSpPr>
        <p:grpSpPr>
          <a:xfrm>
            <a:off x="1733864" y="3212084"/>
            <a:ext cx="366364" cy="333534"/>
            <a:chOff x="-61354875" y="3751050"/>
            <a:chExt cx="316650" cy="288275"/>
          </a:xfrm>
        </p:grpSpPr>
        <p:sp>
          <p:nvSpPr>
            <p:cNvPr id="9650" name="Google Shape;9650;p7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5"/>
          <p:cNvGrpSpPr/>
          <p:nvPr/>
        </p:nvGrpSpPr>
        <p:grpSpPr>
          <a:xfrm>
            <a:off x="1733864" y="3653724"/>
            <a:ext cx="366364" cy="367290"/>
            <a:chOff x="-61354875" y="4101525"/>
            <a:chExt cx="316650" cy="317450"/>
          </a:xfrm>
        </p:grpSpPr>
        <p:sp>
          <p:nvSpPr>
            <p:cNvPr id="9654" name="Google Shape;9654;p7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75"/>
          <p:cNvGrpSpPr/>
          <p:nvPr/>
        </p:nvGrpSpPr>
        <p:grpSpPr>
          <a:xfrm>
            <a:off x="3950299" y="2745600"/>
            <a:ext cx="368157" cy="365699"/>
            <a:chOff x="-59470075" y="3308975"/>
            <a:chExt cx="318200" cy="316075"/>
          </a:xfrm>
        </p:grpSpPr>
        <p:sp>
          <p:nvSpPr>
            <p:cNvPr id="9657" name="Google Shape;9657;p7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7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75"/>
          <p:cNvGrpSpPr/>
          <p:nvPr/>
        </p:nvGrpSpPr>
        <p:grpSpPr>
          <a:xfrm>
            <a:off x="1295729" y="1381305"/>
            <a:ext cx="367261" cy="364686"/>
            <a:chOff x="-64781025" y="3361050"/>
            <a:chExt cx="317425" cy="315200"/>
          </a:xfrm>
        </p:grpSpPr>
        <p:sp>
          <p:nvSpPr>
            <p:cNvPr id="9667" name="Google Shape;9667;p7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1" name="Google Shape;9671;p7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4" name="Google Shape;9674;p75"/>
          <p:cNvGrpSpPr/>
          <p:nvPr/>
        </p:nvGrpSpPr>
        <p:grpSpPr>
          <a:xfrm>
            <a:off x="3500129" y="1822744"/>
            <a:ext cx="382765" cy="367810"/>
            <a:chOff x="-62890750" y="3747425"/>
            <a:chExt cx="330825" cy="317900"/>
          </a:xfrm>
        </p:grpSpPr>
        <p:sp>
          <p:nvSpPr>
            <p:cNvPr id="9675" name="Google Shape;9675;p7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75"/>
          <p:cNvGrpSpPr/>
          <p:nvPr/>
        </p:nvGrpSpPr>
        <p:grpSpPr>
          <a:xfrm>
            <a:off x="3507881" y="2252381"/>
            <a:ext cx="367261" cy="366364"/>
            <a:chOff x="-62884425" y="4111775"/>
            <a:chExt cx="317425" cy="316650"/>
          </a:xfrm>
        </p:grpSpPr>
        <p:sp>
          <p:nvSpPr>
            <p:cNvPr id="9690" name="Google Shape;9690;p7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75"/>
          <p:cNvGrpSpPr/>
          <p:nvPr/>
        </p:nvGrpSpPr>
        <p:grpSpPr>
          <a:xfrm>
            <a:off x="2180515" y="2748450"/>
            <a:ext cx="365438" cy="360001"/>
            <a:chOff x="-60991775" y="3376900"/>
            <a:chExt cx="315850" cy="311150"/>
          </a:xfrm>
        </p:grpSpPr>
        <p:sp>
          <p:nvSpPr>
            <p:cNvPr id="9693" name="Google Shape;9693;p7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75"/>
          <p:cNvGrpSpPr/>
          <p:nvPr/>
        </p:nvGrpSpPr>
        <p:grpSpPr>
          <a:xfrm>
            <a:off x="2180052" y="3199314"/>
            <a:ext cx="366364" cy="359075"/>
            <a:chOff x="-60988625" y="3740800"/>
            <a:chExt cx="316650" cy="310350"/>
          </a:xfrm>
        </p:grpSpPr>
        <p:sp>
          <p:nvSpPr>
            <p:cNvPr id="9697" name="Google Shape;9697;p7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7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75"/>
          <p:cNvGrpSpPr/>
          <p:nvPr/>
        </p:nvGrpSpPr>
        <p:grpSpPr>
          <a:xfrm>
            <a:off x="2180052" y="3654765"/>
            <a:ext cx="366364" cy="365207"/>
            <a:chOff x="-60987850" y="4100950"/>
            <a:chExt cx="316650" cy="315650"/>
          </a:xfrm>
        </p:grpSpPr>
        <p:sp>
          <p:nvSpPr>
            <p:cNvPr id="9701" name="Google Shape;9701;p7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7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75"/>
          <p:cNvGrpSpPr/>
          <p:nvPr/>
        </p:nvGrpSpPr>
        <p:grpSpPr>
          <a:xfrm>
            <a:off x="3949836" y="3200225"/>
            <a:ext cx="369083" cy="357253"/>
            <a:chOff x="-59447250" y="3706150"/>
            <a:chExt cx="319000" cy="308775"/>
          </a:xfrm>
        </p:grpSpPr>
        <p:sp>
          <p:nvSpPr>
            <p:cNvPr id="9707" name="Google Shape;9707;p7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75"/>
          <p:cNvGrpSpPr/>
          <p:nvPr/>
        </p:nvGrpSpPr>
        <p:grpSpPr>
          <a:xfrm>
            <a:off x="1738564" y="1381536"/>
            <a:ext cx="368186" cy="364224"/>
            <a:chOff x="-64406125" y="3362225"/>
            <a:chExt cx="318225" cy="314800"/>
          </a:xfrm>
        </p:grpSpPr>
        <p:sp>
          <p:nvSpPr>
            <p:cNvPr id="9712" name="Google Shape;9712;p7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4" name="Google Shape;9714;p7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5" name="Google Shape;9715;p75"/>
          <p:cNvGrpSpPr/>
          <p:nvPr/>
        </p:nvGrpSpPr>
        <p:grpSpPr>
          <a:xfrm>
            <a:off x="1739027" y="2252381"/>
            <a:ext cx="367261" cy="366364"/>
            <a:chOff x="-64410850" y="4094450"/>
            <a:chExt cx="317425" cy="316650"/>
          </a:xfrm>
        </p:grpSpPr>
        <p:sp>
          <p:nvSpPr>
            <p:cNvPr id="9716" name="Google Shape;9716;p7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7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9" name="Google Shape;9719;p7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0" name="Google Shape;9720;p75"/>
          <p:cNvGrpSpPr/>
          <p:nvPr/>
        </p:nvGrpSpPr>
        <p:grpSpPr>
          <a:xfrm>
            <a:off x="3960575" y="1822454"/>
            <a:ext cx="365467" cy="368389"/>
            <a:chOff x="-62516625" y="3743175"/>
            <a:chExt cx="315875" cy="318400"/>
          </a:xfrm>
        </p:grpSpPr>
        <p:sp>
          <p:nvSpPr>
            <p:cNvPr id="9721" name="Google Shape;9721;p7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75"/>
          <p:cNvGrpSpPr/>
          <p:nvPr/>
        </p:nvGrpSpPr>
        <p:grpSpPr>
          <a:xfrm>
            <a:off x="3967415" y="2272426"/>
            <a:ext cx="351786" cy="326274"/>
            <a:chOff x="-62511900" y="4129100"/>
            <a:chExt cx="304050" cy="282000"/>
          </a:xfrm>
        </p:grpSpPr>
        <p:sp>
          <p:nvSpPr>
            <p:cNvPr id="9724" name="Google Shape;9724;p7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7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75"/>
          <p:cNvGrpSpPr/>
          <p:nvPr/>
        </p:nvGrpSpPr>
        <p:grpSpPr>
          <a:xfrm>
            <a:off x="2645537" y="2744820"/>
            <a:ext cx="310770" cy="367261"/>
            <a:chOff x="-60597975" y="3367475"/>
            <a:chExt cx="268600" cy="317425"/>
          </a:xfrm>
        </p:grpSpPr>
        <p:sp>
          <p:nvSpPr>
            <p:cNvPr id="9730" name="Google Shape;9730;p7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5" name="Google Shape;9735;p7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6" name="Google Shape;9736;p75"/>
          <p:cNvGrpSpPr/>
          <p:nvPr/>
        </p:nvGrpSpPr>
        <p:grpSpPr>
          <a:xfrm>
            <a:off x="2617740" y="3706136"/>
            <a:ext cx="366364" cy="262465"/>
            <a:chOff x="-60621600" y="4145650"/>
            <a:chExt cx="316650" cy="226850"/>
          </a:xfrm>
        </p:grpSpPr>
        <p:sp>
          <p:nvSpPr>
            <p:cNvPr id="9737" name="Google Shape;9737;p7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75"/>
          <p:cNvGrpSpPr/>
          <p:nvPr/>
        </p:nvGrpSpPr>
        <p:grpSpPr>
          <a:xfrm>
            <a:off x="3954392" y="3654635"/>
            <a:ext cx="359972" cy="365467"/>
            <a:chOff x="-59400775" y="4084200"/>
            <a:chExt cx="311125" cy="315875"/>
          </a:xfrm>
        </p:grpSpPr>
        <p:sp>
          <p:nvSpPr>
            <p:cNvPr id="9741" name="Google Shape;9741;p7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75"/>
          <p:cNvGrpSpPr/>
          <p:nvPr/>
        </p:nvGrpSpPr>
        <p:grpSpPr>
          <a:xfrm>
            <a:off x="2178486" y="1380466"/>
            <a:ext cx="365438" cy="366364"/>
            <a:chOff x="-64044600" y="3360375"/>
            <a:chExt cx="315850" cy="316650"/>
          </a:xfrm>
        </p:grpSpPr>
        <p:sp>
          <p:nvSpPr>
            <p:cNvPr id="9748" name="Google Shape;9748;p7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75"/>
          <p:cNvGrpSpPr/>
          <p:nvPr/>
        </p:nvGrpSpPr>
        <p:grpSpPr>
          <a:xfrm>
            <a:off x="2204909" y="1823018"/>
            <a:ext cx="312592" cy="367261"/>
            <a:chOff x="-64022550" y="3727425"/>
            <a:chExt cx="270175" cy="317425"/>
          </a:xfrm>
        </p:grpSpPr>
        <p:sp>
          <p:nvSpPr>
            <p:cNvPr id="9752" name="Google Shape;9752;p7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7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5"/>
          <p:cNvGrpSpPr/>
          <p:nvPr/>
        </p:nvGrpSpPr>
        <p:grpSpPr>
          <a:xfrm>
            <a:off x="2229047" y="2251918"/>
            <a:ext cx="264317" cy="367290"/>
            <a:chOff x="-64001300" y="4093650"/>
            <a:chExt cx="228450" cy="317450"/>
          </a:xfrm>
        </p:grpSpPr>
        <p:sp>
          <p:nvSpPr>
            <p:cNvPr id="9756" name="Google Shape;9756;p7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75"/>
          <p:cNvGrpSpPr/>
          <p:nvPr/>
        </p:nvGrpSpPr>
        <p:grpSpPr>
          <a:xfrm>
            <a:off x="848051" y="2745210"/>
            <a:ext cx="359972" cy="366480"/>
            <a:chOff x="-62148800" y="3377700"/>
            <a:chExt cx="311125" cy="316750"/>
          </a:xfrm>
        </p:grpSpPr>
        <p:sp>
          <p:nvSpPr>
            <p:cNvPr id="9761" name="Google Shape;9761;p7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75"/>
          <p:cNvGrpSpPr/>
          <p:nvPr/>
        </p:nvGrpSpPr>
        <p:grpSpPr>
          <a:xfrm>
            <a:off x="843958" y="3195207"/>
            <a:ext cx="368157" cy="367290"/>
            <a:chOff x="-62154300" y="3743950"/>
            <a:chExt cx="318200" cy="317450"/>
          </a:xfrm>
        </p:grpSpPr>
        <p:sp>
          <p:nvSpPr>
            <p:cNvPr id="9764" name="Google Shape;9764;p7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75"/>
          <p:cNvGrpSpPr/>
          <p:nvPr/>
        </p:nvGrpSpPr>
        <p:grpSpPr>
          <a:xfrm>
            <a:off x="843944" y="3654187"/>
            <a:ext cx="368186" cy="366364"/>
            <a:chOff x="-62151950" y="4111775"/>
            <a:chExt cx="318225" cy="316650"/>
          </a:xfrm>
        </p:grpSpPr>
        <p:sp>
          <p:nvSpPr>
            <p:cNvPr id="9767" name="Google Shape;9767;p7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75"/>
          <p:cNvGrpSpPr/>
          <p:nvPr/>
        </p:nvGrpSpPr>
        <p:grpSpPr>
          <a:xfrm>
            <a:off x="3062568" y="2744733"/>
            <a:ext cx="368157" cy="367434"/>
            <a:chOff x="-60254550" y="3367325"/>
            <a:chExt cx="318200" cy="317575"/>
          </a:xfrm>
        </p:grpSpPr>
        <p:sp>
          <p:nvSpPr>
            <p:cNvPr id="9772" name="Google Shape;9772;p7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5"/>
          <p:cNvGrpSpPr/>
          <p:nvPr/>
        </p:nvGrpSpPr>
        <p:grpSpPr>
          <a:xfrm>
            <a:off x="3063465" y="3195727"/>
            <a:ext cx="366364" cy="366248"/>
            <a:chOff x="-60255350" y="3733825"/>
            <a:chExt cx="316650" cy="316550"/>
          </a:xfrm>
        </p:grpSpPr>
        <p:sp>
          <p:nvSpPr>
            <p:cNvPr id="9777" name="Google Shape;9777;p7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75"/>
          <p:cNvGrpSpPr/>
          <p:nvPr/>
        </p:nvGrpSpPr>
        <p:grpSpPr>
          <a:xfrm>
            <a:off x="3091262" y="3654635"/>
            <a:ext cx="310770" cy="365467"/>
            <a:chOff x="-60232500" y="4101525"/>
            <a:chExt cx="268600" cy="315875"/>
          </a:xfrm>
        </p:grpSpPr>
        <p:sp>
          <p:nvSpPr>
            <p:cNvPr id="9785" name="Google Shape;9785;p7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7" name="Google Shape;9787;p7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8" name="Google Shape;9788;p75"/>
          <p:cNvGrpSpPr/>
          <p:nvPr/>
        </p:nvGrpSpPr>
        <p:grpSpPr>
          <a:xfrm>
            <a:off x="2624262" y="1380466"/>
            <a:ext cx="368186" cy="366364"/>
            <a:chOff x="-63679950" y="3360375"/>
            <a:chExt cx="318225" cy="316650"/>
          </a:xfrm>
        </p:grpSpPr>
        <p:sp>
          <p:nvSpPr>
            <p:cNvPr id="9789" name="Google Shape;9789;p7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3" name="Google Shape;9793;p7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4" name="Google Shape;9794;p75"/>
          <p:cNvGrpSpPr/>
          <p:nvPr/>
        </p:nvGrpSpPr>
        <p:grpSpPr>
          <a:xfrm>
            <a:off x="2622889" y="2251803"/>
            <a:ext cx="370934" cy="367521"/>
            <a:chOff x="-63679950" y="4093450"/>
            <a:chExt cx="320600" cy="317650"/>
          </a:xfrm>
        </p:grpSpPr>
        <p:sp>
          <p:nvSpPr>
            <p:cNvPr id="9795" name="Google Shape;9795;p7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75"/>
          <p:cNvGrpSpPr/>
          <p:nvPr/>
        </p:nvGrpSpPr>
        <p:grpSpPr>
          <a:xfrm>
            <a:off x="1283006" y="2744805"/>
            <a:ext cx="366364" cy="367290"/>
            <a:chOff x="-61784125" y="3377700"/>
            <a:chExt cx="316650" cy="317450"/>
          </a:xfrm>
        </p:grpSpPr>
        <p:sp>
          <p:nvSpPr>
            <p:cNvPr id="9799" name="Google Shape;9799;p7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75"/>
          <p:cNvGrpSpPr/>
          <p:nvPr/>
        </p:nvGrpSpPr>
        <p:grpSpPr>
          <a:xfrm>
            <a:off x="1283006" y="3195207"/>
            <a:ext cx="366364" cy="367290"/>
            <a:chOff x="-61783350" y="3743950"/>
            <a:chExt cx="316650" cy="317450"/>
          </a:xfrm>
        </p:grpSpPr>
        <p:sp>
          <p:nvSpPr>
            <p:cNvPr id="9807" name="Google Shape;9807;p7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9" name="Google Shape;9809;p7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2" name="Google Shape;9812;p75"/>
          <p:cNvGrpSpPr/>
          <p:nvPr/>
        </p:nvGrpSpPr>
        <p:grpSpPr>
          <a:xfrm>
            <a:off x="3504430" y="3655040"/>
            <a:ext cx="369112" cy="364657"/>
            <a:chOff x="-59869425" y="4102225"/>
            <a:chExt cx="319025" cy="315175"/>
          </a:xfrm>
        </p:grpSpPr>
        <p:sp>
          <p:nvSpPr>
            <p:cNvPr id="9813" name="Google Shape;9813;p7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75"/>
          <p:cNvGrpSpPr/>
          <p:nvPr/>
        </p:nvGrpSpPr>
        <p:grpSpPr>
          <a:xfrm>
            <a:off x="2623233" y="4123862"/>
            <a:ext cx="366364" cy="365467"/>
            <a:chOff x="-59029025" y="3711650"/>
            <a:chExt cx="316650" cy="315875"/>
          </a:xfrm>
        </p:grpSpPr>
        <p:sp>
          <p:nvSpPr>
            <p:cNvPr id="9818" name="Google Shape;9818;p7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75"/>
          <p:cNvGrpSpPr/>
          <p:nvPr/>
        </p:nvGrpSpPr>
        <p:grpSpPr>
          <a:xfrm>
            <a:off x="4859311" y="1379917"/>
            <a:ext cx="351940" cy="348188"/>
            <a:chOff x="581525" y="3254850"/>
            <a:chExt cx="297750" cy="294575"/>
          </a:xfrm>
        </p:grpSpPr>
        <p:sp>
          <p:nvSpPr>
            <p:cNvPr id="9826" name="Google Shape;9826;p7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75"/>
          <p:cNvGrpSpPr/>
          <p:nvPr/>
        </p:nvGrpSpPr>
        <p:grpSpPr>
          <a:xfrm>
            <a:off x="4858380" y="1818853"/>
            <a:ext cx="353802" cy="351497"/>
            <a:chOff x="580725" y="3617925"/>
            <a:chExt cx="299325" cy="297375"/>
          </a:xfrm>
        </p:grpSpPr>
        <p:sp>
          <p:nvSpPr>
            <p:cNvPr id="9830" name="Google Shape;9830;p7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75"/>
          <p:cNvGrpSpPr/>
          <p:nvPr/>
        </p:nvGrpSpPr>
        <p:grpSpPr>
          <a:xfrm>
            <a:off x="4860242" y="2266043"/>
            <a:ext cx="350079" cy="350079"/>
            <a:chOff x="583100" y="3982600"/>
            <a:chExt cx="296175" cy="296175"/>
          </a:xfrm>
        </p:grpSpPr>
        <p:sp>
          <p:nvSpPr>
            <p:cNvPr id="9836" name="Google Shape;9836;p7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75"/>
          <p:cNvGrpSpPr/>
          <p:nvPr/>
        </p:nvGrpSpPr>
        <p:grpSpPr>
          <a:xfrm>
            <a:off x="7092856" y="1379667"/>
            <a:ext cx="307231" cy="348690"/>
            <a:chOff x="2423775" y="3226875"/>
            <a:chExt cx="259925" cy="295000"/>
          </a:xfrm>
        </p:grpSpPr>
        <p:sp>
          <p:nvSpPr>
            <p:cNvPr id="9844" name="Google Shape;9844;p7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75"/>
          <p:cNvGrpSpPr/>
          <p:nvPr/>
        </p:nvGrpSpPr>
        <p:grpSpPr>
          <a:xfrm>
            <a:off x="7070043" y="1820952"/>
            <a:ext cx="352857" cy="347301"/>
            <a:chOff x="2404875" y="3592725"/>
            <a:chExt cx="298525" cy="293825"/>
          </a:xfrm>
        </p:grpSpPr>
        <p:sp>
          <p:nvSpPr>
            <p:cNvPr id="9848" name="Google Shape;9848;p7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75"/>
          <p:cNvGrpSpPr/>
          <p:nvPr/>
        </p:nvGrpSpPr>
        <p:grpSpPr>
          <a:xfrm>
            <a:off x="7070974" y="2266517"/>
            <a:ext cx="350995" cy="349133"/>
            <a:chOff x="2404875" y="3955825"/>
            <a:chExt cx="296950" cy="295375"/>
          </a:xfrm>
        </p:grpSpPr>
        <p:sp>
          <p:nvSpPr>
            <p:cNvPr id="9852" name="Google Shape;9852;p7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75"/>
          <p:cNvGrpSpPr/>
          <p:nvPr/>
        </p:nvGrpSpPr>
        <p:grpSpPr>
          <a:xfrm>
            <a:off x="5764954" y="2730711"/>
            <a:ext cx="349163" cy="350079"/>
            <a:chOff x="4263650" y="3235150"/>
            <a:chExt cx="295400" cy="296175"/>
          </a:xfrm>
        </p:grpSpPr>
        <p:sp>
          <p:nvSpPr>
            <p:cNvPr id="9857" name="Google Shape;9857;p7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5"/>
          <p:cNvGrpSpPr/>
          <p:nvPr/>
        </p:nvGrpSpPr>
        <p:grpSpPr>
          <a:xfrm>
            <a:off x="5762634" y="3189872"/>
            <a:ext cx="353802" cy="327739"/>
            <a:chOff x="4266025" y="3609275"/>
            <a:chExt cx="299325" cy="277275"/>
          </a:xfrm>
        </p:grpSpPr>
        <p:sp>
          <p:nvSpPr>
            <p:cNvPr id="9863" name="Google Shape;9863;p7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5"/>
          <p:cNvGrpSpPr/>
          <p:nvPr/>
        </p:nvGrpSpPr>
        <p:grpSpPr>
          <a:xfrm>
            <a:off x="5763092" y="3655259"/>
            <a:ext cx="352886" cy="349133"/>
            <a:chOff x="4263650" y="3963700"/>
            <a:chExt cx="298550" cy="295375"/>
          </a:xfrm>
        </p:grpSpPr>
        <p:sp>
          <p:nvSpPr>
            <p:cNvPr id="9866" name="Google Shape;9866;p7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75"/>
          <p:cNvGrpSpPr/>
          <p:nvPr/>
        </p:nvGrpSpPr>
        <p:grpSpPr>
          <a:xfrm>
            <a:off x="8041429" y="2730711"/>
            <a:ext cx="226264" cy="350079"/>
            <a:chOff x="6164975" y="3211525"/>
            <a:chExt cx="191425" cy="296175"/>
          </a:xfrm>
        </p:grpSpPr>
        <p:sp>
          <p:nvSpPr>
            <p:cNvPr id="9874" name="Google Shape;9874;p7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7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75"/>
          <p:cNvGrpSpPr/>
          <p:nvPr/>
        </p:nvGrpSpPr>
        <p:grpSpPr>
          <a:xfrm>
            <a:off x="5303466" y="1378987"/>
            <a:ext cx="352886" cy="350049"/>
            <a:chOff x="946175" y="3253275"/>
            <a:chExt cx="298550" cy="296150"/>
          </a:xfrm>
        </p:grpSpPr>
        <p:sp>
          <p:nvSpPr>
            <p:cNvPr id="9882" name="Google Shape;9882;p7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7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5"/>
          <p:cNvGrpSpPr/>
          <p:nvPr/>
        </p:nvGrpSpPr>
        <p:grpSpPr>
          <a:xfrm>
            <a:off x="5304397" y="1820951"/>
            <a:ext cx="351024" cy="347301"/>
            <a:chOff x="946175" y="3619500"/>
            <a:chExt cx="296975" cy="293825"/>
          </a:xfrm>
        </p:grpSpPr>
        <p:sp>
          <p:nvSpPr>
            <p:cNvPr id="9888" name="Google Shape;9888;p7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75"/>
          <p:cNvGrpSpPr/>
          <p:nvPr/>
        </p:nvGrpSpPr>
        <p:grpSpPr>
          <a:xfrm>
            <a:off x="5303939" y="2265585"/>
            <a:ext cx="351940" cy="350995"/>
            <a:chOff x="944600" y="3981825"/>
            <a:chExt cx="297750" cy="296950"/>
          </a:xfrm>
        </p:grpSpPr>
        <p:sp>
          <p:nvSpPr>
            <p:cNvPr id="9895" name="Google Shape;9895;p7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7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7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75"/>
          <p:cNvGrpSpPr/>
          <p:nvPr/>
        </p:nvGrpSpPr>
        <p:grpSpPr>
          <a:xfrm>
            <a:off x="7520875" y="1379445"/>
            <a:ext cx="350079" cy="349133"/>
            <a:chOff x="2768750" y="3227275"/>
            <a:chExt cx="296175" cy="295375"/>
          </a:xfrm>
        </p:grpSpPr>
        <p:sp>
          <p:nvSpPr>
            <p:cNvPr id="9900" name="Google Shape;9900;p7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75"/>
          <p:cNvGrpSpPr/>
          <p:nvPr/>
        </p:nvGrpSpPr>
        <p:grpSpPr>
          <a:xfrm>
            <a:off x="7541826" y="1820317"/>
            <a:ext cx="308177" cy="348572"/>
            <a:chOff x="2786075" y="3591800"/>
            <a:chExt cx="260725" cy="294900"/>
          </a:xfrm>
        </p:grpSpPr>
        <p:sp>
          <p:nvSpPr>
            <p:cNvPr id="9909" name="Google Shape;9909;p7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75"/>
          <p:cNvGrpSpPr/>
          <p:nvPr/>
        </p:nvGrpSpPr>
        <p:grpSpPr>
          <a:xfrm>
            <a:off x="7582324" y="2266044"/>
            <a:ext cx="227180" cy="350079"/>
            <a:chOff x="2819150" y="3955025"/>
            <a:chExt cx="192200" cy="296175"/>
          </a:xfrm>
        </p:grpSpPr>
        <p:sp>
          <p:nvSpPr>
            <p:cNvPr id="9915" name="Google Shape;9915;p7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75"/>
          <p:cNvGrpSpPr/>
          <p:nvPr/>
        </p:nvGrpSpPr>
        <p:grpSpPr>
          <a:xfrm>
            <a:off x="6206097" y="2731642"/>
            <a:ext cx="349133" cy="348217"/>
            <a:chOff x="4629125" y="3235150"/>
            <a:chExt cx="295375" cy="294600"/>
          </a:xfrm>
        </p:grpSpPr>
        <p:sp>
          <p:nvSpPr>
            <p:cNvPr id="9920" name="Google Shape;9920;p7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75"/>
          <p:cNvGrpSpPr/>
          <p:nvPr/>
        </p:nvGrpSpPr>
        <p:grpSpPr>
          <a:xfrm>
            <a:off x="6206082" y="3179175"/>
            <a:ext cx="349163" cy="349133"/>
            <a:chOff x="4628325" y="3599825"/>
            <a:chExt cx="295400" cy="295375"/>
          </a:xfrm>
        </p:grpSpPr>
        <p:sp>
          <p:nvSpPr>
            <p:cNvPr id="9926" name="Google Shape;9926;p7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7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75"/>
          <p:cNvGrpSpPr/>
          <p:nvPr/>
        </p:nvGrpSpPr>
        <p:grpSpPr>
          <a:xfrm>
            <a:off x="6227033" y="3654786"/>
            <a:ext cx="307261" cy="350079"/>
            <a:chOff x="4645650" y="3962900"/>
            <a:chExt cx="259950" cy="296175"/>
          </a:xfrm>
        </p:grpSpPr>
        <p:sp>
          <p:nvSpPr>
            <p:cNvPr id="9939" name="Google Shape;9939;p7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75"/>
          <p:cNvGrpSpPr/>
          <p:nvPr/>
        </p:nvGrpSpPr>
        <p:grpSpPr>
          <a:xfrm>
            <a:off x="7979994" y="3179648"/>
            <a:ext cx="349133" cy="348188"/>
            <a:chOff x="6143725" y="3582500"/>
            <a:chExt cx="295375" cy="294575"/>
          </a:xfrm>
        </p:grpSpPr>
        <p:sp>
          <p:nvSpPr>
            <p:cNvPr id="9946" name="Google Shape;9946;p7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75"/>
          <p:cNvGrpSpPr/>
          <p:nvPr/>
        </p:nvGrpSpPr>
        <p:grpSpPr>
          <a:xfrm>
            <a:off x="5748820" y="1378987"/>
            <a:ext cx="350995" cy="350049"/>
            <a:chOff x="1310075" y="3253275"/>
            <a:chExt cx="296950" cy="296150"/>
          </a:xfrm>
        </p:grpSpPr>
        <p:sp>
          <p:nvSpPr>
            <p:cNvPr id="9954" name="Google Shape;9954;p7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7" name="Google Shape;9957;p7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8" name="Google Shape;9958;p75"/>
          <p:cNvGrpSpPr/>
          <p:nvPr/>
        </p:nvGrpSpPr>
        <p:grpSpPr>
          <a:xfrm>
            <a:off x="5748347" y="2265246"/>
            <a:ext cx="351941" cy="351675"/>
            <a:chOff x="1310075" y="3980250"/>
            <a:chExt cx="297750" cy="297525"/>
          </a:xfrm>
        </p:grpSpPr>
        <p:sp>
          <p:nvSpPr>
            <p:cNvPr id="9959" name="Google Shape;9959;p7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75"/>
          <p:cNvGrpSpPr/>
          <p:nvPr/>
        </p:nvGrpSpPr>
        <p:grpSpPr>
          <a:xfrm>
            <a:off x="8013136" y="1379445"/>
            <a:ext cx="266305" cy="349133"/>
            <a:chOff x="3167275" y="3227275"/>
            <a:chExt cx="225300" cy="295375"/>
          </a:xfrm>
        </p:grpSpPr>
        <p:sp>
          <p:nvSpPr>
            <p:cNvPr id="9964" name="Google Shape;9964;p7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9" name="Google Shape;9969;p7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0" name="Google Shape;9970;p75"/>
          <p:cNvGrpSpPr/>
          <p:nvPr/>
        </p:nvGrpSpPr>
        <p:grpSpPr>
          <a:xfrm>
            <a:off x="7970318" y="2266502"/>
            <a:ext cx="351940" cy="349163"/>
            <a:chOff x="3133425" y="3955025"/>
            <a:chExt cx="297750" cy="295400"/>
          </a:xfrm>
        </p:grpSpPr>
        <p:sp>
          <p:nvSpPr>
            <p:cNvPr id="9971" name="Google Shape;9971;p7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7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75"/>
          <p:cNvGrpSpPr/>
          <p:nvPr/>
        </p:nvGrpSpPr>
        <p:grpSpPr>
          <a:xfrm>
            <a:off x="6650491" y="2730090"/>
            <a:ext cx="350079" cy="351320"/>
            <a:chOff x="4991425" y="3234750"/>
            <a:chExt cx="296175" cy="297225"/>
          </a:xfrm>
        </p:grpSpPr>
        <p:sp>
          <p:nvSpPr>
            <p:cNvPr id="9975" name="Google Shape;9975;p7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75"/>
          <p:cNvGrpSpPr/>
          <p:nvPr/>
        </p:nvGrpSpPr>
        <p:grpSpPr>
          <a:xfrm>
            <a:off x="6650491" y="3199653"/>
            <a:ext cx="350079" cy="308177"/>
            <a:chOff x="4991425" y="3617150"/>
            <a:chExt cx="296175" cy="260725"/>
          </a:xfrm>
        </p:grpSpPr>
        <p:sp>
          <p:nvSpPr>
            <p:cNvPr id="9982" name="Google Shape;9982;p7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7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75"/>
          <p:cNvGrpSpPr/>
          <p:nvPr/>
        </p:nvGrpSpPr>
        <p:grpSpPr>
          <a:xfrm>
            <a:off x="6727764" y="3655244"/>
            <a:ext cx="195532" cy="349163"/>
            <a:chOff x="5056800" y="3962900"/>
            <a:chExt cx="165425" cy="295400"/>
          </a:xfrm>
        </p:grpSpPr>
        <p:sp>
          <p:nvSpPr>
            <p:cNvPr id="9990" name="Google Shape;9990;p7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75"/>
          <p:cNvGrpSpPr/>
          <p:nvPr/>
        </p:nvGrpSpPr>
        <p:grpSpPr>
          <a:xfrm>
            <a:off x="7979062" y="3655260"/>
            <a:ext cx="350995" cy="349133"/>
            <a:chOff x="6168925" y="3936925"/>
            <a:chExt cx="296950" cy="295375"/>
          </a:xfrm>
        </p:grpSpPr>
        <p:sp>
          <p:nvSpPr>
            <p:cNvPr id="9994" name="Google Shape;9994;p7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75"/>
          <p:cNvGrpSpPr/>
          <p:nvPr/>
        </p:nvGrpSpPr>
        <p:grpSpPr>
          <a:xfrm>
            <a:off x="6192781" y="1372332"/>
            <a:ext cx="348188" cy="349133"/>
            <a:chOff x="1674750" y="3254050"/>
            <a:chExt cx="294575" cy="295375"/>
          </a:xfrm>
        </p:grpSpPr>
        <p:sp>
          <p:nvSpPr>
            <p:cNvPr id="10001" name="Google Shape;10001;p7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7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75"/>
          <p:cNvGrpSpPr/>
          <p:nvPr/>
        </p:nvGrpSpPr>
        <p:grpSpPr>
          <a:xfrm>
            <a:off x="6207177" y="1820035"/>
            <a:ext cx="319347" cy="349133"/>
            <a:chOff x="1687350" y="3618725"/>
            <a:chExt cx="270175" cy="295375"/>
          </a:xfrm>
        </p:grpSpPr>
        <p:sp>
          <p:nvSpPr>
            <p:cNvPr id="10005" name="Google Shape;10005;p7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8" name="Google Shape;10008;p75"/>
          <p:cNvGrpSpPr/>
          <p:nvPr/>
        </p:nvGrpSpPr>
        <p:grpSpPr>
          <a:xfrm>
            <a:off x="6190880" y="2266516"/>
            <a:ext cx="351940" cy="349133"/>
            <a:chOff x="1672375" y="3982600"/>
            <a:chExt cx="297750" cy="295375"/>
          </a:xfrm>
        </p:grpSpPr>
        <p:sp>
          <p:nvSpPr>
            <p:cNvPr id="10009" name="Google Shape;10009;p7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2" name="Google Shape;10012;p75"/>
          <p:cNvGrpSpPr/>
          <p:nvPr/>
        </p:nvGrpSpPr>
        <p:grpSpPr>
          <a:xfrm>
            <a:off x="4882872" y="2730711"/>
            <a:ext cx="350079" cy="350079"/>
            <a:chOff x="3497300" y="3227275"/>
            <a:chExt cx="296175" cy="296175"/>
          </a:xfrm>
        </p:grpSpPr>
        <p:sp>
          <p:nvSpPr>
            <p:cNvPr id="10013" name="Google Shape;10013;p7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7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7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7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75"/>
          <p:cNvGrpSpPr/>
          <p:nvPr/>
        </p:nvGrpSpPr>
        <p:grpSpPr>
          <a:xfrm>
            <a:off x="4883345" y="3180106"/>
            <a:ext cx="349133" cy="347272"/>
            <a:chOff x="3497300" y="3591950"/>
            <a:chExt cx="295375" cy="293800"/>
          </a:xfrm>
        </p:grpSpPr>
        <p:sp>
          <p:nvSpPr>
            <p:cNvPr id="10022" name="Google Shape;10022;p7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75"/>
          <p:cNvGrpSpPr/>
          <p:nvPr/>
        </p:nvGrpSpPr>
        <p:grpSpPr>
          <a:xfrm>
            <a:off x="4883345" y="3655244"/>
            <a:ext cx="349133" cy="349163"/>
            <a:chOff x="3497300" y="3955025"/>
            <a:chExt cx="295375" cy="295400"/>
          </a:xfrm>
        </p:grpSpPr>
        <p:sp>
          <p:nvSpPr>
            <p:cNvPr id="10031" name="Google Shape;10031;p7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75"/>
          <p:cNvGrpSpPr/>
          <p:nvPr/>
        </p:nvGrpSpPr>
        <p:grpSpPr>
          <a:xfrm>
            <a:off x="7107917" y="2731435"/>
            <a:ext cx="327739" cy="348631"/>
            <a:chOff x="5364750" y="3235150"/>
            <a:chExt cx="277275" cy="294950"/>
          </a:xfrm>
        </p:grpSpPr>
        <p:sp>
          <p:nvSpPr>
            <p:cNvPr id="10035" name="Google Shape;10035;p7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75"/>
          <p:cNvGrpSpPr/>
          <p:nvPr/>
        </p:nvGrpSpPr>
        <p:grpSpPr>
          <a:xfrm>
            <a:off x="7096274" y="3177771"/>
            <a:ext cx="351024" cy="351941"/>
            <a:chOff x="5355300" y="3598250"/>
            <a:chExt cx="296975" cy="297750"/>
          </a:xfrm>
        </p:grpSpPr>
        <p:sp>
          <p:nvSpPr>
            <p:cNvPr id="10044" name="Google Shape;10044;p7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75"/>
          <p:cNvGrpSpPr/>
          <p:nvPr/>
        </p:nvGrpSpPr>
        <p:grpSpPr>
          <a:xfrm>
            <a:off x="7100470" y="3716693"/>
            <a:ext cx="342632" cy="226264"/>
            <a:chOff x="5358450" y="4015675"/>
            <a:chExt cx="289875" cy="191425"/>
          </a:xfrm>
        </p:grpSpPr>
        <p:sp>
          <p:nvSpPr>
            <p:cNvPr id="10053" name="Google Shape;10053;p7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75"/>
          <p:cNvGrpSpPr/>
          <p:nvPr/>
        </p:nvGrpSpPr>
        <p:grpSpPr>
          <a:xfrm>
            <a:off x="6226953" y="4099224"/>
            <a:ext cx="351024" cy="325464"/>
            <a:chOff x="6543825" y="3202075"/>
            <a:chExt cx="296975" cy="275350"/>
          </a:xfrm>
        </p:grpSpPr>
        <p:sp>
          <p:nvSpPr>
            <p:cNvPr id="10058" name="Google Shape;10058;p7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75"/>
          <p:cNvGrpSpPr/>
          <p:nvPr/>
        </p:nvGrpSpPr>
        <p:grpSpPr>
          <a:xfrm>
            <a:off x="6633934" y="1378972"/>
            <a:ext cx="350079" cy="350079"/>
            <a:chOff x="2037825" y="3254050"/>
            <a:chExt cx="296175" cy="296175"/>
          </a:xfrm>
        </p:grpSpPr>
        <p:sp>
          <p:nvSpPr>
            <p:cNvPr id="10066" name="Google Shape;10066;p7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7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2" name="Google Shape;10072;p75"/>
          <p:cNvGrpSpPr/>
          <p:nvPr/>
        </p:nvGrpSpPr>
        <p:grpSpPr>
          <a:xfrm>
            <a:off x="6632072" y="1820139"/>
            <a:ext cx="353802" cy="348926"/>
            <a:chOff x="2034675" y="3617925"/>
            <a:chExt cx="299325" cy="295200"/>
          </a:xfrm>
        </p:grpSpPr>
        <p:sp>
          <p:nvSpPr>
            <p:cNvPr id="10073" name="Google Shape;10073;p7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75"/>
          <p:cNvGrpSpPr/>
          <p:nvPr/>
        </p:nvGrpSpPr>
        <p:grpSpPr>
          <a:xfrm>
            <a:off x="6633934" y="2266516"/>
            <a:ext cx="350079" cy="349133"/>
            <a:chOff x="2037825" y="3981825"/>
            <a:chExt cx="296175" cy="295375"/>
          </a:xfrm>
        </p:grpSpPr>
        <p:sp>
          <p:nvSpPr>
            <p:cNvPr id="10079" name="Google Shape;10079;p7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75"/>
          <p:cNvGrpSpPr/>
          <p:nvPr/>
        </p:nvGrpSpPr>
        <p:grpSpPr>
          <a:xfrm>
            <a:off x="5318952" y="2762832"/>
            <a:ext cx="350079" cy="285837"/>
            <a:chOff x="3860400" y="3254050"/>
            <a:chExt cx="296175" cy="241825"/>
          </a:xfrm>
        </p:grpSpPr>
        <p:sp>
          <p:nvSpPr>
            <p:cNvPr id="10083" name="Google Shape;10083;p7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75"/>
          <p:cNvGrpSpPr/>
          <p:nvPr/>
        </p:nvGrpSpPr>
        <p:grpSpPr>
          <a:xfrm>
            <a:off x="5318479" y="3178702"/>
            <a:ext cx="351024" cy="350079"/>
            <a:chOff x="3859600" y="3591950"/>
            <a:chExt cx="296975" cy="296175"/>
          </a:xfrm>
        </p:grpSpPr>
        <p:sp>
          <p:nvSpPr>
            <p:cNvPr id="10091" name="Google Shape;10091;p7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75"/>
          <p:cNvGrpSpPr/>
          <p:nvPr/>
        </p:nvGrpSpPr>
        <p:grpSpPr>
          <a:xfrm>
            <a:off x="5318952" y="3654786"/>
            <a:ext cx="350079" cy="350079"/>
            <a:chOff x="3860400" y="3955025"/>
            <a:chExt cx="296175" cy="296175"/>
          </a:xfrm>
        </p:grpSpPr>
        <p:sp>
          <p:nvSpPr>
            <p:cNvPr id="10095" name="Google Shape;10095;p7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5"/>
          <p:cNvGrpSpPr/>
          <p:nvPr/>
        </p:nvGrpSpPr>
        <p:grpSpPr>
          <a:xfrm>
            <a:off x="7534167" y="2731184"/>
            <a:ext cx="355664" cy="349133"/>
            <a:chOff x="5716825" y="3235950"/>
            <a:chExt cx="300900" cy="295375"/>
          </a:xfrm>
        </p:grpSpPr>
        <p:sp>
          <p:nvSpPr>
            <p:cNvPr id="10101" name="Google Shape;10101;p7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75"/>
          <p:cNvGrpSpPr/>
          <p:nvPr/>
        </p:nvGrpSpPr>
        <p:grpSpPr>
          <a:xfrm>
            <a:off x="7547199" y="3189872"/>
            <a:ext cx="329601" cy="327739"/>
            <a:chOff x="5727850" y="3609275"/>
            <a:chExt cx="278850" cy="277275"/>
          </a:xfrm>
        </p:grpSpPr>
        <p:sp>
          <p:nvSpPr>
            <p:cNvPr id="10106" name="Google Shape;10106;p7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75"/>
          <p:cNvGrpSpPr/>
          <p:nvPr/>
        </p:nvGrpSpPr>
        <p:grpSpPr>
          <a:xfrm>
            <a:off x="7558383" y="3655259"/>
            <a:ext cx="307231" cy="349133"/>
            <a:chOff x="5736525" y="3963700"/>
            <a:chExt cx="259925" cy="295375"/>
          </a:xfrm>
        </p:grpSpPr>
        <p:sp>
          <p:nvSpPr>
            <p:cNvPr id="10112" name="Google Shape;10112;p7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75"/>
          <p:cNvGrpSpPr/>
          <p:nvPr/>
        </p:nvGrpSpPr>
        <p:grpSpPr>
          <a:xfrm>
            <a:off x="6649963" y="4104585"/>
            <a:ext cx="351024" cy="350079"/>
            <a:chOff x="6553275" y="3604550"/>
            <a:chExt cx="296975" cy="296175"/>
          </a:xfrm>
        </p:grpSpPr>
        <p:sp>
          <p:nvSpPr>
            <p:cNvPr id="10120" name="Google Shape;10120;p7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6" name="Google Shape;10126;p7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10127" name="Google Shape;10127;p7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31" name="Shape 10131"/>
        <p:cNvGrpSpPr/>
        <p:nvPr/>
      </p:nvGrpSpPr>
      <p:grpSpPr>
        <a:xfrm>
          <a:off x="0" y="0"/>
          <a:ext cx="0" cy="0"/>
          <a:chOff x="0" y="0"/>
          <a:chExt cx="0" cy="0"/>
        </a:xfrm>
      </p:grpSpPr>
      <p:grpSp>
        <p:nvGrpSpPr>
          <p:cNvPr id="10132" name="Google Shape;10132;p76"/>
          <p:cNvGrpSpPr/>
          <p:nvPr/>
        </p:nvGrpSpPr>
        <p:grpSpPr>
          <a:xfrm>
            <a:off x="877057" y="1380546"/>
            <a:ext cx="294401" cy="353645"/>
            <a:chOff x="-35814600" y="3202075"/>
            <a:chExt cx="242625" cy="291450"/>
          </a:xfrm>
        </p:grpSpPr>
        <p:sp>
          <p:nvSpPr>
            <p:cNvPr id="10133" name="Google Shape;10133;p7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0" name="Google Shape;10140;p76"/>
          <p:cNvGrpSpPr/>
          <p:nvPr/>
        </p:nvGrpSpPr>
        <p:grpSpPr>
          <a:xfrm>
            <a:off x="847435" y="1821466"/>
            <a:ext cx="353645" cy="353888"/>
            <a:chOff x="-35839800" y="3561025"/>
            <a:chExt cx="291450" cy="291650"/>
          </a:xfrm>
        </p:grpSpPr>
        <p:sp>
          <p:nvSpPr>
            <p:cNvPr id="10141" name="Google Shape;10141;p7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7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8" name="Google Shape;10148;p7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9" name="Google Shape;10149;p76"/>
          <p:cNvGrpSpPr/>
          <p:nvPr/>
        </p:nvGrpSpPr>
        <p:grpSpPr>
          <a:xfrm>
            <a:off x="3084980" y="1380546"/>
            <a:ext cx="353645" cy="353645"/>
            <a:chOff x="-34003850" y="3227275"/>
            <a:chExt cx="291450" cy="291450"/>
          </a:xfrm>
        </p:grpSpPr>
        <p:sp>
          <p:nvSpPr>
            <p:cNvPr id="10150" name="Google Shape;10150;p7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76"/>
          <p:cNvGrpSpPr/>
          <p:nvPr/>
        </p:nvGrpSpPr>
        <p:grpSpPr>
          <a:xfrm>
            <a:off x="3084510" y="1821238"/>
            <a:ext cx="354586" cy="354343"/>
            <a:chOff x="-34004625" y="3585850"/>
            <a:chExt cx="292225" cy="292025"/>
          </a:xfrm>
        </p:grpSpPr>
        <p:sp>
          <p:nvSpPr>
            <p:cNvPr id="10156" name="Google Shape;10156;p7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76"/>
          <p:cNvGrpSpPr/>
          <p:nvPr/>
        </p:nvGrpSpPr>
        <p:grpSpPr>
          <a:xfrm>
            <a:off x="3084025" y="2256439"/>
            <a:ext cx="355557" cy="354616"/>
            <a:chOff x="-34005425" y="3945575"/>
            <a:chExt cx="293025" cy="292250"/>
          </a:xfrm>
        </p:grpSpPr>
        <p:sp>
          <p:nvSpPr>
            <p:cNvPr id="10162" name="Google Shape;10162;p7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7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76"/>
          <p:cNvGrpSpPr/>
          <p:nvPr/>
        </p:nvGrpSpPr>
        <p:grpSpPr>
          <a:xfrm>
            <a:off x="1731124" y="2729615"/>
            <a:ext cx="358408" cy="355557"/>
            <a:chOff x="-32174975" y="3192625"/>
            <a:chExt cx="295375" cy="293025"/>
          </a:xfrm>
        </p:grpSpPr>
        <p:sp>
          <p:nvSpPr>
            <p:cNvPr id="10166" name="Google Shape;10166;p7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7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0" name="Google Shape;10170;p7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2" name="Google Shape;10172;p76"/>
          <p:cNvGrpSpPr/>
          <p:nvPr/>
        </p:nvGrpSpPr>
        <p:grpSpPr>
          <a:xfrm>
            <a:off x="3970274" y="2730570"/>
            <a:ext cx="354586" cy="353645"/>
            <a:chOff x="-30345325" y="3184750"/>
            <a:chExt cx="292225" cy="291450"/>
          </a:xfrm>
        </p:grpSpPr>
        <p:sp>
          <p:nvSpPr>
            <p:cNvPr id="10173" name="Google Shape;10173;p7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8" name="Google Shape;10178;p76"/>
          <p:cNvGrpSpPr/>
          <p:nvPr/>
        </p:nvGrpSpPr>
        <p:grpSpPr>
          <a:xfrm>
            <a:off x="1295026" y="1380546"/>
            <a:ext cx="353645" cy="353645"/>
            <a:chOff x="-35481425" y="3202075"/>
            <a:chExt cx="291450" cy="291450"/>
          </a:xfrm>
        </p:grpSpPr>
        <p:sp>
          <p:nvSpPr>
            <p:cNvPr id="10179" name="Google Shape;10179;p7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7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76"/>
          <p:cNvGrpSpPr/>
          <p:nvPr/>
        </p:nvGrpSpPr>
        <p:grpSpPr>
          <a:xfrm>
            <a:off x="1294556" y="1822072"/>
            <a:ext cx="354586" cy="352675"/>
            <a:chOff x="-35482200" y="3561225"/>
            <a:chExt cx="292225" cy="290650"/>
          </a:xfrm>
        </p:grpSpPr>
        <p:sp>
          <p:nvSpPr>
            <p:cNvPr id="10187" name="Google Shape;10187;p7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7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0" name="Google Shape;10190;p76"/>
          <p:cNvGrpSpPr/>
          <p:nvPr/>
        </p:nvGrpSpPr>
        <p:grpSpPr>
          <a:xfrm>
            <a:off x="1295026" y="2256940"/>
            <a:ext cx="353645" cy="353615"/>
            <a:chOff x="-35481425" y="3919600"/>
            <a:chExt cx="291450" cy="291425"/>
          </a:xfrm>
        </p:grpSpPr>
        <p:sp>
          <p:nvSpPr>
            <p:cNvPr id="10191" name="Google Shape;10191;p7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6"/>
          <p:cNvGrpSpPr/>
          <p:nvPr/>
        </p:nvGrpSpPr>
        <p:grpSpPr>
          <a:xfrm>
            <a:off x="3530661" y="1381031"/>
            <a:ext cx="357468" cy="352675"/>
            <a:chOff x="-33645475" y="3228075"/>
            <a:chExt cx="294600" cy="290650"/>
          </a:xfrm>
        </p:grpSpPr>
        <p:sp>
          <p:nvSpPr>
            <p:cNvPr id="10200" name="Google Shape;10200;p7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76"/>
          <p:cNvGrpSpPr/>
          <p:nvPr/>
        </p:nvGrpSpPr>
        <p:grpSpPr>
          <a:xfrm>
            <a:off x="3531631" y="1821116"/>
            <a:ext cx="355526" cy="354586"/>
            <a:chOff x="-33646250" y="3586425"/>
            <a:chExt cx="293000" cy="292225"/>
          </a:xfrm>
        </p:grpSpPr>
        <p:sp>
          <p:nvSpPr>
            <p:cNvPr id="10208" name="Google Shape;10208;p7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7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0" name="Google Shape;10210;p76"/>
          <p:cNvGrpSpPr/>
          <p:nvPr/>
        </p:nvGrpSpPr>
        <p:grpSpPr>
          <a:xfrm>
            <a:off x="3532101" y="2255969"/>
            <a:ext cx="354586" cy="355557"/>
            <a:chOff x="-33645475" y="3944800"/>
            <a:chExt cx="292225" cy="293025"/>
          </a:xfrm>
        </p:grpSpPr>
        <p:sp>
          <p:nvSpPr>
            <p:cNvPr id="10211" name="Google Shape;10211;p7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7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76"/>
          <p:cNvGrpSpPr/>
          <p:nvPr/>
        </p:nvGrpSpPr>
        <p:grpSpPr>
          <a:xfrm>
            <a:off x="2185320" y="2729706"/>
            <a:ext cx="352675" cy="355375"/>
            <a:chOff x="-31809525" y="3192625"/>
            <a:chExt cx="290650" cy="292875"/>
          </a:xfrm>
        </p:grpSpPr>
        <p:sp>
          <p:nvSpPr>
            <p:cNvPr id="10222" name="Google Shape;10222;p7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7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76"/>
          <p:cNvGrpSpPr/>
          <p:nvPr/>
        </p:nvGrpSpPr>
        <p:grpSpPr>
          <a:xfrm>
            <a:off x="2184835" y="3200258"/>
            <a:ext cx="353645" cy="355557"/>
            <a:chOff x="-31811100" y="3550975"/>
            <a:chExt cx="291450" cy="293025"/>
          </a:xfrm>
        </p:grpSpPr>
        <p:sp>
          <p:nvSpPr>
            <p:cNvPr id="10227" name="Google Shape;10227;p7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4" name="Google Shape;10234;p76"/>
          <p:cNvGrpSpPr/>
          <p:nvPr/>
        </p:nvGrpSpPr>
        <p:grpSpPr>
          <a:xfrm>
            <a:off x="2178631" y="3664562"/>
            <a:ext cx="366052" cy="356831"/>
            <a:chOff x="-31817400" y="3910025"/>
            <a:chExt cx="301675" cy="294075"/>
          </a:xfrm>
        </p:grpSpPr>
        <p:sp>
          <p:nvSpPr>
            <p:cNvPr id="10235" name="Google Shape;10235;p7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76"/>
          <p:cNvGrpSpPr/>
          <p:nvPr/>
        </p:nvGrpSpPr>
        <p:grpSpPr>
          <a:xfrm>
            <a:off x="3970259" y="3200743"/>
            <a:ext cx="354616" cy="354586"/>
            <a:chOff x="-30354000" y="3569100"/>
            <a:chExt cx="292250" cy="292225"/>
          </a:xfrm>
        </p:grpSpPr>
        <p:sp>
          <p:nvSpPr>
            <p:cNvPr id="10239" name="Google Shape;10239;p7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7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76"/>
          <p:cNvGrpSpPr/>
          <p:nvPr/>
        </p:nvGrpSpPr>
        <p:grpSpPr>
          <a:xfrm>
            <a:off x="1748837" y="1380546"/>
            <a:ext cx="342148" cy="353645"/>
            <a:chOff x="-35118325" y="3202075"/>
            <a:chExt cx="281975" cy="291450"/>
          </a:xfrm>
        </p:grpSpPr>
        <p:sp>
          <p:nvSpPr>
            <p:cNvPr id="10246" name="Google Shape;10246;p7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76"/>
          <p:cNvGrpSpPr/>
          <p:nvPr/>
        </p:nvGrpSpPr>
        <p:grpSpPr>
          <a:xfrm>
            <a:off x="1742618" y="1821799"/>
            <a:ext cx="354586" cy="353221"/>
            <a:chOff x="-35123050" y="3561225"/>
            <a:chExt cx="292225" cy="291100"/>
          </a:xfrm>
        </p:grpSpPr>
        <p:sp>
          <p:nvSpPr>
            <p:cNvPr id="10251" name="Google Shape;10251;p7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76"/>
          <p:cNvGrpSpPr/>
          <p:nvPr/>
        </p:nvGrpSpPr>
        <p:grpSpPr>
          <a:xfrm>
            <a:off x="1784677" y="2256940"/>
            <a:ext cx="270467" cy="353615"/>
            <a:chOff x="-35089175" y="3919600"/>
            <a:chExt cx="222900" cy="291425"/>
          </a:xfrm>
        </p:grpSpPr>
        <p:sp>
          <p:nvSpPr>
            <p:cNvPr id="10254" name="Google Shape;10254;p7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76"/>
          <p:cNvGrpSpPr/>
          <p:nvPr/>
        </p:nvGrpSpPr>
        <p:grpSpPr>
          <a:xfrm>
            <a:off x="3981673" y="1380303"/>
            <a:ext cx="336445" cy="354131"/>
            <a:chOff x="-33277650" y="3226875"/>
            <a:chExt cx="277275" cy="291850"/>
          </a:xfrm>
        </p:grpSpPr>
        <p:sp>
          <p:nvSpPr>
            <p:cNvPr id="10257" name="Google Shape;10257;p7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7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7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7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76"/>
          <p:cNvGrpSpPr/>
          <p:nvPr/>
        </p:nvGrpSpPr>
        <p:grpSpPr>
          <a:xfrm>
            <a:off x="3973073" y="1821587"/>
            <a:ext cx="353645" cy="353645"/>
            <a:chOff x="-33286325" y="3586425"/>
            <a:chExt cx="291450" cy="291450"/>
          </a:xfrm>
        </p:grpSpPr>
        <p:sp>
          <p:nvSpPr>
            <p:cNvPr id="10265" name="Google Shape;10265;p7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7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76"/>
          <p:cNvGrpSpPr/>
          <p:nvPr/>
        </p:nvGrpSpPr>
        <p:grpSpPr>
          <a:xfrm>
            <a:off x="3973073" y="2255969"/>
            <a:ext cx="353645" cy="355557"/>
            <a:chOff x="-33286325" y="3944800"/>
            <a:chExt cx="291450" cy="293025"/>
          </a:xfrm>
        </p:grpSpPr>
        <p:sp>
          <p:nvSpPr>
            <p:cNvPr id="10271" name="Google Shape;10271;p7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7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7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76"/>
          <p:cNvGrpSpPr/>
          <p:nvPr/>
        </p:nvGrpSpPr>
        <p:grpSpPr>
          <a:xfrm>
            <a:off x="2631470" y="2729129"/>
            <a:ext cx="353645" cy="356527"/>
            <a:chOff x="-31452725" y="3191825"/>
            <a:chExt cx="291450" cy="293825"/>
          </a:xfrm>
        </p:grpSpPr>
        <p:sp>
          <p:nvSpPr>
            <p:cNvPr id="10276" name="Google Shape;10276;p7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76"/>
          <p:cNvGrpSpPr/>
          <p:nvPr/>
        </p:nvGrpSpPr>
        <p:grpSpPr>
          <a:xfrm>
            <a:off x="2631000" y="3200744"/>
            <a:ext cx="354586" cy="354586"/>
            <a:chOff x="-31452725" y="3551775"/>
            <a:chExt cx="292225" cy="292225"/>
          </a:xfrm>
        </p:grpSpPr>
        <p:sp>
          <p:nvSpPr>
            <p:cNvPr id="10281" name="Google Shape;10281;p7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76"/>
          <p:cNvGrpSpPr/>
          <p:nvPr/>
        </p:nvGrpSpPr>
        <p:grpSpPr>
          <a:xfrm>
            <a:off x="2629559" y="3664729"/>
            <a:ext cx="357468" cy="356497"/>
            <a:chOff x="-31455100" y="3909350"/>
            <a:chExt cx="294600" cy="293800"/>
          </a:xfrm>
        </p:grpSpPr>
        <p:sp>
          <p:nvSpPr>
            <p:cNvPr id="10286" name="Google Shape;10286;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76"/>
          <p:cNvGrpSpPr/>
          <p:nvPr/>
        </p:nvGrpSpPr>
        <p:grpSpPr>
          <a:xfrm>
            <a:off x="3970744" y="3665684"/>
            <a:ext cx="353645" cy="354586"/>
            <a:chOff x="-30345325" y="3918800"/>
            <a:chExt cx="291450" cy="292225"/>
          </a:xfrm>
        </p:grpSpPr>
        <p:sp>
          <p:nvSpPr>
            <p:cNvPr id="10289" name="Google Shape;10289;p7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76"/>
          <p:cNvGrpSpPr/>
          <p:nvPr/>
        </p:nvGrpSpPr>
        <p:grpSpPr>
          <a:xfrm>
            <a:off x="2200736" y="1380546"/>
            <a:ext cx="332593" cy="353645"/>
            <a:chOff x="-34755225" y="3202075"/>
            <a:chExt cx="274100" cy="291450"/>
          </a:xfrm>
        </p:grpSpPr>
        <p:sp>
          <p:nvSpPr>
            <p:cNvPr id="10295" name="Google Shape;10295;p7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7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7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76"/>
          <p:cNvGrpSpPr/>
          <p:nvPr/>
        </p:nvGrpSpPr>
        <p:grpSpPr>
          <a:xfrm>
            <a:off x="2190209" y="1821587"/>
            <a:ext cx="353645" cy="353645"/>
            <a:chOff x="-34763900" y="3561225"/>
            <a:chExt cx="291450" cy="291450"/>
          </a:xfrm>
        </p:grpSpPr>
        <p:sp>
          <p:nvSpPr>
            <p:cNvPr id="10303" name="Google Shape;10303;p7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7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6" name="Google Shape;10306;p7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7" name="Google Shape;10307;p76"/>
          <p:cNvGrpSpPr/>
          <p:nvPr/>
        </p:nvGrpSpPr>
        <p:grpSpPr>
          <a:xfrm>
            <a:off x="845106" y="2730099"/>
            <a:ext cx="354586" cy="354586"/>
            <a:chOff x="-32927950" y="3227275"/>
            <a:chExt cx="292225" cy="292225"/>
          </a:xfrm>
        </p:grpSpPr>
        <p:sp>
          <p:nvSpPr>
            <p:cNvPr id="10308" name="Google Shape;10308;p7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76"/>
          <p:cNvGrpSpPr/>
          <p:nvPr/>
        </p:nvGrpSpPr>
        <p:grpSpPr>
          <a:xfrm>
            <a:off x="844621" y="3201213"/>
            <a:ext cx="355557" cy="353645"/>
            <a:chOff x="-32927950" y="3586425"/>
            <a:chExt cx="293025" cy="291450"/>
          </a:xfrm>
        </p:grpSpPr>
        <p:sp>
          <p:nvSpPr>
            <p:cNvPr id="10314" name="Google Shape;10314;p7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76"/>
          <p:cNvGrpSpPr/>
          <p:nvPr/>
        </p:nvGrpSpPr>
        <p:grpSpPr>
          <a:xfrm>
            <a:off x="845106" y="3665198"/>
            <a:ext cx="354586" cy="355557"/>
            <a:chOff x="-32927950" y="3944800"/>
            <a:chExt cx="292225" cy="293025"/>
          </a:xfrm>
        </p:grpSpPr>
        <p:sp>
          <p:nvSpPr>
            <p:cNvPr id="10320" name="Google Shape;10320;p7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7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7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9" name="Google Shape;10329;p76"/>
          <p:cNvGrpSpPr/>
          <p:nvPr/>
        </p:nvGrpSpPr>
        <p:grpSpPr>
          <a:xfrm>
            <a:off x="3073898" y="2730449"/>
            <a:ext cx="354586" cy="353888"/>
            <a:chOff x="-31094350" y="3194000"/>
            <a:chExt cx="292225" cy="291650"/>
          </a:xfrm>
        </p:grpSpPr>
        <p:sp>
          <p:nvSpPr>
            <p:cNvPr id="10330" name="Google Shape;10330;p7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7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76"/>
          <p:cNvGrpSpPr/>
          <p:nvPr/>
        </p:nvGrpSpPr>
        <p:grpSpPr>
          <a:xfrm>
            <a:off x="3074368" y="3200941"/>
            <a:ext cx="353645" cy="354191"/>
            <a:chOff x="-31093575" y="3552550"/>
            <a:chExt cx="291450" cy="291900"/>
          </a:xfrm>
        </p:grpSpPr>
        <p:sp>
          <p:nvSpPr>
            <p:cNvPr id="10339" name="Google Shape;10339;p7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7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3" name="Google Shape;10343;p76"/>
          <p:cNvGrpSpPr/>
          <p:nvPr/>
        </p:nvGrpSpPr>
        <p:grpSpPr>
          <a:xfrm>
            <a:off x="3074368" y="3666169"/>
            <a:ext cx="353645" cy="353615"/>
            <a:chOff x="-31093575" y="3911725"/>
            <a:chExt cx="291450" cy="291425"/>
          </a:xfrm>
        </p:grpSpPr>
        <p:sp>
          <p:nvSpPr>
            <p:cNvPr id="10344" name="Google Shape;10344;p7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6" name="Google Shape;10346;p76"/>
          <p:cNvGrpSpPr/>
          <p:nvPr/>
        </p:nvGrpSpPr>
        <p:grpSpPr>
          <a:xfrm>
            <a:off x="2183798" y="4123136"/>
            <a:ext cx="356497" cy="354586"/>
            <a:chOff x="-29946000" y="3183175"/>
            <a:chExt cx="293800" cy="292225"/>
          </a:xfrm>
        </p:grpSpPr>
        <p:sp>
          <p:nvSpPr>
            <p:cNvPr id="10347" name="Google Shape;10347;p7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7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7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7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3" name="Google Shape;10353;p76"/>
          <p:cNvGrpSpPr/>
          <p:nvPr/>
        </p:nvGrpSpPr>
        <p:grpSpPr>
          <a:xfrm>
            <a:off x="2628330" y="1380289"/>
            <a:ext cx="358408" cy="354161"/>
            <a:chOff x="-34408675" y="3202075"/>
            <a:chExt cx="295375" cy="291875"/>
          </a:xfrm>
        </p:grpSpPr>
        <p:sp>
          <p:nvSpPr>
            <p:cNvPr id="10354" name="Google Shape;10354;p7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76"/>
          <p:cNvGrpSpPr/>
          <p:nvPr/>
        </p:nvGrpSpPr>
        <p:grpSpPr>
          <a:xfrm>
            <a:off x="2630241" y="1820283"/>
            <a:ext cx="354586" cy="356254"/>
            <a:chOff x="-34405525" y="3558075"/>
            <a:chExt cx="292225" cy="293600"/>
          </a:xfrm>
        </p:grpSpPr>
        <p:sp>
          <p:nvSpPr>
            <p:cNvPr id="10359" name="Google Shape;10359;p7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7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76"/>
          <p:cNvGrpSpPr/>
          <p:nvPr/>
        </p:nvGrpSpPr>
        <p:grpSpPr>
          <a:xfrm>
            <a:off x="2629755" y="2256940"/>
            <a:ext cx="355557" cy="353615"/>
            <a:chOff x="-34406325" y="3919600"/>
            <a:chExt cx="293025" cy="291425"/>
          </a:xfrm>
        </p:grpSpPr>
        <p:sp>
          <p:nvSpPr>
            <p:cNvPr id="10363" name="Google Shape;10363;p7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7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7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7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76"/>
          <p:cNvGrpSpPr/>
          <p:nvPr/>
        </p:nvGrpSpPr>
        <p:grpSpPr>
          <a:xfrm>
            <a:off x="1293653" y="2736303"/>
            <a:ext cx="353645" cy="342179"/>
            <a:chOff x="-32568800" y="3232000"/>
            <a:chExt cx="291450" cy="282000"/>
          </a:xfrm>
        </p:grpSpPr>
        <p:sp>
          <p:nvSpPr>
            <p:cNvPr id="10371" name="Google Shape;10371;p7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3" name="Google Shape;10373;p76"/>
          <p:cNvGrpSpPr/>
          <p:nvPr/>
        </p:nvGrpSpPr>
        <p:grpSpPr>
          <a:xfrm>
            <a:off x="1293183" y="3201213"/>
            <a:ext cx="354586" cy="353645"/>
            <a:chOff x="-32569575" y="3586425"/>
            <a:chExt cx="292225" cy="291450"/>
          </a:xfrm>
        </p:grpSpPr>
        <p:sp>
          <p:nvSpPr>
            <p:cNvPr id="10374" name="Google Shape;10374;p7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76"/>
          <p:cNvGrpSpPr/>
          <p:nvPr/>
        </p:nvGrpSpPr>
        <p:grpSpPr>
          <a:xfrm>
            <a:off x="1284098" y="3665805"/>
            <a:ext cx="372756" cy="354343"/>
            <a:chOff x="-32576675" y="3944600"/>
            <a:chExt cx="307200" cy="292025"/>
          </a:xfrm>
        </p:grpSpPr>
        <p:sp>
          <p:nvSpPr>
            <p:cNvPr id="10377" name="Google Shape;10377;p7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7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76"/>
          <p:cNvGrpSpPr/>
          <p:nvPr/>
        </p:nvGrpSpPr>
        <p:grpSpPr>
          <a:xfrm>
            <a:off x="3529065" y="2730100"/>
            <a:ext cx="354586" cy="354586"/>
            <a:chOff x="-30735200" y="3192625"/>
            <a:chExt cx="292225" cy="292225"/>
          </a:xfrm>
        </p:grpSpPr>
        <p:sp>
          <p:nvSpPr>
            <p:cNvPr id="10380" name="Google Shape;10380;p7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7" name="Google Shape;10387;p76"/>
          <p:cNvGrpSpPr/>
          <p:nvPr/>
        </p:nvGrpSpPr>
        <p:grpSpPr>
          <a:xfrm>
            <a:off x="3529065" y="3201532"/>
            <a:ext cx="354586" cy="353008"/>
            <a:chOff x="-30735200" y="3552550"/>
            <a:chExt cx="292225" cy="290925"/>
          </a:xfrm>
        </p:grpSpPr>
        <p:sp>
          <p:nvSpPr>
            <p:cNvPr id="10388" name="Google Shape;10388;p7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76"/>
          <p:cNvGrpSpPr/>
          <p:nvPr/>
        </p:nvGrpSpPr>
        <p:grpSpPr>
          <a:xfrm>
            <a:off x="3529065" y="3666154"/>
            <a:ext cx="354586" cy="353645"/>
            <a:chOff x="-30735200" y="3910925"/>
            <a:chExt cx="292225" cy="291450"/>
          </a:xfrm>
        </p:grpSpPr>
        <p:sp>
          <p:nvSpPr>
            <p:cNvPr id="10391" name="Google Shape;10391;p7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3" name="Google Shape;10393;p7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4" name="Google Shape;10394;p76"/>
          <p:cNvGrpSpPr/>
          <p:nvPr/>
        </p:nvGrpSpPr>
        <p:grpSpPr>
          <a:xfrm>
            <a:off x="4882910" y="1379021"/>
            <a:ext cx="358971" cy="359224"/>
            <a:chOff x="-57956275" y="3197925"/>
            <a:chExt cx="319000" cy="319225"/>
          </a:xfrm>
        </p:grpSpPr>
        <p:sp>
          <p:nvSpPr>
            <p:cNvPr id="10395" name="Google Shape;10395;p7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7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76"/>
          <p:cNvGrpSpPr/>
          <p:nvPr/>
        </p:nvGrpSpPr>
        <p:grpSpPr>
          <a:xfrm>
            <a:off x="4905064" y="1835446"/>
            <a:ext cx="314662" cy="358971"/>
            <a:chOff x="-57940525" y="3590375"/>
            <a:chExt cx="279625" cy="319000"/>
          </a:xfrm>
        </p:grpSpPr>
        <p:sp>
          <p:nvSpPr>
            <p:cNvPr id="10403" name="Google Shape;10403;p7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76"/>
          <p:cNvGrpSpPr/>
          <p:nvPr/>
        </p:nvGrpSpPr>
        <p:grpSpPr>
          <a:xfrm>
            <a:off x="4875945" y="2276817"/>
            <a:ext cx="358099" cy="358999"/>
            <a:chOff x="-57959425" y="3982600"/>
            <a:chExt cx="318225" cy="319025"/>
          </a:xfrm>
        </p:grpSpPr>
        <p:sp>
          <p:nvSpPr>
            <p:cNvPr id="10409" name="Google Shape;10409;p7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7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7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76"/>
          <p:cNvGrpSpPr/>
          <p:nvPr/>
        </p:nvGrpSpPr>
        <p:grpSpPr>
          <a:xfrm>
            <a:off x="7076112" y="1380146"/>
            <a:ext cx="357226" cy="357226"/>
            <a:chOff x="-55987225" y="3198925"/>
            <a:chExt cx="317450" cy="317450"/>
          </a:xfrm>
        </p:grpSpPr>
        <p:sp>
          <p:nvSpPr>
            <p:cNvPr id="10414" name="Google Shape;10414;p7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76"/>
          <p:cNvGrpSpPr/>
          <p:nvPr/>
        </p:nvGrpSpPr>
        <p:grpSpPr>
          <a:xfrm>
            <a:off x="7076112" y="1836178"/>
            <a:ext cx="357226" cy="357367"/>
            <a:chOff x="-55987225" y="3591025"/>
            <a:chExt cx="317450" cy="317575"/>
          </a:xfrm>
        </p:grpSpPr>
        <p:sp>
          <p:nvSpPr>
            <p:cNvPr id="10419" name="Google Shape;10419;p7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4" name="Google Shape;10424;p76"/>
          <p:cNvGrpSpPr/>
          <p:nvPr/>
        </p:nvGrpSpPr>
        <p:grpSpPr>
          <a:xfrm>
            <a:off x="7090027" y="2276817"/>
            <a:ext cx="358999" cy="358999"/>
            <a:chOff x="-55988800" y="3982600"/>
            <a:chExt cx="319025" cy="319025"/>
          </a:xfrm>
        </p:grpSpPr>
        <p:sp>
          <p:nvSpPr>
            <p:cNvPr id="10425" name="Google Shape;10425;p7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76"/>
          <p:cNvGrpSpPr/>
          <p:nvPr/>
        </p:nvGrpSpPr>
        <p:grpSpPr>
          <a:xfrm>
            <a:off x="5748546" y="2734774"/>
            <a:ext cx="356326" cy="358971"/>
            <a:chOff x="-54026025" y="3192625"/>
            <a:chExt cx="316650" cy="319000"/>
          </a:xfrm>
        </p:grpSpPr>
        <p:sp>
          <p:nvSpPr>
            <p:cNvPr id="10431" name="Google Shape;10431;p7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76"/>
          <p:cNvGrpSpPr/>
          <p:nvPr/>
        </p:nvGrpSpPr>
        <p:grpSpPr>
          <a:xfrm>
            <a:off x="5768492" y="3205748"/>
            <a:ext cx="316434" cy="358099"/>
            <a:chOff x="-54007925" y="3584850"/>
            <a:chExt cx="281200" cy="318225"/>
          </a:xfrm>
        </p:grpSpPr>
        <p:sp>
          <p:nvSpPr>
            <p:cNvPr id="10440" name="Google Shape;10440;p7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76"/>
          <p:cNvGrpSpPr/>
          <p:nvPr/>
        </p:nvGrpSpPr>
        <p:grpSpPr>
          <a:xfrm>
            <a:off x="5768492" y="3667633"/>
            <a:ext cx="316434" cy="358914"/>
            <a:chOff x="-54007925" y="3975575"/>
            <a:chExt cx="281200" cy="318950"/>
          </a:xfrm>
        </p:grpSpPr>
        <p:sp>
          <p:nvSpPr>
            <p:cNvPr id="10447" name="Google Shape;10447;p7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76"/>
          <p:cNvGrpSpPr/>
          <p:nvPr/>
        </p:nvGrpSpPr>
        <p:grpSpPr>
          <a:xfrm>
            <a:off x="8003359" y="2752104"/>
            <a:ext cx="274770" cy="358492"/>
            <a:chOff x="-52005775" y="3208025"/>
            <a:chExt cx="244175" cy="318575"/>
          </a:xfrm>
        </p:grpSpPr>
        <p:sp>
          <p:nvSpPr>
            <p:cNvPr id="10452" name="Google Shape;10452;p7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6"/>
          <p:cNvGrpSpPr/>
          <p:nvPr/>
        </p:nvGrpSpPr>
        <p:grpSpPr>
          <a:xfrm>
            <a:off x="5309825" y="1380146"/>
            <a:ext cx="358099" cy="358099"/>
            <a:chOff x="-57568775" y="3198925"/>
            <a:chExt cx="318225" cy="318225"/>
          </a:xfrm>
        </p:grpSpPr>
        <p:sp>
          <p:nvSpPr>
            <p:cNvPr id="10464" name="Google Shape;10464;p7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7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7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76"/>
          <p:cNvGrpSpPr/>
          <p:nvPr/>
        </p:nvGrpSpPr>
        <p:grpSpPr>
          <a:xfrm>
            <a:off x="5331543" y="1835446"/>
            <a:ext cx="314662" cy="358099"/>
            <a:chOff x="-57549075" y="3590375"/>
            <a:chExt cx="279625" cy="318225"/>
          </a:xfrm>
        </p:grpSpPr>
        <p:sp>
          <p:nvSpPr>
            <p:cNvPr id="10471" name="Google Shape;10471;p7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7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6"/>
          <p:cNvGrpSpPr/>
          <p:nvPr/>
        </p:nvGrpSpPr>
        <p:grpSpPr>
          <a:xfrm>
            <a:off x="5323740" y="2276817"/>
            <a:ext cx="359871" cy="359871"/>
            <a:chOff x="-57570350" y="3982600"/>
            <a:chExt cx="319800" cy="319800"/>
          </a:xfrm>
        </p:grpSpPr>
        <p:sp>
          <p:nvSpPr>
            <p:cNvPr id="10476" name="Google Shape;10476;p7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7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7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76"/>
          <p:cNvGrpSpPr/>
          <p:nvPr/>
        </p:nvGrpSpPr>
        <p:grpSpPr>
          <a:xfrm>
            <a:off x="7538779" y="1379246"/>
            <a:ext cx="314662" cy="358999"/>
            <a:chOff x="-55576850" y="3198125"/>
            <a:chExt cx="279625" cy="319025"/>
          </a:xfrm>
        </p:grpSpPr>
        <p:sp>
          <p:nvSpPr>
            <p:cNvPr id="10481" name="Google Shape;10481;p7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76"/>
          <p:cNvGrpSpPr/>
          <p:nvPr/>
        </p:nvGrpSpPr>
        <p:grpSpPr>
          <a:xfrm>
            <a:off x="7516174" y="1835221"/>
            <a:ext cx="359871" cy="358324"/>
            <a:chOff x="-55596550" y="3590175"/>
            <a:chExt cx="319800" cy="318425"/>
          </a:xfrm>
        </p:grpSpPr>
        <p:sp>
          <p:nvSpPr>
            <p:cNvPr id="10486" name="Google Shape;10486;p7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0" name="Google Shape;10490;p76"/>
          <p:cNvGrpSpPr/>
          <p:nvPr/>
        </p:nvGrpSpPr>
        <p:grpSpPr>
          <a:xfrm>
            <a:off x="7531412" y="2276564"/>
            <a:ext cx="358999" cy="359252"/>
            <a:chOff x="-55595775" y="3982375"/>
            <a:chExt cx="319025" cy="319250"/>
          </a:xfrm>
        </p:grpSpPr>
        <p:sp>
          <p:nvSpPr>
            <p:cNvPr id="10491" name="Google Shape;10491;p7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7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7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7" name="Google Shape;10497;p76"/>
          <p:cNvGrpSpPr/>
          <p:nvPr/>
        </p:nvGrpSpPr>
        <p:grpSpPr>
          <a:xfrm>
            <a:off x="6188595" y="2734774"/>
            <a:ext cx="358999" cy="358099"/>
            <a:chOff x="-53635375" y="3192625"/>
            <a:chExt cx="319025" cy="318225"/>
          </a:xfrm>
        </p:grpSpPr>
        <p:sp>
          <p:nvSpPr>
            <p:cNvPr id="10498" name="Google Shape;10498;p7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76"/>
          <p:cNvGrpSpPr/>
          <p:nvPr/>
        </p:nvGrpSpPr>
        <p:grpSpPr>
          <a:xfrm>
            <a:off x="6210763" y="3205748"/>
            <a:ext cx="314662" cy="358999"/>
            <a:chOff x="-53615675" y="3584850"/>
            <a:chExt cx="279625" cy="319025"/>
          </a:xfrm>
        </p:grpSpPr>
        <p:sp>
          <p:nvSpPr>
            <p:cNvPr id="10502" name="Google Shape;10502;p7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76"/>
          <p:cNvGrpSpPr/>
          <p:nvPr/>
        </p:nvGrpSpPr>
        <p:grpSpPr>
          <a:xfrm>
            <a:off x="6188609" y="3668674"/>
            <a:ext cx="358971" cy="357874"/>
            <a:chOff x="-53634575" y="3976500"/>
            <a:chExt cx="319000" cy="318025"/>
          </a:xfrm>
        </p:grpSpPr>
        <p:sp>
          <p:nvSpPr>
            <p:cNvPr id="10506" name="Google Shape;10506;p7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76"/>
          <p:cNvGrpSpPr/>
          <p:nvPr/>
        </p:nvGrpSpPr>
        <p:grpSpPr>
          <a:xfrm>
            <a:off x="7983413" y="3211628"/>
            <a:ext cx="314662" cy="358436"/>
            <a:chOff x="-52023900" y="3590075"/>
            <a:chExt cx="279625" cy="318525"/>
          </a:xfrm>
        </p:grpSpPr>
        <p:sp>
          <p:nvSpPr>
            <p:cNvPr id="10515" name="Google Shape;10515;p7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7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7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7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2" name="Google Shape;10522;p76"/>
          <p:cNvGrpSpPr/>
          <p:nvPr/>
        </p:nvGrpSpPr>
        <p:grpSpPr>
          <a:xfrm>
            <a:off x="5746654" y="1380146"/>
            <a:ext cx="358971" cy="358971"/>
            <a:chOff x="-57173375" y="3198925"/>
            <a:chExt cx="319000" cy="319000"/>
          </a:xfrm>
        </p:grpSpPr>
        <p:sp>
          <p:nvSpPr>
            <p:cNvPr id="10523" name="Google Shape;10523;p7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7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7" name="Google Shape;10527;p76"/>
          <p:cNvGrpSpPr/>
          <p:nvPr/>
        </p:nvGrpSpPr>
        <p:grpSpPr>
          <a:xfrm>
            <a:off x="5747541" y="1857587"/>
            <a:ext cx="357198" cy="314690"/>
            <a:chOff x="-57176525" y="3610050"/>
            <a:chExt cx="317425" cy="279650"/>
          </a:xfrm>
        </p:grpSpPr>
        <p:sp>
          <p:nvSpPr>
            <p:cNvPr id="10528" name="Google Shape;10528;p7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7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7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7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7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76"/>
          <p:cNvGrpSpPr/>
          <p:nvPr/>
        </p:nvGrpSpPr>
        <p:grpSpPr>
          <a:xfrm>
            <a:off x="7957995" y="1380146"/>
            <a:ext cx="358099" cy="356326"/>
            <a:chOff x="-55202750" y="3198925"/>
            <a:chExt cx="318225" cy="316650"/>
          </a:xfrm>
        </p:grpSpPr>
        <p:sp>
          <p:nvSpPr>
            <p:cNvPr id="10534" name="Google Shape;10534;p7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7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76"/>
          <p:cNvGrpSpPr/>
          <p:nvPr/>
        </p:nvGrpSpPr>
        <p:grpSpPr>
          <a:xfrm>
            <a:off x="7968629" y="1835446"/>
            <a:ext cx="336830" cy="358099"/>
            <a:chOff x="-55194875" y="3590375"/>
            <a:chExt cx="299325" cy="318225"/>
          </a:xfrm>
        </p:grpSpPr>
        <p:sp>
          <p:nvSpPr>
            <p:cNvPr id="10537" name="Google Shape;10537;p7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7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7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7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2" name="Google Shape;10542;p76"/>
          <p:cNvGrpSpPr/>
          <p:nvPr/>
        </p:nvGrpSpPr>
        <p:grpSpPr>
          <a:xfrm>
            <a:off x="7973247" y="2277717"/>
            <a:ext cx="357198" cy="357198"/>
            <a:chOff x="-55203525" y="3983400"/>
            <a:chExt cx="317425" cy="317425"/>
          </a:xfrm>
        </p:grpSpPr>
        <p:sp>
          <p:nvSpPr>
            <p:cNvPr id="10543" name="Google Shape;10543;p7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7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6" name="Google Shape;10546;p76"/>
          <p:cNvGrpSpPr/>
          <p:nvPr/>
        </p:nvGrpSpPr>
        <p:grpSpPr>
          <a:xfrm>
            <a:off x="6639727" y="2734774"/>
            <a:ext cx="335930" cy="358971"/>
            <a:chOff x="-53232900" y="3192625"/>
            <a:chExt cx="298525" cy="319000"/>
          </a:xfrm>
        </p:grpSpPr>
        <p:sp>
          <p:nvSpPr>
            <p:cNvPr id="10547" name="Google Shape;10547;p7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7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7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7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5" name="Google Shape;10555;p76"/>
          <p:cNvGrpSpPr/>
          <p:nvPr/>
        </p:nvGrpSpPr>
        <p:grpSpPr>
          <a:xfrm>
            <a:off x="6629093" y="3205748"/>
            <a:ext cx="357198" cy="356326"/>
            <a:chOff x="-53242350" y="3584850"/>
            <a:chExt cx="317425" cy="316650"/>
          </a:xfrm>
        </p:grpSpPr>
        <p:sp>
          <p:nvSpPr>
            <p:cNvPr id="10556" name="Google Shape;10556;p7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7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7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76"/>
          <p:cNvGrpSpPr/>
          <p:nvPr/>
        </p:nvGrpSpPr>
        <p:grpSpPr>
          <a:xfrm>
            <a:off x="6650362" y="3668449"/>
            <a:ext cx="314662" cy="358999"/>
            <a:chOff x="-53224225" y="3976300"/>
            <a:chExt cx="279625" cy="319025"/>
          </a:xfrm>
        </p:grpSpPr>
        <p:sp>
          <p:nvSpPr>
            <p:cNvPr id="10562" name="Google Shape;10562;p7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7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7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7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7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76"/>
          <p:cNvGrpSpPr/>
          <p:nvPr/>
        </p:nvGrpSpPr>
        <p:grpSpPr>
          <a:xfrm>
            <a:off x="7961258" y="3676129"/>
            <a:ext cx="358971" cy="358408"/>
            <a:chOff x="-52043575" y="3983125"/>
            <a:chExt cx="319000" cy="318500"/>
          </a:xfrm>
        </p:grpSpPr>
        <p:sp>
          <p:nvSpPr>
            <p:cNvPr id="10570" name="Google Shape;10570;p7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7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7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7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7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7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7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9" name="Google Shape;10579;p76"/>
          <p:cNvGrpSpPr/>
          <p:nvPr/>
        </p:nvGrpSpPr>
        <p:grpSpPr>
          <a:xfrm>
            <a:off x="6215199" y="1380146"/>
            <a:ext cx="314662" cy="358971"/>
            <a:chOff x="-56766175" y="3198925"/>
            <a:chExt cx="279625" cy="319000"/>
          </a:xfrm>
        </p:grpSpPr>
        <p:sp>
          <p:nvSpPr>
            <p:cNvPr id="10580" name="Google Shape;10580;p7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7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7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7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7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7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7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7" name="Google Shape;10587;p76"/>
          <p:cNvGrpSpPr/>
          <p:nvPr/>
        </p:nvGrpSpPr>
        <p:grpSpPr>
          <a:xfrm>
            <a:off x="6214313" y="1835446"/>
            <a:ext cx="316434" cy="358099"/>
            <a:chOff x="-56766175" y="3590375"/>
            <a:chExt cx="281200" cy="318225"/>
          </a:xfrm>
        </p:grpSpPr>
        <p:sp>
          <p:nvSpPr>
            <p:cNvPr id="10588" name="Google Shape;10588;p7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7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7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7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76"/>
          <p:cNvGrpSpPr/>
          <p:nvPr/>
        </p:nvGrpSpPr>
        <p:grpSpPr>
          <a:xfrm>
            <a:off x="6251269" y="2276817"/>
            <a:ext cx="272126" cy="358099"/>
            <a:chOff x="-56747275" y="3982600"/>
            <a:chExt cx="241825" cy="318225"/>
          </a:xfrm>
        </p:grpSpPr>
        <p:sp>
          <p:nvSpPr>
            <p:cNvPr id="10593" name="Google Shape;10593;p7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7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7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7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7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7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7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0" name="Google Shape;10600;p76"/>
          <p:cNvGrpSpPr/>
          <p:nvPr/>
        </p:nvGrpSpPr>
        <p:grpSpPr>
          <a:xfrm>
            <a:off x="4859020" y="3219055"/>
            <a:ext cx="358999" cy="342991"/>
            <a:chOff x="-54812875" y="3596675"/>
            <a:chExt cx="319025" cy="304800"/>
          </a:xfrm>
        </p:grpSpPr>
        <p:sp>
          <p:nvSpPr>
            <p:cNvPr id="10601" name="Google Shape;10601;p7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7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7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7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7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7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7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8" name="Google Shape;10608;p7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7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0" name="Google Shape;10610;p76"/>
          <p:cNvGrpSpPr/>
          <p:nvPr/>
        </p:nvGrpSpPr>
        <p:grpSpPr>
          <a:xfrm>
            <a:off x="4881188" y="3675538"/>
            <a:ext cx="314662" cy="358099"/>
            <a:chOff x="-54793175" y="3982600"/>
            <a:chExt cx="279625" cy="318225"/>
          </a:xfrm>
        </p:grpSpPr>
        <p:sp>
          <p:nvSpPr>
            <p:cNvPr id="10611" name="Google Shape;10611;p7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7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7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7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7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7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7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8" name="Google Shape;10618;p76"/>
          <p:cNvGrpSpPr/>
          <p:nvPr/>
        </p:nvGrpSpPr>
        <p:grpSpPr>
          <a:xfrm>
            <a:off x="7092647" y="2734774"/>
            <a:ext cx="314662" cy="358099"/>
            <a:chOff x="-52832000" y="3192625"/>
            <a:chExt cx="279625" cy="318225"/>
          </a:xfrm>
        </p:grpSpPr>
        <p:sp>
          <p:nvSpPr>
            <p:cNvPr id="10619" name="Google Shape;10619;p7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7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7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7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7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7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7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7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76"/>
          <p:cNvGrpSpPr/>
          <p:nvPr/>
        </p:nvGrpSpPr>
        <p:grpSpPr>
          <a:xfrm>
            <a:off x="5779179" y="2276142"/>
            <a:ext cx="323524" cy="358774"/>
            <a:chOff x="-57162350" y="3982000"/>
            <a:chExt cx="287500" cy="318825"/>
          </a:xfrm>
        </p:grpSpPr>
        <p:sp>
          <p:nvSpPr>
            <p:cNvPr id="10628" name="Google Shape;10628;p7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7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7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7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7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7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7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7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76"/>
          <p:cNvGrpSpPr/>
          <p:nvPr/>
        </p:nvGrpSpPr>
        <p:grpSpPr>
          <a:xfrm>
            <a:off x="7070492" y="3206648"/>
            <a:ext cx="358971" cy="357198"/>
            <a:chOff x="-52851675" y="3585650"/>
            <a:chExt cx="319000" cy="317425"/>
          </a:xfrm>
        </p:grpSpPr>
        <p:sp>
          <p:nvSpPr>
            <p:cNvPr id="10637" name="Google Shape;10637;p7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7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7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7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7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7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3" name="Google Shape;10643;p76"/>
          <p:cNvGrpSpPr/>
          <p:nvPr/>
        </p:nvGrpSpPr>
        <p:grpSpPr>
          <a:xfrm>
            <a:off x="7092647" y="3668449"/>
            <a:ext cx="314662" cy="358999"/>
            <a:chOff x="-52832000" y="3976300"/>
            <a:chExt cx="279625" cy="319025"/>
          </a:xfrm>
        </p:grpSpPr>
        <p:sp>
          <p:nvSpPr>
            <p:cNvPr id="10644" name="Google Shape;10644;p7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7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7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7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7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9" name="Google Shape;10649;p76"/>
          <p:cNvGrpSpPr/>
          <p:nvPr/>
        </p:nvGrpSpPr>
        <p:grpSpPr>
          <a:xfrm>
            <a:off x="6209853" y="4123097"/>
            <a:ext cx="316434" cy="358099"/>
            <a:chOff x="-51633225" y="3198925"/>
            <a:chExt cx="281200" cy="318225"/>
          </a:xfrm>
        </p:grpSpPr>
        <p:sp>
          <p:nvSpPr>
            <p:cNvPr id="10650" name="Google Shape;10650;p7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7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7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7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7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7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7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76"/>
          <p:cNvGrpSpPr/>
          <p:nvPr/>
        </p:nvGrpSpPr>
        <p:grpSpPr>
          <a:xfrm>
            <a:off x="6628676" y="1381018"/>
            <a:ext cx="365188" cy="357226"/>
            <a:chOff x="-56396775" y="3199700"/>
            <a:chExt cx="324525" cy="317450"/>
          </a:xfrm>
        </p:grpSpPr>
        <p:sp>
          <p:nvSpPr>
            <p:cNvPr id="10658" name="Google Shape;10658;p7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7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7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7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7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7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4" name="Google Shape;10664;p76"/>
          <p:cNvGrpSpPr/>
          <p:nvPr/>
        </p:nvGrpSpPr>
        <p:grpSpPr>
          <a:xfrm>
            <a:off x="6631771" y="1846953"/>
            <a:ext cx="358999" cy="335958"/>
            <a:chOff x="-56394425" y="3600600"/>
            <a:chExt cx="319025" cy="298550"/>
          </a:xfrm>
        </p:grpSpPr>
        <p:sp>
          <p:nvSpPr>
            <p:cNvPr id="10665" name="Google Shape;10665;p7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7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7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76"/>
          <p:cNvGrpSpPr/>
          <p:nvPr/>
        </p:nvGrpSpPr>
        <p:grpSpPr>
          <a:xfrm>
            <a:off x="6662538" y="2277717"/>
            <a:ext cx="327068" cy="357198"/>
            <a:chOff x="-56379450" y="3983400"/>
            <a:chExt cx="290650" cy="317425"/>
          </a:xfrm>
        </p:grpSpPr>
        <p:sp>
          <p:nvSpPr>
            <p:cNvPr id="10669" name="Google Shape;10669;p7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7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7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7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7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7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7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7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76"/>
          <p:cNvGrpSpPr/>
          <p:nvPr/>
        </p:nvGrpSpPr>
        <p:grpSpPr>
          <a:xfrm>
            <a:off x="5326242" y="2741864"/>
            <a:ext cx="316434" cy="358971"/>
            <a:chOff x="-54401725" y="3198925"/>
            <a:chExt cx="281200" cy="319000"/>
          </a:xfrm>
        </p:grpSpPr>
        <p:sp>
          <p:nvSpPr>
            <p:cNvPr id="10678" name="Google Shape;10678;p7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7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7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7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7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7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7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7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7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7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7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76"/>
          <p:cNvGrpSpPr/>
          <p:nvPr/>
        </p:nvGrpSpPr>
        <p:grpSpPr>
          <a:xfrm>
            <a:off x="5327128" y="3211965"/>
            <a:ext cx="314662" cy="358099"/>
            <a:chOff x="-54401725" y="3590375"/>
            <a:chExt cx="279625" cy="318225"/>
          </a:xfrm>
        </p:grpSpPr>
        <p:sp>
          <p:nvSpPr>
            <p:cNvPr id="10690" name="Google Shape;10690;p7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7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7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7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7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7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76"/>
          <p:cNvGrpSpPr/>
          <p:nvPr/>
        </p:nvGrpSpPr>
        <p:grpSpPr>
          <a:xfrm>
            <a:off x="5324920" y="3675538"/>
            <a:ext cx="319079" cy="358099"/>
            <a:chOff x="-54403300" y="3982600"/>
            <a:chExt cx="283550" cy="318225"/>
          </a:xfrm>
        </p:grpSpPr>
        <p:sp>
          <p:nvSpPr>
            <p:cNvPr id="10697" name="Google Shape;10697;p7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7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7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7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7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76"/>
          <p:cNvGrpSpPr/>
          <p:nvPr/>
        </p:nvGrpSpPr>
        <p:grpSpPr>
          <a:xfrm>
            <a:off x="7512313" y="2736772"/>
            <a:ext cx="356298" cy="356973"/>
            <a:chOff x="-52458650" y="3194400"/>
            <a:chExt cx="316625" cy="317225"/>
          </a:xfrm>
        </p:grpSpPr>
        <p:sp>
          <p:nvSpPr>
            <p:cNvPr id="10703" name="Google Shape;10703;p7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7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7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7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7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1" name="Google Shape;10711;p76"/>
          <p:cNvGrpSpPr/>
          <p:nvPr/>
        </p:nvGrpSpPr>
        <p:grpSpPr>
          <a:xfrm>
            <a:off x="4881188" y="2741864"/>
            <a:ext cx="314662" cy="358971"/>
            <a:chOff x="-54793175" y="3198925"/>
            <a:chExt cx="279625" cy="319000"/>
          </a:xfrm>
        </p:grpSpPr>
        <p:sp>
          <p:nvSpPr>
            <p:cNvPr id="10712" name="Google Shape;10712;p7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7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7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7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7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7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76"/>
          <p:cNvGrpSpPr/>
          <p:nvPr/>
        </p:nvGrpSpPr>
        <p:grpSpPr>
          <a:xfrm>
            <a:off x="7521611" y="3205748"/>
            <a:ext cx="337703" cy="357845"/>
            <a:chOff x="-52450000" y="3584850"/>
            <a:chExt cx="300100" cy="318000"/>
          </a:xfrm>
        </p:grpSpPr>
        <p:sp>
          <p:nvSpPr>
            <p:cNvPr id="10720" name="Google Shape;10720;p7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7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7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7" name="Google Shape;10727;p76"/>
          <p:cNvGrpSpPr/>
          <p:nvPr/>
        </p:nvGrpSpPr>
        <p:grpSpPr>
          <a:xfrm>
            <a:off x="7533131" y="3670221"/>
            <a:ext cx="314662" cy="357226"/>
            <a:chOff x="-52440550" y="3977875"/>
            <a:chExt cx="279625" cy="317450"/>
          </a:xfrm>
        </p:grpSpPr>
        <p:sp>
          <p:nvSpPr>
            <p:cNvPr id="10728" name="Google Shape;10728;p7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7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7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7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7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7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6" name="Google Shape;10736;p76"/>
          <p:cNvGrpSpPr/>
          <p:nvPr/>
        </p:nvGrpSpPr>
        <p:grpSpPr>
          <a:xfrm>
            <a:off x="6645066" y="4126427"/>
            <a:ext cx="314662" cy="358999"/>
            <a:chOff x="-51623775" y="3584850"/>
            <a:chExt cx="279625" cy="319025"/>
          </a:xfrm>
        </p:grpSpPr>
        <p:sp>
          <p:nvSpPr>
            <p:cNvPr id="10737" name="Google Shape;10737;p7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7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7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7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7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7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6" name="Google Shape;10746;p7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747" name="Google Shape;10747;p7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51" name="Shape 10751"/>
        <p:cNvGrpSpPr/>
        <p:nvPr/>
      </p:nvGrpSpPr>
      <p:grpSpPr>
        <a:xfrm>
          <a:off x="0" y="0"/>
          <a:ext cx="0" cy="0"/>
          <a:chOff x="0" y="0"/>
          <a:chExt cx="0" cy="0"/>
        </a:xfrm>
      </p:grpSpPr>
      <p:grpSp>
        <p:nvGrpSpPr>
          <p:cNvPr id="10752" name="Google Shape;10752;p77"/>
          <p:cNvGrpSpPr/>
          <p:nvPr/>
        </p:nvGrpSpPr>
        <p:grpSpPr>
          <a:xfrm>
            <a:off x="885675" y="1386849"/>
            <a:ext cx="276003" cy="357300"/>
            <a:chOff x="-50469125" y="3183175"/>
            <a:chExt cx="233150" cy="301825"/>
          </a:xfrm>
        </p:grpSpPr>
        <p:sp>
          <p:nvSpPr>
            <p:cNvPr id="10753" name="Google Shape;10753;p7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7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7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6" name="Google Shape;10756;p77"/>
          <p:cNvGrpSpPr/>
          <p:nvPr/>
        </p:nvGrpSpPr>
        <p:grpSpPr>
          <a:xfrm>
            <a:off x="845574" y="1822251"/>
            <a:ext cx="356205" cy="355288"/>
            <a:chOff x="-50504575" y="3550975"/>
            <a:chExt cx="300900" cy="300125"/>
          </a:xfrm>
        </p:grpSpPr>
        <p:sp>
          <p:nvSpPr>
            <p:cNvPr id="10757" name="Google Shape;10757;p7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7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7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1" name="Google Shape;10761;p77"/>
          <p:cNvGrpSpPr/>
          <p:nvPr/>
        </p:nvGrpSpPr>
        <p:grpSpPr>
          <a:xfrm>
            <a:off x="845574" y="2260493"/>
            <a:ext cx="356205" cy="354341"/>
            <a:chOff x="-50503000" y="3921175"/>
            <a:chExt cx="300900" cy="299325"/>
          </a:xfrm>
        </p:grpSpPr>
        <p:sp>
          <p:nvSpPr>
            <p:cNvPr id="10762" name="Google Shape;10762;p7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7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7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7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7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7" name="Google Shape;10767;p77"/>
          <p:cNvGrpSpPr/>
          <p:nvPr/>
        </p:nvGrpSpPr>
        <p:grpSpPr>
          <a:xfrm>
            <a:off x="3049627" y="1406411"/>
            <a:ext cx="355258" cy="356205"/>
            <a:chOff x="-48630025" y="3199700"/>
            <a:chExt cx="300100" cy="300900"/>
          </a:xfrm>
        </p:grpSpPr>
        <p:sp>
          <p:nvSpPr>
            <p:cNvPr id="10768" name="Google Shape;10768;p7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7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7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1" name="Google Shape;10771;p77"/>
          <p:cNvGrpSpPr/>
          <p:nvPr/>
        </p:nvGrpSpPr>
        <p:grpSpPr>
          <a:xfrm>
            <a:off x="3049627" y="1843707"/>
            <a:ext cx="355258" cy="355258"/>
            <a:chOff x="-48630025" y="3569100"/>
            <a:chExt cx="300100" cy="300100"/>
          </a:xfrm>
        </p:grpSpPr>
        <p:sp>
          <p:nvSpPr>
            <p:cNvPr id="10772" name="Google Shape;10772;p7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7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7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7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7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7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7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7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7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7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77"/>
          <p:cNvGrpSpPr/>
          <p:nvPr/>
        </p:nvGrpSpPr>
        <p:grpSpPr>
          <a:xfrm>
            <a:off x="3050101" y="2281003"/>
            <a:ext cx="354311" cy="353394"/>
            <a:chOff x="-48629225" y="3938500"/>
            <a:chExt cx="299300" cy="298525"/>
          </a:xfrm>
        </p:grpSpPr>
        <p:sp>
          <p:nvSpPr>
            <p:cNvPr id="10783" name="Google Shape;10783;p7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7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7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7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7" name="Google Shape;10787;p77"/>
          <p:cNvGrpSpPr/>
          <p:nvPr/>
        </p:nvGrpSpPr>
        <p:grpSpPr>
          <a:xfrm>
            <a:off x="1785504" y="2752344"/>
            <a:ext cx="311458" cy="354341"/>
            <a:chOff x="-46762575" y="3200500"/>
            <a:chExt cx="263100" cy="299325"/>
          </a:xfrm>
        </p:grpSpPr>
        <p:sp>
          <p:nvSpPr>
            <p:cNvPr id="10788" name="Google Shape;10788;p7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7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7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7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7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3" name="Google Shape;10793;p77"/>
          <p:cNvGrpSpPr/>
          <p:nvPr/>
        </p:nvGrpSpPr>
        <p:grpSpPr>
          <a:xfrm>
            <a:off x="1763589" y="3211066"/>
            <a:ext cx="355288" cy="312375"/>
            <a:chOff x="-46779900" y="3588000"/>
            <a:chExt cx="300125" cy="263875"/>
          </a:xfrm>
        </p:grpSpPr>
        <p:sp>
          <p:nvSpPr>
            <p:cNvPr id="10794" name="Google Shape;10794;p7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7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7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7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8" name="Google Shape;10798;p77"/>
          <p:cNvGrpSpPr/>
          <p:nvPr/>
        </p:nvGrpSpPr>
        <p:grpSpPr>
          <a:xfrm>
            <a:off x="1764062" y="3625988"/>
            <a:ext cx="354341" cy="353394"/>
            <a:chOff x="-46779100" y="3938500"/>
            <a:chExt cx="299325" cy="298525"/>
          </a:xfrm>
        </p:grpSpPr>
        <p:sp>
          <p:nvSpPr>
            <p:cNvPr id="10799" name="Google Shape;10799;p7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7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77"/>
          <p:cNvGrpSpPr/>
          <p:nvPr/>
        </p:nvGrpSpPr>
        <p:grpSpPr>
          <a:xfrm>
            <a:off x="3971800" y="2758855"/>
            <a:ext cx="355258" cy="355288"/>
            <a:chOff x="-44924250" y="3206000"/>
            <a:chExt cx="300100" cy="300125"/>
          </a:xfrm>
        </p:grpSpPr>
        <p:sp>
          <p:nvSpPr>
            <p:cNvPr id="10802" name="Google Shape;10802;p7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7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7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7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7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7" name="Google Shape;10807;p77"/>
          <p:cNvGrpSpPr/>
          <p:nvPr/>
        </p:nvGrpSpPr>
        <p:grpSpPr>
          <a:xfrm>
            <a:off x="1286286" y="1386849"/>
            <a:ext cx="355258" cy="355258"/>
            <a:chOff x="-50134375" y="3183175"/>
            <a:chExt cx="300100" cy="300100"/>
          </a:xfrm>
        </p:grpSpPr>
        <p:sp>
          <p:nvSpPr>
            <p:cNvPr id="10808" name="Google Shape;10808;p7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7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7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7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7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7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7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7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7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7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8" name="Google Shape;10818;p77"/>
          <p:cNvGrpSpPr/>
          <p:nvPr/>
        </p:nvGrpSpPr>
        <p:grpSpPr>
          <a:xfrm>
            <a:off x="1286286" y="1822251"/>
            <a:ext cx="355258" cy="355288"/>
            <a:chOff x="-50134375" y="3550975"/>
            <a:chExt cx="300100" cy="300125"/>
          </a:xfrm>
        </p:grpSpPr>
        <p:sp>
          <p:nvSpPr>
            <p:cNvPr id="10819" name="Google Shape;10819;p7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7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1" name="Google Shape;10821;p77"/>
          <p:cNvGrpSpPr/>
          <p:nvPr/>
        </p:nvGrpSpPr>
        <p:grpSpPr>
          <a:xfrm>
            <a:off x="1286286" y="2259783"/>
            <a:ext cx="355258" cy="355051"/>
            <a:chOff x="-50134375" y="3920575"/>
            <a:chExt cx="300100" cy="299925"/>
          </a:xfrm>
        </p:grpSpPr>
        <p:sp>
          <p:nvSpPr>
            <p:cNvPr id="10822" name="Google Shape;10822;p7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7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7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77"/>
          <p:cNvGrpSpPr/>
          <p:nvPr/>
        </p:nvGrpSpPr>
        <p:grpSpPr>
          <a:xfrm>
            <a:off x="3497010" y="1407358"/>
            <a:ext cx="357123" cy="355258"/>
            <a:chOff x="-48262200" y="3200500"/>
            <a:chExt cx="301675" cy="300100"/>
          </a:xfrm>
        </p:grpSpPr>
        <p:sp>
          <p:nvSpPr>
            <p:cNvPr id="10826" name="Google Shape;10826;p7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7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7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7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7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7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7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7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7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5" name="Google Shape;10835;p77"/>
          <p:cNvGrpSpPr/>
          <p:nvPr/>
        </p:nvGrpSpPr>
        <p:grpSpPr>
          <a:xfrm>
            <a:off x="3526383" y="1844447"/>
            <a:ext cx="298377" cy="354519"/>
            <a:chOff x="-48233050" y="3569725"/>
            <a:chExt cx="252050" cy="299475"/>
          </a:xfrm>
        </p:grpSpPr>
        <p:sp>
          <p:nvSpPr>
            <p:cNvPr id="10836" name="Google Shape;10836;p7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7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7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9" name="Google Shape;10839;p77"/>
          <p:cNvGrpSpPr/>
          <p:nvPr/>
        </p:nvGrpSpPr>
        <p:grpSpPr>
          <a:xfrm>
            <a:off x="3550148" y="2278191"/>
            <a:ext cx="250847" cy="358070"/>
            <a:chOff x="-48216525" y="3936125"/>
            <a:chExt cx="211900" cy="302475"/>
          </a:xfrm>
        </p:grpSpPr>
        <p:sp>
          <p:nvSpPr>
            <p:cNvPr id="10840" name="Google Shape;10840;p7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7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7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7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4" name="Google Shape;10844;p77"/>
          <p:cNvGrpSpPr/>
          <p:nvPr/>
        </p:nvGrpSpPr>
        <p:grpSpPr>
          <a:xfrm>
            <a:off x="2205866" y="2753261"/>
            <a:ext cx="355258" cy="355288"/>
            <a:chOff x="-46410500" y="3201275"/>
            <a:chExt cx="300100" cy="300125"/>
          </a:xfrm>
        </p:grpSpPr>
        <p:sp>
          <p:nvSpPr>
            <p:cNvPr id="10845" name="Google Shape;10845;p7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7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7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7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7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77"/>
          <p:cNvGrpSpPr/>
          <p:nvPr/>
        </p:nvGrpSpPr>
        <p:grpSpPr>
          <a:xfrm>
            <a:off x="2205866" y="3188692"/>
            <a:ext cx="355258" cy="356205"/>
            <a:chOff x="-46409700" y="3569100"/>
            <a:chExt cx="300100" cy="300900"/>
          </a:xfrm>
        </p:grpSpPr>
        <p:sp>
          <p:nvSpPr>
            <p:cNvPr id="10851" name="Google Shape;10851;p7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7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7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7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7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77"/>
          <p:cNvGrpSpPr/>
          <p:nvPr/>
        </p:nvGrpSpPr>
        <p:grpSpPr>
          <a:xfrm>
            <a:off x="2193747" y="3624124"/>
            <a:ext cx="379497" cy="358070"/>
            <a:chOff x="-46422300" y="3936925"/>
            <a:chExt cx="320575" cy="302475"/>
          </a:xfrm>
        </p:grpSpPr>
        <p:sp>
          <p:nvSpPr>
            <p:cNvPr id="10857" name="Google Shape;10857;p7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7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9" name="Google Shape;10859;p77"/>
          <p:cNvGrpSpPr/>
          <p:nvPr/>
        </p:nvGrpSpPr>
        <p:grpSpPr>
          <a:xfrm>
            <a:off x="3971326" y="3178452"/>
            <a:ext cx="356205" cy="355258"/>
            <a:chOff x="-44914800" y="3560450"/>
            <a:chExt cx="300900" cy="300100"/>
          </a:xfrm>
        </p:grpSpPr>
        <p:sp>
          <p:nvSpPr>
            <p:cNvPr id="10860" name="Google Shape;10860;p7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7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7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7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7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5" name="Google Shape;10865;p77"/>
          <p:cNvGrpSpPr/>
          <p:nvPr/>
        </p:nvGrpSpPr>
        <p:grpSpPr>
          <a:xfrm>
            <a:off x="1726378" y="1387086"/>
            <a:ext cx="354311" cy="354104"/>
            <a:chOff x="-49764975" y="3183375"/>
            <a:chExt cx="299300" cy="299125"/>
          </a:xfrm>
        </p:grpSpPr>
        <p:sp>
          <p:nvSpPr>
            <p:cNvPr id="10866" name="Google Shape;10866;p7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7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7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7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7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7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7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7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7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5" name="Google Shape;10875;p77"/>
          <p:cNvGrpSpPr/>
          <p:nvPr/>
        </p:nvGrpSpPr>
        <p:grpSpPr>
          <a:xfrm>
            <a:off x="1726378" y="1822547"/>
            <a:ext cx="354311" cy="355909"/>
            <a:chOff x="-49764975" y="3551225"/>
            <a:chExt cx="299300" cy="300650"/>
          </a:xfrm>
        </p:grpSpPr>
        <p:sp>
          <p:nvSpPr>
            <p:cNvPr id="10876" name="Google Shape;10876;p7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7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7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7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7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7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7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7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7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7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7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7" name="Google Shape;10887;p77"/>
          <p:cNvGrpSpPr/>
          <p:nvPr/>
        </p:nvGrpSpPr>
        <p:grpSpPr>
          <a:xfrm>
            <a:off x="1724040" y="2259310"/>
            <a:ext cx="358987" cy="355525"/>
            <a:chOff x="-49766550" y="3920175"/>
            <a:chExt cx="303250" cy="300325"/>
          </a:xfrm>
        </p:grpSpPr>
        <p:sp>
          <p:nvSpPr>
            <p:cNvPr id="10888" name="Google Shape;10888;p7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7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7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7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2" name="Google Shape;10892;p77"/>
          <p:cNvGrpSpPr/>
          <p:nvPr/>
        </p:nvGrpSpPr>
        <p:grpSpPr>
          <a:xfrm>
            <a:off x="3939571" y="1407358"/>
            <a:ext cx="357123" cy="354341"/>
            <a:chOff x="-47892800" y="3200500"/>
            <a:chExt cx="301675" cy="299325"/>
          </a:xfrm>
        </p:grpSpPr>
        <p:sp>
          <p:nvSpPr>
            <p:cNvPr id="10893" name="Google Shape;10893;p7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7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7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7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7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7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77"/>
          <p:cNvGrpSpPr/>
          <p:nvPr/>
        </p:nvGrpSpPr>
        <p:grpSpPr>
          <a:xfrm>
            <a:off x="4003437" y="1843707"/>
            <a:ext cx="229391" cy="355258"/>
            <a:chOff x="-47839250" y="3569100"/>
            <a:chExt cx="193775" cy="300100"/>
          </a:xfrm>
        </p:grpSpPr>
        <p:sp>
          <p:nvSpPr>
            <p:cNvPr id="10900" name="Google Shape;10900;p7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7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7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7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7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7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77"/>
          <p:cNvGrpSpPr/>
          <p:nvPr/>
        </p:nvGrpSpPr>
        <p:grpSpPr>
          <a:xfrm>
            <a:off x="3940503" y="2280056"/>
            <a:ext cx="355258" cy="356205"/>
            <a:chOff x="-47892800" y="3937700"/>
            <a:chExt cx="300100" cy="300900"/>
          </a:xfrm>
        </p:grpSpPr>
        <p:sp>
          <p:nvSpPr>
            <p:cNvPr id="10907" name="Google Shape;10907;p7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7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7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7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7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7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7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7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5" name="Google Shape;10915;p77"/>
          <p:cNvGrpSpPr/>
          <p:nvPr/>
        </p:nvGrpSpPr>
        <p:grpSpPr>
          <a:xfrm>
            <a:off x="2645798" y="2773770"/>
            <a:ext cx="355258" cy="311458"/>
            <a:chOff x="-46042675" y="3218600"/>
            <a:chExt cx="300100" cy="263100"/>
          </a:xfrm>
        </p:grpSpPr>
        <p:sp>
          <p:nvSpPr>
            <p:cNvPr id="10916" name="Google Shape;10916;p7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7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7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7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7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7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2" name="Google Shape;10922;p77"/>
          <p:cNvGrpSpPr/>
          <p:nvPr/>
        </p:nvGrpSpPr>
        <p:grpSpPr>
          <a:xfrm>
            <a:off x="2645798" y="3188219"/>
            <a:ext cx="355258" cy="323118"/>
            <a:chOff x="-46042675" y="3568700"/>
            <a:chExt cx="300100" cy="272950"/>
          </a:xfrm>
        </p:grpSpPr>
        <p:sp>
          <p:nvSpPr>
            <p:cNvPr id="10923" name="Google Shape;10923;p7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7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7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7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7" name="Google Shape;10927;p77"/>
          <p:cNvGrpSpPr/>
          <p:nvPr/>
        </p:nvGrpSpPr>
        <p:grpSpPr>
          <a:xfrm>
            <a:off x="2687749" y="3625189"/>
            <a:ext cx="271357" cy="356057"/>
            <a:chOff x="-46007225" y="3937825"/>
            <a:chExt cx="229225" cy="300775"/>
          </a:xfrm>
        </p:grpSpPr>
        <p:sp>
          <p:nvSpPr>
            <p:cNvPr id="10928" name="Google Shape;10928;p7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7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7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7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7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7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7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8" name="Google Shape;10938;p77"/>
          <p:cNvGrpSpPr/>
          <p:nvPr/>
        </p:nvGrpSpPr>
        <p:grpSpPr>
          <a:xfrm>
            <a:off x="3993241" y="3615275"/>
            <a:ext cx="312375" cy="357596"/>
            <a:chOff x="-44895900" y="3929450"/>
            <a:chExt cx="263875" cy="302075"/>
          </a:xfrm>
        </p:grpSpPr>
        <p:sp>
          <p:nvSpPr>
            <p:cNvPr id="10939" name="Google Shape;10939;p7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7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7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5" name="Google Shape;10945;p77"/>
          <p:cNvGrpSpPr/>
          <p:nvPr/>
        </p:nvGrpSpPr>
        <p:grpSpPr>
          <a:xfrm>
            <a:off x="2167060" y="1398036"/>
            <a:ext cx="356205" cy="332885"/>
            <a:chOff x="-49397175" y="3192625"/>
            <a:chExt cx="300900" cy="281200"/>
          </a:xfrm>
        </p:grpSpPr>
        <p:sp>
          <p:nvSpPr>
            <p:cNvPr id="10946" name="Google Shape;10946;p7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7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7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7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7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7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3" name="Google Shape;10953;p77"/>
          <p:cNvGrpSpPr/>
          <p:nvPr/>
        </p:nvGrpSpPr>
        <p:grpSpPr>
          <a:xfrm>
            <a:off x="2193163" y="1822251"/>
            <a:ext cx="304000" cy="356205"/>
            <a:chOff x="-49375900" y="3550975"/>
            <a:chExt cx="256800" cy="300900"/>
          </a:xfrm>
        </p:grpSpPr>
        <p:sp>
          <p:nvSpPr>
            <p:cNvPr id="10954" name="Google Shape;10954;p7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7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7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7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7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7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7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7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7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77"/>
          <p:cNvGrpSpPr/>
          <p:nvPr/>
        </p:nvGrpSpPr>
        <p:grpSpPr>
          <a:xfrm>
            <a:off x="2188516" y="2259546"/>
            <a:ext cx="313293" cy="356205"/>
            <a:chOff x="-49378250" y="3920375"/>
            <a:chExt cx="264650" cy="300900"/>
          </a:xfrm>
        </p:grpSpPr>
        <p:sp>
          <p:nvSpPr>
            <p:cNvPr id="10966" name="Google Shape;10966;p7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7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7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7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7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3" name="Google Shape;10973;p77"/>
          <p:cNvGrpSpPr/>
          <p:nvPr/>
        </p:nvGrpSpPr>
        <p:grpSpPr>
          <a:xfrm>
            <a:off x="907504" y="2752344"/>
            <a:ext cx="312375" cy="357123"/>
            <a:chOff x="-47505300" y="3200500"/>
            <a:chExt cx="263875" cy="301675"/>
          </a:xfrm>
        </p:grpSpPr>
        <p:sp>
          <p:nvSpPr>
            <p:cNvPr id="10974" name="Google Shape;10974;p7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7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7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7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7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7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7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7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7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7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77"/>
          <p:cNvGrpSpPr/>
          <p:nvPr/>
        </p:nvGrpSpPr>
        <p:grpSpPr>
          <a:xfrm>
            <a:off x="885604" y="3188692"/>
            <a:ext cx="356176" cy="355051"/>
            <a:chOff x="-47524975" y="3569100"/>
            <a:chExt cx="300875" cy="299925"/>
          </a:xfrm>
        </p:grpSpPr>
        <p:sp>
          <p:nvSpPr>
            <p:cNvPr id="10988" name="Google Shape;10988;p7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7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7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7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7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77"/>
          <p:cNvGrpSpPr/>
          <p:nvPr/>
        </p:nvGrpSpPr>
        <p:grpSpPr>
          <a:xfrm>
            <a:off x="886062" y="3667954"/>
            <a:ext cx="355258" cy="270410"/>
            <a:chOff x="-47523400" y="3973950"/>
            <a:chExt cx="300100" cy="228425"/>
          </a:xfrm>
        </p:grpSpPr>
        <p:sp>
          <p:nvSpPr>
            <p:cNvPr id="10994" name="Google Shape;10994;p7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7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7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7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7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9" name="Google Shape;10999;p77"/>
          <p:cNvGrpSpPr/>
          <p:nvPr/>
        </p:nvGrpSpPr>
        <p:grpSpPr>
          <a:xfrm>
            <a:off x="3091183" y="2750953"/>
            <a:ext cx="354341" cy="357596"/>
            <a:chOff x="-45673275" y="3199325"/>
            <a:chExt cx="299325" cy="302075"/>
          </a:xfrm>
        </p:grpSpPr>
        <p:sp>
          <p:nvSpPr>
            <p:cNvPr id="11000" name="Google Shape;11000;p7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7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7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77"/>
          <p:cNvGrpSpPr/>
          <p:nvPr/>
        </p:nvGrpSpPr>
        <p:grpSpPr>
          <a:xfrm>
            <a:off x="3090251" y="3209202"/>
            <a:ext cx="356205" cy="314240"/>
            <a:chOff x="-45674075" y="3586425"/>
            <a:chExt cx="300900" cy="265450"/>
          </a:xfrm>
        </p:grpSpPr>
        <p:sp>
          <p:nvSpPr>
            <p:cNvPr id="11004" name="Google Shape;11004;p7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7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6" name="Google Shape;11006;p77"/>
          <p:cNvGrpSpPr/>
          <p:nvPr/>
        </p:nvGrpSpPr>
        <p:grpSpPr>
          <a:xfrm>
            <a:off x="3091183" y="3625041"/>
            <a:ext cx="354341" cy="356205"/>
            <a:chOff x="-45673275" y="3937700"/>
            <a:chExt cx="299325" cy="300900"/>
          </a:xfrm>
        </p:grpSpPr>
        <p:sp>
          <p:nvSpPr>
            <p:cNvPr id="11007" name="Google Shape;11007;p7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7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7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7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7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7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3" name="Google Shape;11013;p77"/>
          <p:cNvGrpSpPr/>
          <p:nvPr/>
        </p:nvGrpSpPr>
        <p:grpSpPr>
          <a:xfrm>
            <a:off x="2205349" y="4117825"/>
            <a:ext cx="356205" cy="356205"/>
            <a:chOff x="-44512325" y="3176075"/>
            <a:chExt cx="300900" cy="300900"/>
          </a:xfrm>
        </p:grpSpPr>
        <p:sp>
          <p:nvSpPr>
            <p:cNvPr id="11014" name="Google Shape;11014;p7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7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7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77"/>
          <p:cNvGrpSpPr/>
          <p:nvPr/>
        </p:nvGrpSpPr>
        <p:grpSpPr>
          <a:xfrm>
            <a:off x="2608689" y="1386849"/>
            <a:ext cx="354341" cy="354341"/>
            <a:chOff x="-49027775" y="3183175"/>
            <a:chExt cx="299325" cy="299325"/>
          </a:xfrm>
        </p:grpSpPr>
        <p:sp>
          <p:nvSpPr>
            <p:cNvPr id="11018" name="Google Shape;11018;p7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7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7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7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77"/>
          <p:cNvGrpSpPr/>
          <p:nvPr/>
        </p:nvGrpSpPr>
        <p:grpSpPr>
          <a:xfrm>
            <a:off x="2608230" y="1822251"/>
            <a:ext cx="355258" cy="357152"/>
            <a:chOff x="-49027775" y="3550975"/>
            <a:chExt cx="300100" cy="301700"/>
          </a:xfrm>
        </p:grpSpPr>
        <p:sp>
          <p:nvSpPr>
            <p:cNvPr id="11023" name="Google Shape;11023;p7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7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7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7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7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7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7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7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7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7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3" name="Google Shape;11033;p77"/>
          <p:cNvGrpSpPr/>
          <p:nvPr/>
        </p:nvGrpSpPr>
        <p:grpSpPr>
          <a:xfrm>
            <a:off x="2606306" y="2259310"/>
            <a:ext cx="359106" cy="355525"/>
            <a:chOff x="-49031025" y="3920175"/>
            <a:chExt cx="303350" cy="300325"/>
          </a:xfrm>
        </p:grpSpPr>
        <p:sp>
          <p:nvSpPr>
            <p:cNvPr id="11034" name="Google Shape;11034;p7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7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7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7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7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7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0" name="Google Shape;11040;p77"/>
          <p:cNvGrpSpPr/>
          <p:nvPr/>
        </p:nvGrpSpPr>
        <p:grpSpPr>
          <a:xfrm>
            <a:off x="1322411" y="2752344"/>
            <a:ext cx="356176" cy="354341"/>
            <a:chOff x="-47155575" y="3200500"/>
            <a:chExt cx="300875" cy="299325"/>
          </a:xfrm>
        </p:grpSpPr>
        <p:sp>
          <p:nvSpPr>
            <p:cNvPr id="11041" name="Google Shape;11041;p7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7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7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7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7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7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77"/>
          <p:cNvGrpSpPr/>
          <p:nvPr/>
        </p:nvGrpSpPr>
        <p:grpSpPr>
          <a:xfrm>
            <a:off x="1322870" y="3188692"/>
            <a:ext cx="355258" cy="355258"/>
            <a:chOff x="-47154800" y="3569100"/>
            <a:chExt cx="300100" cy="300100"/>
          </a:xfrm>
        </p:grpSpPr>
        <p:sp>
          <p:nvSpPr>
            <p:cNvPr id="11048" name="Google Shape;11048;p7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7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7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7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7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7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4" name="Google Shape;11054;p77"/>
          <p:cNvGrpSpPr/>
          <p:nvPr/>
        </p:nvGrpSpPr>
        <p:grpSpPr>
          <a:xfrm>
            <a:off x="1323343" y="3626905"/>
            <a:ext cx="354311" cy="353423"/>
            <a:chOff x="-47154000" y="3939275"/>
            <a:chExt cx="299300" cy="298550"/>
          </a:xfrm>
        </p:grpSpPr>
        <p:sp>
          <p:nvSpPr>
            <p:cNvPr id="11055" name="Google Shape;11055;p7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7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7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7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9" name="Google Shape;11059;p77"/>
          <p:cNvGrpSpPr/>
          <p:nvPr/>
        </p:nvGrpSpPr>
        <p:grpSpPr>
          <a:xfrm>
            <a:off x="3548633" y="2752344"/>
            <a:ext cx="312375" cy="354341"/>
            <a:chOff x="-45286550" y="3200500"/>
            <a:chExt cx="263875" cy="299325"/>
          </a:xfrm>
        </p:grpSpPr>
        <p:sp>
          <p:nvSpPr>
            <p:cNvPr id="11060" name="Google Shape;11060;p7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7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7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3" name="Google Shape;11063;p77"/>
          <p:cNvGrpSpPr/>
          <p:nvPr/>
        </p:nvGrpSpPr>
        <p:grpSpPr>
          <a:xfrm>
            <a:off x="3548633" y="3189639"/>
            <a:ext cx="312375" cy="354311"/>
            <a:chOff x="-45286550" y="3569900"/>
            <a:chExt cx="263875" cy="299300"/>
          </a:xfrm>
        </p:grpSpPr>
        <p:sp>
          <p:nvSpPr>
            <p:cNvPr id="11064" name="Google Shape;11064;p7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7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7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7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7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0" name="Google Shape;11070;p77"/>
          <p:cNvGrpSpPr/>
          <p:nvPr/>
        </p:nvGrpSpPr>
        <p:grpSpPr>
          <a:xfrm>
            <a:off x="3559820" y="3625988"/>
            <a:ext cx="290001" cy="355258"/>
            <a:chOff x="-45277900" y="3938500"/>
            <a:chExt cx="244975" cy="300100"/>
          </a:xfrm>
        </p:grpSpPr>
        <p:sp>
          <p:nvSpPr>
            <p:cNvPr id="11071" name="Google Shape;11071;p7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7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7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77"/>
          <p:cNvGrpSpPr/>
          <p:nvPr/>
        </p:nvGrpSpPr>
        <p:grpSpPr>
          <a:xfrm>
            <a:off x="2645769" y="4095090"/>
            <a:ext cx="355258" cy="355258"/>
            <a:chOff x="-44502875" y="3576975"/>
            <a:chExt cx="300100" cy="300100"/>
          </a:xfrm>
        </p:grpSpPr>
        <p:sp>
          <p:nvSpPr>
            <p:cNvPr id="11076" name="Google Shape;11076;p7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7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7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77"/>
          <p:cNvGrpSpPr/>
          <p:nvPr/>
        </p:nvGrpSpPr>
        <p:grpSpPr>
          <a:xfrm>
            <a:off x="4858981" y="1820745"/>
            <a:ext cx="356196" cy="354670"/>
            <a:chOff x="-13946200" y="3647075"/>
            <a:chExt cx="353650" cy="352100"/>
          </a:xfrm>
        </p:grpSpPr>
        <p:sp>
          <p:nvSpPr>
            <p:cNvPr id="11080" name="Google Shape;11080;p7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7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7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7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7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77"/>
          <p:cNvGrpSpPr/>
          <p:nvPr/>
        </p:nvGrpSpPr>
        <p:grpSpPr>
          <a:xfrm>
            <a:off x="6642374" y="1380228"/>
            <a:ext cx="357002" cy="354267"/>
            <a:chOff x="-12163025" y="3214275"/>
            <a:chExt cx="354450" cy="351700"/>
          </a:xfrm>
        </p:grpSpPr>
        <p:sp>
          <p:nvSpPr>
            <p:cNvPr id="11087" name="Google Shape;11087;p7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7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7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77"/>
          <p:cNvGrpSpPr/>
          <p:nvPr/>
        </p:nvGrpSpPr>
        <p:grpSpPr>
          <a:xfrm>
            <a:off x="6643154" y="1819965"/>
            <a:ext cx="355441" cy="356232"/>
            <a:chOff x="-12160675" y="3647875"/>
            <a:chExt cx="352900" cy="353650"/>
          </a:xfrm>
        </p:grpSpPr>
        <p:sp>
          <p:nvSpPr>
            <p:cNvPr id="11091" name="Google Shape;11091;p7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7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7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7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7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7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7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8" name="Google Shape;11098;p77"/>
          <p:cNvGrpSpPr/>
          <p:nvPr/>
        </p:nvGrpSpPr>
        <p:grpSpPr>
          <a:xfrm>
            <a:off x="6653870" y="2264421"/>
            <a:ext cx="354635" cy="356232"/>
            <a:chOff x="-12160675" y="4081850"/>
            <a:chExt cx="352100" cy="353650"/>
          </a:xfrm>
        </p:grpSpPr>
        <p:sp>
          <p:nvSpPr>
            <p:cNvPr id="11099" name="Google Shape;11099;p7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7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7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7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7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5" name="Google Shape;11105;p77"/>
          <p:cNvGrpSpPr/>
          <p:nvPr/>
        </p:nvGrpSpPr>
        <p:grpSpPr>
          <a:xfrm>
            <a:off x="4858836" y="2738864"/>
            <a:ext cx="355416" cy="355652"/>
            <a:chOff x="-10391650" y="3180600"/>
            <a:chExt cx="352875" cy="353075"/>
          </a:xfrm>
        </p:grpSpPr>
        <p:sp>
          <p:nvSpPr>
            <p:cNvPr id="11106" name="Google Shape;11106;p7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7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7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7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7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7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2" name="Google Shape;11112;p77"/>
          <p:cNvGrpSpPr/>
          <p:nvPr/>
        </p:nvGrpSpPr>
        <p:grpSpPr>
          <a:xfrm>
            <a:off x="4858835" y="3215662"/>
            <a:ext cx="354635" cy="353890"/>
            <a:chOff x="-10390875" y="3616350"/>
            <a:chExt cx="352100" cy="351325"/>
          </a:xfrm>
        </p:grpSpPr>
        <p:sp>
          <p:nvSpPr>
            <p:cNvPr id="11113" name="Google Shape;11113;p7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7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7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6" name="Google Shape;11116;p77"/>
          <p:cNvGrpSpPr/>
          <p:nvPr/>
        </p:nvGrpSpPr>
        <p:grpSpPr>
          <a:xfrm>
            <a:off x="7525810" y="2740327"/>
            <a:ext cx="312585" cy="354670"/>
            <a:chOff x="-10370400" y="4049550"/>
            <a:chExt cx="310350" cy="352100"/>
          </a:xfrm>
        </p:grpSpPr>
        <p:sp>
          <p:nvSpPr>
            <p:cNvPr id="11117" name="Google Shape;11117;p7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7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7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7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7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77"/>
          <p:cNvGrpSpPr/>
          <p:nvPr/>
        </p:nvGrpSpPr>
        <p:grpSpPr>
          <a:xfrm>
            <a:off x="6630066" y="2739268"/>
            <a:ext cx="379236" cy="354847"/>
            <a:chOff x="-8674650" y="3210975"/>
            <a:chExt cx="376525" cy="352275"/>
          </a:xfrm>
        </p:grpSpPr>
        <p:sp>
          <p:nvSpPr>
            <p:cNvPr id="11123" name="Google Shape;11123;p7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7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7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7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7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7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9" name="Google Shape;11129;p77"/>
          <p:cNvGrpSpPr/>
          <p:nvPr/>
        </p:nvGrpSpPr>
        <p:grpSpPr>
          <a:xfrm>
            <a:off x="5301563" y="1820745"/>
            <a:ext cx="356221" cy="354670"/>
            <a:chOff x="-13512225" y="3647075"/>
            <a:chExt cx="353675" cy="352100"/>
          </a:xfrm>
        </p:grpSpPr>
        <p:sp>
          <p:nvSpPr>
            <p:cNvPr id="11130" name="Google Shape;11130;p7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7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7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7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7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7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7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7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7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7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0" name="Google Shape;11140;p77"/>
          <p:cNvGrpSpPr/>
          <p:nvPr/>
        </p:nvGrpSpPr>
        <p:grpSpPr>
          <a:xfrm>
            <a:off x="5311876" y="2264811"/>
            <a:ext cx="356221" cy="355451"/>
            <a:chOff x="-13512225" y="4080275"/>
            <a:chExt cx="353675" cy="352875"/>
          </a:xfrm>
        </p:grpSpPr>
        <p:sp>
          <p:nvSpPr>
            <p:cNvPr id="11141" name="Google Shape;11141;p7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7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7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7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7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7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7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7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7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7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2" name="Google Shape;11152;p77"/>
          <p:cNvGrpSpPr/>
          <p:nvPr/>
        </p:nvGrpSpPr>
        <p:grpSpPr>
          <a:xfrm>
            <a:off x="7084956" y="1412172"/>
            <a:ext cx="356196" cy="290379"/>
            <a:chOff x="-11728250" y="3245400"/>
            <a:chExt cx="353650" cy="288275"/>
          </a:xfrm>
        </p:grpSpPr>
        <p:sp>
          <p:nvSpPr>
            <p:cNvPr id="11153" name="Google Shape;11153;p7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7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7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7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7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8" name="Google Shape;11158;p77"/>
          <p:cNvGrpSpPr/>
          <p:nvPr/>
        </p:nvGrpSpPr>
        <p:grpSpPr>
          <a:xfrm>
            <a:off x="7117464" y="2264811"/>
            <a:ext cx="311804" cy="355451"/>
            <a:chOff x="-11703850" y="4081850"/>
            <a:chExt cx="309575" cy="352875"/>
          </a:xfrm>
        </p:grpSpPr>
        <p:sp>
          <p:nvSpPr>
            <p:cNvPr id="11159" name="Google Shape;11159;p7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7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7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7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7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7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7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7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77"/>
          <p:cNvGrpSpPr/>
          <p:nvPr/>
        </p:nvGrpSpPr>
        <p:grpSpPr>
          <a:xfrm>
            <a:off x="5306120" y="2738964"/>
            <a:ext cx="357002" cy="355451"/>
            <a:chOff x="-9958475" y="3180025"/>
            <a:chExt cx="354450" cy="352875"/>
          </a:xfrm>
        </p:grpSpPr>
        <p:sp>
          <p:nvSpPr>
            <p:cNvPr id="11168" name="Google Shape;11168;p7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7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7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1" name="Google Shape;11171;p77"/>
          <p:cNvGrpSpPr/>
          <p:nvPr/>
        </p:nvGrpSpPr>
        <p:grpSpPr>
          <a:xfrm>
            <a:off x="5315247" y="3214945"/>
            <a:ext cx="337966" cy="355325"/>
            <a:chOff x="-9949025" y="3615575"/>
            <a:chExt cx="335550" cy="352750"/>
          </a:xfrm>
        </p:grpSpPr>
        <p:sp>
          <p:nvSpPr>
            <p:cNvPr id="11172" name="Google Shape;11172;p7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7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7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5" name="Google Shape;11175;p77"/>
          <p:cNvGrpSpPr/>
          <p:nvPr/>
        </p:nvGrpSpPr>
        <p:grpSpPr>
          <a:xfrm>
            <a:off x="7950093" y="2738451"/>
            <a:ext cx="360175" cy="358423"/>
            <a:chOff x="-9961625" y="4048175"/>
            <a:chExt cx="357600" cy="355825"/>
          </a:xfrm>
        </p:grpSpPr>
        <p:sp>
          <p:nvSpPr>
            <p:cNvPr id="11176" name="Google Shape;11176;p7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7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7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7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7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7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2" name="Google Shape;11182;p77"/>
          <p:cNvGrpSpPr/>
          <p:nvPr/>
        </p:nvGrpSpPr>
        <p:grpSpPr>
          <a:xfrm>
            <a:off x="6636814" y="3213963"/>
            <a:ext cx="364959" cy="357289"/>
            <a:chOff x="-8680950" y="3624225"/>
            <a:chExt cx="362350" cy="354700"/>
          </a:xfrm>
        </p:grpSpPr>
        <p:sp>
          <p:nvSpPr>
            <p:cNvPr id="11183" name="Google Shape;11183;p7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7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7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7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7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7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77"/>
          <p:cNvGrpSpPr/>
          <p:nvPr/>
        </p:nvGrpSpPr>
        <p:grpSpPr>
          <a:xfrm>
            <a:off x="5773058" y="1379624"/>
            <a:ext cx="313365" cy="355476"/>
            <a:chOff x="-13056975" y="3212300"/>
            <a:chExt cx="311125" cy="352900"/>
          </a:xfrm>
        </p:grpSpPr>
        <p:sp>
          <p:nvSpPr>
            <p:cNvPr id="11190" name="Google Shape;11190;p7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7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7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7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77"/>
          <p:cNvGrpSpPr/>
          <p:nvPr/>
        </p:nvGrpSpPr>
        <p:grpSpPr>
          <a:xfrm>
            <a:off x="5750446" y="1820418"/>
            <a:ext cx="358588" cy="355325"/>
            <a:chOff x="-13077450" y="3647075"/>
            <a:chExt cx="356025" cy="352750"/>
          </a:xfrm>
        </p:grpSpPr>
        <p:sp>
          <p:nvSpPr>
            <p:cNvPr id="11195" name="Google Shape;11195;p7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7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7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77"/>
          <p:cNvGrpSpPr/>
          <p:nvPr/>
        </p:nvGrpSpPr>
        <p:grpSpPr>
          <a:xfrm>
            <a:off x="5761552" y="2264018"/>
            <a:ext cx="357002" cy="357037"/>
            <a:chOff x="-13079025" y="4079475"/>
            <a:chExt cx="354450" cy="354450"/>
          </a:xfrm>
        </p:grpSpPr>
        <p:sp>
          <p:nvSpPr>
            <p:cNvPr id="11199" name="Google Shape;11199;p7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7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7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7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3" name="Google Shape;11203;p77"/>
          <p:cNvGrpSpPr/>
          <p:nvPr/>
        </p:nvGrpSpPr>
        <p:grpSpPr>
          <a:xfrm>
            <a:off x="7534619" y="1380027"/>
            <a:ext cx="356221" cy="354670"/>
            <a:chOff x="-11292700" y="3213875"/>
            <a:chExt cx="353675" cy="352100"/>
          </a:xfrm>
        </p:grpSpPr>
        <p:sp>
          <p:nvSpPr>
            <p:cNvPr id="11204" name="Google Shape;11204;p7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7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7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7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7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7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7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1" name="Google Shape;11211;p77"/>
          <p:cNvGrpSpPr/>
          <p:nvPr/>
        </p:nvGrpSpPr>
        <p:grpSpPr>
          <a:xfrm>
            <a:off x="7528677" y="1819965"/>
            <a:ext cx="368106" cy="356232"/>
            <a:chOff x="-11299000" y="3647875"/>
            <a:chExt cx="365475" cy="353650"/>
          </a:xfrm>
        </p:grpSpPr>
        <p:sp>
          <p:nvSpPr>
            <p:cNvPr id="11212" name="Google Shape;11212;p7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7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7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7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7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7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8" name="Google Shape;11218;p77"/>
          <p:cNvGrpSpPr/>
          <p:nvPr/>
        </p:nvGrpSpPr>
        <p:grpSpPr>
          <a:xfrm>
            <a:off x="7544139" y="2275916"/>
            <a:ext cx="357808" cy="333240"/>
            <a:chOff x="-11295075" y="4092875"/>
            <a:chExt cx="355250" cy="330825"/>
          </a:xfrm>
        </p:grpSpPr>
        <p:sp>
          <p:nvSpPr>
            <p:cNvPr id="11219" name="Google Shape;11219;p7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7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7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7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7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4" name="Google Shape;11224;p77"/>
          <p:cNvGrpSpPr/>
          <p:nvPr/>
        </p:nvGrpSpPr>
        <p:grpSpPr>
          <a:xfrm>
            <a:off x="5769739" y="2738964"/>
            <a:ext cx="312585" cy="355451"/>
            <a:chOff x="-9500075" y="3180800"/>
            <a:chExt cx="310350" cy="352875"/>
          </a:xfrm>
        </p:grpSpPr>
        <p:sp>
          <p:nvSpPr>
            <p:cNvPr id="11225" name="Google Shape;11225;p7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7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7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7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7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7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7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7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7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4" name="Google Shape;11234;p77"/>
          <p:cNvGrpSpPr/>
          <p:nvPr/>
        </p:nvGrpSpPr>
        <p:grpSpPr>
          <a:xfrm>
            <a:off x="5747530" y="3214479"/>
            <a:ext cx="356221" cy="356257"/>
            <a:chOff x="-9523700" y="3614000"/>
            <a:chExt cx="353675" cy="353675"/>
          </a:xfrm>
        </p:grpSpPr>
        <p:sp>
          <p:nvSpPr>
            <p:cNvPr id="11235" name="Google Shape;11235;p7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7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7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7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7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7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7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7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7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4" name="Google Shape;11244;p77"/>
          <p:cNvGrpSpPr/>
          <p:nvPr/>
        </p:nvGrpSpPr>
        <p:grpSpPr>
          <a:xfrm>
            <a:off x="7532481" y="3237121"/>
            <a:ext cx="356221" cy="354670"/>
            <a:chOff x="-9523700" y="4049550"/>
            <a:chExt cx="353675" cy="352100"/>
          </a:xfrm>
        </p:grpSpPr>
        <p:sp>
          <p:nvSpPr>
            <p:cNvPr id="11245" name="Google Shape;11245;p7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7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7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7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7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7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7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2" name="Google Shape;11252;p77"/>
          <p:cNvGrpSpPr/>
          <p:nvPr/>
        </p:nvGrpSpPr>
        <p:grpSpPr>
          <a:xfrm>
            <a:off x="7088596" y="3237094"/>
            <a:ext cx="357002" cy="311029"/>
            <a:chOff x="-8209150" y="3659675"/>
            <a:chExt cx="354450" cy="308775"/>
          </a:xfrm>
        </p:grpSpPr>
        <p:sp>
          <p:nvSpPr>
            <p:cNvPr id="11253" name="Google Shape;11253;p7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7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7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7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7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7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9" name="Google Shape;11259;p77"/>
          <p:cNvGrpSpPr/>
          <p:nvPr/>
        </p:nvGrpSpPr>
        <p:grpSpPr>
          <a:xfrm>
            <a:off x="6202157" y="2266007"/>
            <a:ext cx="356221" cy="353059"/>
            <a:chOff x="-12643475" y="4081850"/>
            <a:chExt cx="353675" cy="350500"/>
          </a:xfrm>
        </p:grpSpPr>
        <p:sp>
          <p:nvSpPr>
            <p:cNvPr id="11260" name="Google Shape;11260;p7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7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7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7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4" name="Google Shape;11264;p7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5" name="Google Shape;11265;p77"/>
          <p:cNvGrpSpPr/>
          <p:nvPr/>
        </p:nvGrpSpPr>
        <p:grpSpPr>
          <a:xfrm>
            <a:off x="7984757" y="2275916"/>
            <a:ext cx="356221" cy="333240"/>
            <a:chOff x="-10858725" y="4092875"/>
            <a:chExt cx="353675" cy="330825"/>
          </a:xfrm>
        </p:grpSpPr>
        <p:sp>
          <p:nvSpPr>
            <p:cNvPr id="11266" name="Google Shape;11266;p7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7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7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7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7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7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2" name="Google Shape;11272;p77"/>
          <p:cNvGrpSpPr/>
          <p:nvPr/>
        </p:nvGrpSpPr>
        <p:grpSpPr>
          <a:xfrm>
            <a:off x="6243280" y="3214882"/>
            <a:ext cx="252278" cy="355451"/>
            <a:chOff x="-9039300" y="3614000"/>
            <a:chExt cx="250475" cy="352875"/>
          </a:xfrm>
        </p:grpSpPr>
        <p:sp>
          <p:nvSpPr>
            <p:cNvPr id="11273" name="Google Shape;11273;p7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7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5" name="Google Shape;11275;p77"/>
          <p:cNvGrpSpPr/>
          <p:nvPr/>
        </p:nvGrpSpPr>
        <p:grpSpPr>
          <a:xfrm>
            <a:off x="7975246" y="3237121"/>
            <a:ext cx="354635" cy="354670"/>
            <a:chOff x="-9088150" y="4049550"/>
            <a:chExt cx="352100" cy="352100"/>
          </a:xfrm>
        </p:grpSpPr>
        <p:sp>
          <p:nvSpPr>
            <p:cNvPr id="11276" name="Google Shape;11276;p7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7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7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7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7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7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2" name="Google Shape;11282;p77"/>
          <p:cNvGrpSpPr/>
          <p:nvPr/>
        </p:nvGrpSpPr>
        <p:grpSpPr>
          <a:xfrm>
            <a:off x="7109610" y="2739354"/>
            <a:ext cx="315757" cy="354670"/>
            <a:chOff x="-8191825" y="3174500"/>
            <a:chExt cx="313500" cy="352100"/>
          </a:xfrm>
        </p:grpSpPr>
        <p:sp>
          <p:nvSpPr>
            <p:cNvPr id="11283" name="Google Shape;11283;p7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7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7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6" name="Google Shape;11286;p77"/>
          <p:cNvGrpSpPr/>
          <p:nvPr/>
        </p:nvGrpSpPr>
        <p:grpSpPr>
          <a:xfrm>
            <a:off x="4858968" y="1379875"/>
            <a:ext cx="356221" cy="354973"/>
            <a:chOff x="-13947000" y="3212800"/>
            <a:chExt cx="353675" cy="352400"/>
          </a:xfrm>
        </p:grpSpPr>
        <p:sp>
          <p:nvSpPr>
            <p:cNvPr id="11287" name="Google Shape;11287;p7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7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9" name="Google Shape;11289;p7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0" name="Google Shape;11290;p77"/>
          <p:cNvGrpSpPr/>
          <p:nvPr/>
        </p:nvGrpSpPr>
        <p:grpSpPr>
          <a:xfrm>
            <a:off x="5301563" y="1379233"/>
            <a:ext cx="356221" cy="356257"/>
            <a:chOff x="-13512225" y="3211525"/>
            <a:chExt cx="353675" cy="353675"/>
          </a:xfrm>
        </p:grpSpPr>
        <p:sp>
          <p:nvSpPr>
            <p:cNvPr id="11291" name="Google Shape;11291;p7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7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7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7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7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6" name="Google Shape;11296;p77"/>
          <p:cNvGrpSpPr/>
          <p:nvPr/>
        </p:nvGrpSpPr>
        <p:grpSpPr>
          <a:xfrm>
            <a:off x="6191845" y="1379624"/>
            <a:ext cx="356221" cy="355476"/>
            <a:chOff x="-12643475" y="3212300"/>
            <a:chExt cx="353675" cy="352900"/>
          </a:xfrm>
        </p:grpSpPr>
        <p:sp>
          <p:nvSpPr>
            <p:cNvPr id="11297" name="Google Shape;11297;p7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7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7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7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7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7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7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7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7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6" name="Google Shape;11306;p77"/>
          <p:cNvGrpSpPr/>
          <p:nvPr/>
        </p:nvGrpSpPr>
        <p:grpSpPr>
          <a:xfrm>
            <a:off x="6191845" y="1831398"/>
            <a:ext cx="356221" cy="333366"/>
            <a:chOff x="-12643475" y="3657325"/>
            <a:chExt cx="353675" cy="330950"/>
          </a:xfrm>
        </p:grpSpPr>
        <p:sp>
          <p:nvSpPr>
            <p:cNvPr id="11307" name="Google Shape;11307;p7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7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7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7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7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7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3" name="Google Shape;11313;p77"/>
          <p:cNvGrpSpPr/>
          <p:nvPr/>
        </p:nvGrpSpPr>
        <p:grpSpPr>
          <a:xfrm>
            <a:off x="7974847" y="1380027"/>
            <a:ext cx="355416" cy="354670"/>
            <a:chOff x="-10857925" y="3213875"/>
            <a:chExt cx="352875" cy="352100"/>
          </a:xfrm>
        </p:grpSpPr>
        <p:sp>
          <p:nvSpPr>
            <p:cNvPr id="11314" name="Google Shape;11314;p7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7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7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7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7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7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7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7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7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7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77"/>
          <p:cNvGrpSpPr/>
          <p:nvPr/>
        </p:nvGrpSpPr>
        <p:grpSpPr>
          <a:xfrm>
            <a:off x="6191762" y="2739455"/>
            <a:ext cx="356096" cy="354469"/>
            <a:chOff x="-9089725" y="3180200"/>
            <a:chExt cx="353550" cy="351900"/>
          </a:xfrm>
        </p:grpSpPr>
        <p:sp>
          <p:nvSpPr>
            <p:cNvPr id="11325" name="Google Shape;11325;p7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7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77"/>
          <p:cNvGrpSpPr/>
          <p:nvPr/>
        </p:nvGrpSpPr>
        <p:grpSpPr>
          <a:xfrm>
            <a:off x="7083760" y="1819260"/>
            <a:ext cx="358588" cy="357642"/>
            <a:chOff x="7083760" y="1971660"/>
            <a:chExt cx="358588" cy="357642"/>
          </a:xfrm>
        </p:grpSpPr>
        <p:sp>
          <p:nvSpPr>
            <p:cNvPr id="11328" name="Google Shape;11328;p7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7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7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7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7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7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7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7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7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7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7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7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0" name="Google Shape;11340;p7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1341" name="Google Shape;11341;p7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45" name="Shape 11345"/>
        <p:cNvGrpSpPr/>
        <p:nvPr/>
      </p:nvGrpSpPr>
      <p:grpSpPr>
        <a:xfrm>
          <a:off x="0" y="0"/>
          <a:ext cx="0" cy="0"/>
          <a:chOff x="0" y="0"/>
          <a:chExt cx="0" cy="0"/>
        </a:xfrm>
      </p:grpSpPr>
      <p:sp>
        <p:nvSpPr>
          <p:cNvPr id="11346" name="Google Shape;11346;p7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7" name="Google Shape;11347;p78"/>
          <p:cNvGrpSpPr/>
          <p:nvPr/>
        </p:nvGrpSpPr>
        <p:grpSpPr>
          <a:xfrm>
            <a:off x="748855" y="2243507"/>
            <a:ext cx="452798" cy="449473"/>
            <a:chOff x="-21322300" y="3693325"/>
            <a:chExt cx="306400" cy="304150"/>
          </a:xfrm>
        </p:grpSpPr>
        <p:sp>
          <p:nvSpPr>
            <p:cNvPr id="11348" name="Google Shape;11348;p7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7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7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7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2" name="Google Shape;11352;p78"/>
          <p:cNvGrpSpPr/>
          <p:nvPr/>
        </p:nvGrpSpPr>
        <p:grpSpPr>
          <a:xfrm>
            <a:off x="748263" y="2810244"/>
            <a:ext cx="453980" cy="422540"/>
            <a:chOff x="-21322300" y="4077125"/>
            <a:chExt cx="307200" cy="285925"/>
          </a:xfrm>
        </p:grpSpPr>
        <p:sp>
          <p:nvSpPr>
            <p:cNvPr id="11353" name="Google Shape;11353;p7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7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7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7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7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7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7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7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7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7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7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7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5" name="Google Shape;11365;p78"/>
          <p:cNvGrpSpPr/>
          <p:nvPr/>
        </p:nvGrpSpPr>
        <p:grpSpPr>
          <a:xfrm>
            <a:off x="3525440" y="1689128"/>
            <a:ext cx="451653" cy="450212"/>
            <a:chOff x="-19394200" y="3333800"/>
            <a:chExt cx="305625" cy="304650"/>
          </a:xfrm>
        </p:grpSpPr>
        <p:sp>
          <p:nvSpPr>
            <p:cNvPr id="11366" name="Google Shape;11366;p7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7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7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7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7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7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7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7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7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5" name="Google Shape;11375;p78"/>
          <p:cNvGrpSpPr/>
          <p:nvPr/>
        </p:nvGrpSpPr>
        <p:grpSpPr>
          <a:xfrm>
            <a:off x="3524276" y="2243580"/>
            <a:ext cx="453980" cy="449325"/>
            <a:chOff x="-19396575" y="3708500"/>
            <a:chExt cx="307200" cy="304050"/>
          </a:xfrm>
        </p:grpSpPr>
        <p:sp>
          <p:nvSpPr>
            <p:cNvPr id="11376" name="Google Shape;11376;p7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7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7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9" name="Google Shape;11379;p78"/>
          <p:cNvGrpSpPr/>
          <p:nvPr/>
        </p:nvGrpSpPr>
        <p:grpSpPr>
          <a:xfrm>
            <a:off x="3518457" y="2796461"/>
            <a:ext cx="465618" cy="450101"/>
            <a:chOff x="-19394200" y="4084200"/>
            <a:chExt cx="315075" cy="304575"/>
          </a:xfrm>
        </p:grpSpPr>
        <p:sp>
          <p:nvSpPr>
            <p:cNvPr id="11380" name="Google Shape;11380;p7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7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7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7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7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7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6" name="Google Shape;11386;p78"/>
          <p:cNvGrpSpPr/>
          <p:nvPr/>
        </p:nvGrpSpPr>
        <p:grpSpPr>
          <a:xfrm>
            <a:off x="6324167" y="1689001"/>
            <a:ext cx="400447" cy="450470"/>
            <a:chOff x="-17526750" y="3309200"/>
            <a:chExt cx="270975" cy="304825"/>
          </a:xfrm>
        </p:grpSpPr>
        <p:sp>
          <p:nvSpPr>
            <p:cNvPr id="11387" name="Google Shape;11387;p7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7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7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7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7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2" name="Google Shape;11392;p78"/>
          <p:cNvGrpSpPr/>
          <p:nvPr/>
        </p:nvGrpSpPr>
        <p:grpSpPr>
          <a:xfrm>
            <a:off x="6300319" y="2244173"/>
            <a:ext cx="448143" cy="448143"/>
            <a:chOff x="-17542500" y="3684100"/>
            <a:chExt cx="303250" cy="303250"/>
          </a:xfrm>
        </p:grpSpPr>
        <p:sp>
          <p:nvSpPr>
            <p:cNvPr id="11393" name="Google Shape;11393;p7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7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7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7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7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7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7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0" name="Google Shape;11400;p78"/>
          <p:cNvGrpSpPr/>
          <p:nvPr/>
        </p:nvGrpSpPr>
        <p:grpSpPr>
          <a:xfrm>
            <a:off x="6299728" y="2810817"/>
            <a:ext cx="449325" cy="421395"/>
            <a:chOff x="-17542500" y="4068450"/>
            <a:chExt cx="304050" cy="285150"/>
          </a:xfrm>
        </p:grpSpPr>
        <p:sp>
          <p:nvSpPr>
            <p:cNvPr id="11401" name="Google Shape;11401;p7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7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7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7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7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7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7" name="Google Shape;11407;p78"/>
          <p:cNvGrpSpPr/>
          <p:nvPr/>
        </p:nvGrpSpPr>
        <p:grpSpPr>
          <a:xfrm>
            <a:off x="3530150" y="3342211"/>
            <a:ext cx="343404" cy="449325"/>
            <a:chOff x="-15652200" y="3335975"/>
            <a:chExt cx="232375" cy="304050"/>
          </a:xfrm>
        </p:grpSpPr>
        <p:sp>
          <p:nvSpPr>
            <p:cNvPr id="11408" name="Google Shape;11408;p7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7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7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7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7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7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7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7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7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7" name="Google Shape;11417;p78"/>
          <p:cNvGrpSpPr/>
          <p:nvPr/>
        </p:nvGrpSpPr>
        <p:grpSpPr>
          <a:xfrm>
            <a:off x="1303491" y="1689573"/>
            <a:ext cx="450470" cy="449325"/>
            <a:chOff x="-20946600" y="3317850"/>
            <a:chExt cx="304825" cy="304050"/>
          </a:xfrm>
        </p:grpSpPr>
        <p:sp>
          <p:nvSpPr>
            <p:cNvPr id="11418" name="Google Shape;11418;p7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7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7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1" name="Google Shape;11421;p78"/>
          <p:cNvGrpSpPr/>
          <p:nvPr/>
        </p:nvGrpSpPr>
        <p:grpSpPr>
          <a:xfrm>
            <a:off x="1304064" y="2243729"/>
            <a:ext cx="449325" cy="449030"/>
            <a:chOff x="-20945825" y="3692175"/>
            <a:chExt cx="304050" cy="303850"/>
          </a:xfrm>
        </p:grpSpPr>
        <p:sp>
          <p:nvSpPr>
            <p:cNvPr id="11422" name="Google Shape;11422;p7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7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7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7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6" name="Google Shape;11426;p78"/>
          <p:cNvGrpSpPr/>
          <p:nvPr/>
        </p:nvGrpSpPr>
        <p:grpSpPr>
          <a:xfrm>
            <a:off x="1329667" y="2797442"/>
            <a:ext cx="398119" cy="448143"/>
            <a:chOff x="-20930075" y="4066100"/>
            <a:chExt cx="269400" cy="303250"/>
          </a:xfrm>
        </p:grpSpPr>
        <p:sp>
          <p:nvSpPr>
            <p:cNvPr id="11427" name="Google Shape;11427;p7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7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78"/>
          <p:cNvGrpSpPr/>
          <p:nvPr/>
        </p:nvGrpSpPr>
        <p:grpSpPr>
          <a:xfrm>
            <a:off x="4110888" y="1689848"/>
            <a:ext cx="372516" cy="448771"/>
            <a:chOff x="-18994100" y="3334775"/>
            <a:chExt cx="252075" cy="303675"/>
          </a:xfrm>
        </p:grpSpPr>
        <p:sp>
          <p:nvSpPr>
            <p:cNvPr id="11430" name="Google Shape;11430;p7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7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7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7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4" name="Google Shape;11434;p78"/>
          <p:cNvGrpSpPr/>
          <p:nvPr/>
        </p:nvGrpSpPr>
        <p:grpSpPr>
          <a:xfrm>
            <a:off x="4125445" y="2244743"/>
            <a:ext cx="343404" cy="446998"/>
            <a:chOff x="-18983850" y="3710075"/>
            <a:chExt cx="232375" cy="302475"/>
          </a:xfrm>
        </p:grpSpPr>
        <p:sp>
          <p:nvSpPr>
            <p:cNvPr id="11435" name="Google Shape;11435;p7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7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7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7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9" name="Google Shape;11439;p78"/>
          <p:cNvGrpSpPr/>
          <p:nvPr/>
        </p:nvGrpSpPr>
        <p:grpSpPr>
          <a:xfrm>
            <a:off x="4071911" y="2797422"/>
            <a:ext cx="450470" cy="448180"/>
            <a:chOff x="-19020075" y="4084200"/>
            <a:chExt cx="304825" cy="303275"/>
          </a:xfrm>
        </p:grpSpPr>
        <p:sp>
          <p:nvSpPr>
            <p:cNvPr id="11440" name="Google Shape;11440;p7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7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7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7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7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7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7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7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7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9" name="Google Shape;11449;p78"/>
          <p:cNvGrpSpPr/>
          <p:nvPr/>
        </p:nvGrpSpPr>
        <p:grpSpPr>
          <a:xfrm>
            <a:off x="6889176" y="1689001"/>
            <a:ext cx="396937" cy="450470"/>
            <a:chOff x="-17149475" y="3309200"/>
            <a:chExt cx="268600" cy="304825"/>
          </a:xfrm>
        </p:grpSpPr>
        <p:sp>
          <p:nvSpPr>
            <p:cNvPr id="11450" name="Google Shape;11450;p7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7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2" name="Google Shape;11452;p78"/>
          <p:cNvGrpSpPr/>
          <p:nvPr/>
        </p:nvGrpSpPr>
        <p:grpSpPr>
          <a:xfrm>
            <a:off x="6862982" y="2258120"/>
            <a:ext cx="449325" cy="420249"/>
            <a:chOff x="-17168375" y="3692750"/>
            <a:chExt cx="304050" cy="284375"/>
          </a:xfrm>
        </p:grpSpPr>
        <p:sp>
          <p:nvSpPr>
            <p:cNvPr id="11453" name="Google Shape;11453;p7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7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7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7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7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7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7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0" name="Google Shape;11460;p78"/>
          <p:cNvGrpSpPr/>
          <p:nvPr/>
        </p:nvGrpSpPr>
        <p:grpSpPr>
          <a:xfrm>
            <a:off x="6859491" y="2796852"/>
            <a:ext cx="456308" cy="449325"/>
            <a:chOff x="-17170750" y="4058800"/>
            <a:chExt cx="308775" cy="304050"/>
          </a:xfrm>
        </p:grpSpPr>
        <p:sp>
          <p:nvSpPr>
            <p:cNvPr id="11461" name="Google Shape;11461;p7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7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7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7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7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7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7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7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7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7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7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7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7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7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7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7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7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8" name="Google Shape;11478;p78"/>
          <p:cNvGrpSpPr/>
          <p:nvPr/>
        </p:nvGrpSpPr>
        <p:grpSpPr>
          <a:xfrm>
            <a:off x="5721388" y="3343358"/>
            <a:ext cx="450470" cy="446998"/>
            <a:chOff x="-15688425" y="3707725"/>
            <a:chExt cx="304825" cy="302475"/>
          </a:xfrm>
        </p:grpSpPr>
        <p:sp>
          <p:nvSpPr>
            <p:cNvPr id="11479" name="Google Shape;11479;p7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7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7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7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7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7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5" name="Google Shape;11485;p78"/>
          <p:cNvGrpSpPr/>
          <p:nvPr/>
        </p:nvGrpSpPr>
        <p:grpSpPr>
          <a:xfrm>
            <a:off x="1865544" y="1690441"/>
            <a:ext cx="451653" cy="447589"/>
            <a:chOff x="-20572500" y="3319025"/>
            <a:chExt cx="305625" cy="302875"/>
          </a:xfrm>
        </p:grpSpPr>
        <p:sp>
          <p:nvSpPr>
            <p:cNvPr id="11486" name="Google Shape;11486;p7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7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8" name="Google Shape;11488;p78"/>
          <p:cNvGrpSpPr/>
          <p:nvPr/>
        </p:nvGrpSpPr>
        <p:grpSpPr>
          <a:xfrm>
            <a:off x="1866708" y="2305410"/>
            <a:ext cx="449325" cy="325670"/>
            <a:chOff x="-20571700" y="3722875"/>
            <a:chExt cx="304050" cy="220375"/>
          </a:xfrm>
        </p:grpSpPr>
        <p:sp>
          <p:nvSpPr>
            <p:cNvPr id="11489" name="Google Shape;11489;p7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7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7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7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7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7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7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6" name="Google Shape;11496;p78"/>
          <p:cNvGrpSpPr/>
          <p:nvPr/>
        </p:nvGrpSpPr>
        <p:grpSpPr>
          <a:xfrm>
            <a:off x="1866135" y="2796278"/>
            <a:ext cx="450470" cy="450470"/>
            <a:chOff x="-20571700" y="4066875"/>
            <a:chExt cx="304825" cy="304825"/>
          </a:xfrm>
        </p:grpSpPr>
        <p:sp>
          <p:nvSpPr>
            <p:cNvPr id="11497" name="Google Shape;11497;p7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7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7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7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7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7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3" name="Google Shape;11503;p78"/>
          <p:cNvGrpSpPr/>
          <p:nvPr/>
        </p:nvGrpSpPr>
        <p:grpSpPr>
          <a:xfrm>
            <a:off x="4632837" y="1688259"/>
            <a:ext cx="453980" cy="451948"/>
            <a:chOff x="-18645175" y="3334200"/>
            <a:chExt cx="307200" cy="305825"/>
          </a:xfrm>
        </p:grpSpPr>
        <p:sp>
          <p:nvSpPr>
            <p:cNvPr id="11504" name="Google Shape;11504;p7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7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7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7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7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9" name="Google Shape;11509;p78"/>
          <p:cNvGrpSpPr/>
          <p:nvPr/>
        </p:nvGrpSpPr>
        <p:grpSpPr>
          <a:xfrm>
            <a:off x="4633429" y="2242989"/>
            <a:ext cx="452798" cy="450507"/>
            <a:chOff x="-18645175" y="3708500"/>
            <a:chExt cx="306400" cy="304850"/>
          </a:xfrm>
        </p:grpSpPr>
        <p:sp>
          <p:nvSpPr>
            <p:cNvPr id="11510" name="Google Shape;11510;p7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7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7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7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7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7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7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7" name="Google Shape;11517;p78"/>
          <p:cNvGrpSpPr/>
          <p:nvPr/>
        </p:nvGrpSpPr>
        <p:grpSpPr>
          <a:xfrm>
            <a:off x="4631101" y="2795630"/>
            <a:ext cx="457453" cy="451763"/>
            <a:chOff x="-18647525" y="4082625"/>
            <a:chExt cx="309550" cy="305700"/>
          </a:xfrm>
        </p:grpSpPr>
        <p:sp>
          <p:nvSpPr>
            <p:cNvPr id="11518" name="Google Shape;11518;p7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7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7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7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2" name="Google Shape;11522;p78"/>
          <p:cNvGrpSpPr/>
          <p:nvPr/>
        </p:nvGrpSpPr>
        <p:grpSpPr>
          <a:xfrm>
            <a:off x="7441485" y="1689592"/>
            <a:ext cx="395755" cy="449288"/>
            <a:chOff x="-16775350" y="3309200"/>
            <a:chExt cx="267800" cy="304025"/>
          </a:xfrm>
        </p:grpSpPr>
        <p:sp>
          <p:nvSpPr>
            <p:cNvPr id="11523" name="Google Shape;11523;p7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7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7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6" name="Google Shape;11526;p78"/>
          <p:cNvGrpSpPr/>
          <p:nvPr/>
        </p:nvGrpSpPr>
        <p:grpSpPr>
          <a:xfrm>
            <a:off x="7441485" y="2241827"/>
            <a:ext cx="395755" cy="452835"/>
            <a:chOff x="-16775350" y="3683300"/>
            <a:chExt cx="267800" cy="306425"/>
          </a:xfrm>
        </p:grpSpPr>
        <p:sp>
          <p:nvSpPr>
            <p:cNvPr id="11527" name="Google Shape;11527;p7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7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7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0" name="Google Shape;11530;p78"/>
          <p:cNvGrpSpPr/>
          <p:nvPr/>
        </p:nvGrpSpPr>
        <p:grpSpPr>
          <a:xfrm>
            <a:off x="7413536" y="2796870"/>
            <a:ext cx="451653" cy="449288"/>
            <a:chOff x="-16794250" y="4058225"/>
            <a:chExt cx="305625" cy="304025"/>
          </a:xfrm>
        </p:grpSpPr>
        <p:sp>
          <p:nvSpPr>
            <p:cNvPr id="11531" name="Google Shape;11531;p7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7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7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7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7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7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7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7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7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0" name="Google Shape;11540;p7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1" name="Google Shape;11541;p78"/>
          <p:cNvGrpSpPr/>
          <p:nvPr/>
        </p:nvGrpSpPr>
        <p:grpSpPr>
          <a:xfrm>
            <a:off x="2414953" y="1689573"/>
            <a:ext cx="457453" cy="449325"/>
            <a:chOff x="-20199150" y="3317850"/>
            <a:chExt cx="309550" cy="304050"/>
          </a:xfrm>
        </p:grpSpPr>
        <p:sp>
          <p:nvSpPr>
            <p:cNvPr id="11542" name="Google Shape;11542;p7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7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7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7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7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7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7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9" name="Google Shape;11549;p78"/>
          <p:cNvGrpSpPr/>
          <p:nvPr/>
        </p:nvGrpSpPr>
        <p:grpSpPr>
          <a:xfrm>
            <a:off x="2417281" y="2242861"/>
            <a:ext cx="452798" cy="450766"/>
            <a:chOff x="-20199150" y="3693150"/>
            <a:chExt cx="306400" cy="305025"/>
          </a:xfrm>
        </p:grpSpPr>
        <p:sp>
          <p:nvSpPr>
            <p:cNvPr id="11550" name="Google Shape;11550;p7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7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7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7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7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7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6" name="Google Shape;11556;p78"/>
          <p:cNvGrpSpPr/>
          <p:nvPr/>
        </p:nvGrpSpPr>
        <p:grpSpPr>
          <a:xfrm>
            <a:off x="2417854" y="2795687"/>
            <a:ext cx="451653" cy="451653"/>
            <a:chOff x="-20197575" y="4066875"/>
            <a:chExt cx="305625" cy="305625"/>
          </a:xfrm>
        </p:grpSpPr>
        <p:sp>
          <p:nvSpPr>
            <p:cNvPr id="11557" name="Google Shape;11557;p7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7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7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7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7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7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7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7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5" name="Google Shape;11565;p78"/>
          <p:cNvGrpSpPr/>
          <p:nvPr/>
        </p:nvGrpSpPr>
        <p:grpSpPr>
          <a:xfrm>
            <a:off x="5200071" y="1687520"/>
            <a:ext cx="449325" cy="453426"/>
            <a:chOff x="-18271050" y="3333200"/>
            <a:chExt cx="304050" cy="306825"/>
          </a:xfrm>
        </p:grpSpPr>
        <p:sp>
          <p:nvSpPr>
            <p:cNvPr id="11566" name="Google Shape;11566;p7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7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7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7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7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78"/>
          <p:cNvGrpSpPr/>
          <p:nvPr/>
        </p:nvGrpSpPr>
        <p:grpSpPr>
          <a:xfrm>
            <a:off x="5200644" y="2244171"/>
            <a:ext cx="448180" cy="448143"/>
            <a:chOff x="-18270275" y="3710875"/>
            <a:chExt cx="303275" cy="303250"/>
          </a:xfrm>
        </p:grpSpPr>
        <p:sp>
          <p:nvSpPr>
            <p:cNvPr id="11572" name="Google Shape;11572;p7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7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7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7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7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7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8" name="Google Shape;11578;p78"/>
          <p:cNvGrpSpPr/>
          <p:nvPr/>
        </p:nvGrpSpPr>
        <p:grpSpPr>
          <a:xfrm>
            <a:off x="5254196" y="2797422"/>
            <a:ext cx="341076" cy="448180"/>
            <a:chOff x="-18234025" y="4084200"/>
            <a:chExt cx="230800" cy="303275"/>
          </a:xfrm>
        </p:grpSpPr>
        <p:sp>
          <p:nvSpPr>
            <p:cNvPr id="11579" name="Google Shape;11579;p7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7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7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2" name="Google Shape;11582;p78"/>
          <p:cNvGrpSpPr/>
          <p:nvPr/>
        </p:nvGrpSpPr>
        <p:grpSpPr>
          <a:xfrm>
            <a:off x="2366751" y="3341641"/>
            <a:ext cx="449325" cy="450470"/>
            <a:chOff x="-16419350" y="3308400"/>
            <a:chExt cx="304050" cy="304825"/>
          </a:xfrm>
        </p:grpSpPr>
        <p:sp>
          <p:nvSpPr>
            <p:cNvPr id="11583" name="Google Shape;11583;p7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7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7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7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7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7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7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0" name="Google Shape;11590;p78"/>
          <p:cNvGrpSpPr/>
          <p:nvPr/>
        </p:nvGrpSpPr>
        <p:grpSpPr>
          <a:xfrm>
            <a:off x="4638306" y="3340423"/>
            <a:ext cx="395755" cy="452872"/>
            <a:chOff x="-16401225" y="3683275"/>
            <a:chExt cx="267800" cy="306450"/>
          </a:xfrm>
        </p:grpSpPr>
        <p:sp>
          <p:nvSpPr>
            <p:cNvPr id="11591" name="Google Shape;11591;p7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7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7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7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7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7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7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8" name="Google Shape;11598;p78"/>
          <p:cNvGrpSpPr/>
          <p:nvPr/>
        </p:nvGrpSpPr>
        <p:grpSpPr>
          <a:xfrm>
            <a:off x="8003755" y="2797062"/>
            <a:ext cx="450470" cy="448180"/>
            <a:chOff x="-16419350" y="4058200"/>
            <a:chExt cx="304825" cy="303275"/>
          </a:xfrm>
        </p:grpSpPr>
        <p:sp>
          <p:nvSpPr>
            <p:cNvPr id="11599" name="Google Shape;11599;p7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7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7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7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7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7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7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6" name="Google Shape;11606;p78"/>
          <p:cNvGrpSpPr/>
          <p:nvPr/>
        </p:nvGrpSpPr>
        <p:grpSpPr>
          <a:xfrm>
            <a:off x="4030643" y="3343080"/>
            <a:ext cx="450507" cy="447589"/>
            <a:chOff x="-15296200" y="3326900"/>
            <a:chExt cx="304850" cy="302875"/>
          </a:xfrm>
        </p:grpSpPr>
        <p:sp>
          <p:nvSpPr>
            <p:cNvPr id="11607" name="Google Shape;11607;p7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7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7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7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7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2" name="Google Shape;11612;p78"/>
          <p:cNvGrpSpPr/>
          <p:nvPr/>
        </p:nvGrpSpPr>
        <p:grpSpPr>
          <a:xfrm>
            <a:off x="2946296" y="1706881"/>
            <a:ext cx="486566" cy="414708"/>
            <a:chOff x="-19835275" y="3330250"/>
            <a:chExt cx="329250" cy="280625"/>
          </a:xfrm>
        </p:grpSpPr>
        <p:sp>
          <p:nvSpPr>
            <p:cNvPr id="11613" name="Google Shape;11613;p7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7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7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6" name="Google Shape;11616;p78"/>
          <p:cNvGrpSpPr/>
          <p:nvPr/>
        </p:nvGrpSpPr>
        <p:grpSpPr>
          <a:xfrm>
            <a:off x="2964325" y="2243470"/>
            <a:ext cx="450507" cy="449547"/>
            <a:chOff x="-19822675" y="3692750"/>
            <a:chExt cx="304850" cy="304200"/>
          </a:xfrm>
        </p:grpSpPr>
        <p:sp>
          <p:nvSpPr>
            <p:cNvPr id="11617" name="Google Shape;11617;p7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7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7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7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7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2" name="Google Shape;11622;p78"/>
          <p:cNvGrpSpPr/>
          <p:nvPr/>
        </p:nvGrpSpPr>
        <p:grpSpPr>
          <a:xfrm>
            <a:off x="2964916" y="2796278"/>
            <a:ext cx="449325" cy="450470"/>
            <a:chOff x="-19822675" y="4066875"/>
            <a:chExt cx="304050" cy="304825"/>
          </a:xfrm>
        </p:grpSpPr>
        <p:sp>
          <p:nvSpPr>
            <p:cNvPr id="11623" name="Google Shape;11623;p7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7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7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7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7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7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9" name="Google Shape;11629;p78"/>
          <p:cNvGrpSpPr/>
          <p:nvPr/>
        </p:nvGrpSpPr>
        <p:grpSpPr>
          <a:xfrm>
            <a:off x="5773985" y="1689571"/>
            <a:ext cx="399302" cy="449325"/>
            <a:chOff x="-17878825" y="3334400"/>
            <a:chExt cx="270200" cy="304050"/>
          </a:xfrm>
        </p:grpSpPr>
        <p:sp>
          <p:nvSpPr>
            <p:cNvPr id="11630" name="Google Shape;11630;p7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7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7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7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7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7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7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7" name="Google Shape;11637;p78"/>
          <p:cNvGrpSpPr/>
          <p:nvPr/>
        </p:nvGrpSpPr>
        <p:grpSpPr>
          <a:xfrm>
            <a:off x="5747809" y="2242416"/>
            <a:ext cx="451653" cy="451653"/>
            <a:chOff x="-17896150" y="3709300"/>
            <a:chExt cx="305625" cy="305625"/>
          </a:xfrm>
        </p:grpSpPr>
        <p:sp>
          <p:nvSpPr>
            <p:cNvPr id="11638" name="Google Shape;11638;p7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7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7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7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2" name="Google Shape;11642;p78"/>
          <p:cNvGrpSpPr/>
          <p:nvPr/>
        </p:nvGrpSpPr>
        <p:grpSpPr>
          <a:xfrm>
            <a:off x="5775740" y="2795686"/>
            <a:ext cx="395792" cy="451653"/>
            <a:chOff x="-17878025" y="4082625"/>
            <a:chExt cx="267825" cy="305625"/>
          </a:xfrm>
        </p:grpSpPr>
        <p:sp>
          <p:nvSpPr>
            <p:cNvPr id="11643" name="Google Shape;11643;p7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7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7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7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7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7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7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0" name="Google Shape;11650;p78"/>
          <p:cNvGrpSpPr/>
          <p:nvPr/>
        </p:nvGrpSpPr>
        <p:grpSpPr>
          <a:xfrm>
            <a:off x="2919632" y="3355015"/>
            <a:ext cx="450507" cy="423722"/>
            <a:chOff x="-16044450" y="3317850"/>
            <a:chExt cx="304850" cy="286725"/>
          </a:xfrm>
        </p:grpSpPr>
        <p:sp>
          <p:nvSpPr>
            <p:cNvPr id="11651" name="Google Shape;11651;p7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7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7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7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5" name="Google Shape;11655;p7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6" name="Google Shape;11656;p78"/>
          <p:cNvGrpSpPr/>
          <p:nvPr/>
        </p:nvGrpSpPr>
        <p:grpSpPr>
          <a:xfrm>
            <a:off x="8042149" y="2243724"/>
            <a:ext cx="373662" cy="449030"/>
            <a:chOff x="-16018450" y="4058400"/>
            <a:chExt cx="252850" cy="303850"/>
          </a:xfrm>
        </p:grpSpPr>
        <p:sp>
          <p:nvSpPr>
            <p:cNvPr id="11657" name="Google Shape;11657;p7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7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7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7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1" name="Google Shape;11661;p7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7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6" name="Shape 11666"/>
        <p:cNvGrpSpPr/>
        <p:nvPr/>
      </p:nvGrpSpPr>
      <p:grpSpPr>
        <a:xfrm>
          <a:off x="0" y="0"/>
          <a:ext cx="0" cy="0"/>
          <a:chOff x="0" y="0"/>
          <a:chExt cx="0" cy="0"/>
        </a:xfrm>
      </p:grpSpPr>
      <p:grpSp>
        <p:nvGrpSpPr>
          <p:cNvPr id="11667" name="Google Shape;11667;p79"/>
          <p:cNvGrpSpPr/>
          <p:nvPr/>
        </p:nvGrpSpPr>
        <p:grpSpPr>
          <a:xfrm>
            <a:off x="845901" y="1689241"/>
            <a:ext cx="442337" cy="419623"/>
            <a:chOff x="-6696925" y="3272575"/>
            <a:chExt cx="307200" cy="291425"/>
          </a:xfrm>
        </p:grpSpPr>
        <p:sp>
          <p:nvSpPr>
            <p:cNvPr id="11668" name="Google Shape;11668;p7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7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0" name="Google Shape;11670;p79"/>
          <p:cNvGrpSpPr/>
          <p:nvPr/>
        </p:nvGrpSpPr>
        <p:grpSpPr>
          <a:xfrm>
            <a:off x="845884" y="2204636"/>
            <a:ext cx="442373" cy="420775"/>
            <a:chOff x="-6690625" y="3631325"/>
            <a:chExt cx="307225" cy="292225"/>
          </a:xfrm>
        </p:grpSpPr>
        <p:sp>
          <p:nvSpPr>
            <p:cNvPr id="11671" name="Google Shape;11671;p7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7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7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7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7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6" name="Google Shape;11676;p79"/>
          <p:cNvGrpSpPr/>
          <p:nvPr/>
        </p:nvGrpSpPr>
        <p:grpSpPr>
          <a:xfrm>
            <a:off x="868005" y="2756972"/>
            <a:ext cx="421927" cy="419371"/>
            <a:chOff x="-6689825" y="3992050"/>
            <a:chExt cx="293025" cy="291250"/>
          </a:xfrm>
        </p:grpSpPr>
        <p:sp>
          <p:nvSpPr>
            <p:cNvPr id="11677" name="Google Shape;11677;p7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7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7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7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7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7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7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7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7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7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7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7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9" name="Google Shape;11689;p7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0" name="Google Shape;11690;p79"/>
          <p:cNvGrpSpPr/>
          <p:nvPr/>
        </p:nvGrpSpPr>
        <p:grpSpPr>
          <a:xfrm>
            <a:off x="3551317" y="2205192"/>
            <a:ext cx="423043" cy="419659"/>
            <a:chOff x="-4837325" y="3612425"/>
            <a:chExt cx="293800" cy="291450"/>
          </a:xfrm>
        </p:grpSpPr>
        <p:sp>
          <p:nvSpPr>
            <p:cNvPr id="11691" name="Google Shape;11691;p7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7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7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4" name="Google Shape;11694;p79"/>
          <p:cNvGrpSpPr/>
          <p:nvPr/>
        </p:nvGrpSpPr>
        <p:grpSpPr>
          <a:xfrm>
            <a:off x="3564349" y="2756826"/>
            <a:ext cx="420775" cy="419659"/>
            <a:chOff x="-4837325" y="3971575"/>
            <a:chExt cx="292225" cy="291450"/>
          </a:xfrm>
        </p:grpSpPr>
        <p:sp>
          <p:nvSpPr>
            <p:cNvPr id="11695" name="Google Shape;11695;p7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7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7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7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7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7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1" name="Google Shape;11701;p79"/>
          <p:cNvGrpSpPr/>
          <p:nvPr/>
        </p:nvGrpSpPr>
        <p:grpSpPr>
          <a:xfrm>
            <a:off x="6256364" y="1714185"/>
            <a:ext cx="430998" cy="369730"/>
            <a:chOff x="-3037625" y="3254850"/>
            <a:chExt cx="299325" cy="256775"/>
          </a:xfrm>
        </p:grpSpPr>
        <p:sp>
          <p:nvSpPr>
            <p:cNvPr id="11702" name="Google Shape;11702;p7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7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7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7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6" name="Google Shape;11706;p79"/>
          <p:cNvGrpSpPr/>
          <p:nvPr/>
        </p:nvGrpSpPr>
        <p:grpSpPr>
          <a:xfrm>
            <a:off x="6260324" y="2204615"/>
            <a:ext cx="423079" cy="420811"/>
            <a:chOff x="-3031325" y="3597450"/>
            <a:chExt cx="293825" cy="292250"/>
          </a:xfrm>
        </p:grpSpPr>
        <p:sp>
          <p:nvSpPr>
            <p:cNvPr id="11707" name="Google Shape;11707;p7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7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7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7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1" name="Google Shape;11711;p79"/>
          <p:cNvGrpSpPr/>
          <p:nvPr/>
        </p:nvGrpSpPr>
        <p:grpSpPr>
          <a:xfrm>
            <a:off x="6272798" y="2781214"/>
            <a:ext cx="421927" cy="370882"/>
            <a:chOff x="-3030525" y="3973150"/>
            <a:chExt cx="293025" cy="257575"/>
          </a:xfrm>
        </p:grpSpPr>
        <p:sp>
          <p:nvSpPr>
            <p:cNvPr id="11712" name="Google Shape;11712;p7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7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4" name="Google Shape;11714;p79"/>
          <p:cNvGrpSpPr/>
          <p:nvPr/>
        </p:nvGrpSpPr>
        <p:grpSpPr>
          <a:xfrm>
            <a:off x="1374391" y="3369426"/>
            <a:ext cx="421927" cy="297195"/>
            <a:chOff x="-1199300" y="3279250"/>
            <a:chExt cx="293025" cy="206400"/>
          </a:xfrm>
        </p:grpSpPr>
        <p:sp>
          <p:nvSpPr>
            <p:cNvPr id="11715" name="Google Shape;11715;p7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7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7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7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9" name="Google Shape;11719;p79"/>
          <p:cNvGrpSpPr/>
          <p:nvPr/>
        </p:nvGrpSpPr>
        <p:grpSpPr>
          <a:xfrm>
            <a:off x="1381477" y="1688773"/>
            <a:ext cx="444605" cy="420559"/>
            <a:chOff x="-6338550" y="3272950"/>
            <a:chExt cx="308775" cy="292075"/>
          </a:xfrm>
        </p:grpSpPr>
        <p:sp>
          <p:nvSpPr>
            <p:cNvPr id="11720" name="Google Shape;11720;p7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7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7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3" name="Google Shape;11723;p79"/>
          <p:cNvGrpSpPr/>
          <p:nvPr/>
        </p:nvGrpSpPr>
        <p:grpSpPr>
          <a:xfrm>
            <a:off x="1392817" y="2205194"/>
            <a:ext cx="421927" cy="419659"/>
            <a:chOff x="-6329100" y="3632100"/>
            <a:chExt cx="293025" cy="291450"/>
          </a:xfrm>
        </p:grpSpPr>
        <p:sp>
          <p:nvSpPr>
            <p:cNvPr id="11724" name="Google Shape;11724;p7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7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7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7" name="Google Shape;11727;p79"/>
          <p:cNvGrpSpPr/>
          <p:nvPr/>
        </p:nvGrpSpPr>
        <p:grpSpPr>
          <a:xfrm>
            <a:off x="1405867" y="2756828"/>
            <a:ext cx="419623" cy="419659"/>
            <a:chOff x="-6329875" y="3992050"/>
            <a:chExt cx="291425" cy="291450"/>
          </a:xfrm>
        </p:grpSpPr>
        <p:sp>
          <p:nvSpPr>
            <p:cNvPr id="11728" name="Google Shape;11728;p7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7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7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7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2" name="Google Shape;11732;p79"/>
          <p:cNvGrpSpPr/>
          <p:nvPr/>
        </p:nvGrpSpPr>
        <p:grpSpPr>
          <a:xfrm>
            <a:off x="4092004" y="1687530"/>
            <a:ext cx="423079" cy="423043"/>
            <a:chOff x="-4478975" y="3251700"/>
            <a:chExt cx="293825" cy="293800"/>
          </a:xfrm>
        </p:grpSpPr>
        <p:sp>
          <p:nvSpPr>
            <p:cNvPr id="11733" name="Google Shape;11733;p7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7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7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6" name="Google Shape;11736;p79"/>
          <p:cNvGrpSpPr/>
          <p:nvPr/>
        </p:nvGrpSpPr>
        <p:grpSpPr>
          <a:xfrm>
            <a:off x="4092004" y="2205192"/>
            <a:ext cx="423079" cy="419659"/>
            <a:chOff x="-4475825" y="3612425"/>
            <a:chExt cx="293825" cy="291450"/>
          </a:xfrm>
        </p:grpSpPr>
        <p:sp>
          <p:nvSpPr>
            <p:cNvPr id="11737" name="Google Shape;11737;p7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7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7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0" name="Google Shape;11740;p79"/>
          <p:cNvGrpSpPr/>
          <p:nvPr/>
        </p:nvGrpSpPr>
        <p:grpSpPr>
          <a:xfrm>
            <a:off x="4101077" y="2756844"/>
            <a:ext cx="428730" cy="419623"/>
            <a:chOff x="-4480550" y="3970800"/>
            <a:chExt cx="297750" cy="291425"/>
          </a:xfrm>
        </p:grpSpPr>
        <p:sp>
          <p:nvSpPr>
            <p:cNvPr id="11741" name="Google Shape;11741;p7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7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3" name="Google Shape;11743;p79"/>
          <p:cNvGrpSpPr/>
          <p:nvPr/>
        </p:nvGrpSpPr>
        <p:grpSpPr>
          <a:xfrm>
            <a:off x="6804910" y="1689221"/>
            <a:ext cx="415123" cy="419659"/>
            <a:chOff x="-2668225" y="3239075"/>
            <a:chExt cx="288300" cy="291450"/>
          </a:xfrm>
        </p:grpSpPr>
        <p:sp>
          <p:nvSpPr>
            <p:cNvPr id="11744" name="Google Shape;11744;p7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7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7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7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7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9" name="Google Shape;11749;p79"/>
          <p:cNvGrpSpPr/>
          <p:nvPr/>
        </p:nvGrpSpPr>
        <p:grpSpPr>
          <a:xfrm>
            <a:off x="6802066" y="2205191"/>
            <a:ext cx="420811" cy="419659"/>
            <a:chOff x="-2671375" y="3597450"/>
            <a:chExt cx="292250" cy="291450"/>
          </a:xfrm>
        </p:grpSpPr>
        <p:sp>
          <p:nvSpPr>
            <p:cNvPr id="11750" name="Google Shape;11750;p7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7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2" name="Google Shape;11752;p79"/>
          <p:cNvGrpSpPr/>
          <p:nvPr/>
        </p:nvGrpSpPr>
        <p:grpSpPr>
          <a:xfrm>
            <a:off x="6812849" y="2755691"/>
            <a:ext cx="423043" cy="421927"/>
            <a:chOff x="-2670575" y="3956600"/>
            <a:chExt cx="293800" cy="293025"/>
          </a:xfrm>
        </p:grpSpPr>
        <p:sp>
          <p:nvSpPr>
            <p:cNvPr id="11753" name="Google Shape;11753;p7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7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7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7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7" name="Google Shape;11757;p79"/>
          <p:cNvGrpSpPr/>
          <p:nvPr/>
        </p:nvGrpSpPr>
        <p:grpSpPr>
          <a:xfrm>
            <a:off x="3070370" y="3311947"/>
            <a:ext cx="426462" cy="418363"/>
            <a:chOff x="-1183550" y="3586525"/>
            <a:chExt cx="296175" cy="290550"/>
          </a:xfrm>
        </p:grpSpPr>
        <p:sp>
          <p:nvSpPr>
            <p:cNvPr id="11758" name="Google Shape;11758;p7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7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7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7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7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7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7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7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7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7" name="Google Shape;11767;p79"/>
          <p:cNvGrpSpPr/>
          <p:nvPr/>
        </p:nvGrpSpPr>
        <p:grpSpPr>
          <a:xfrm>
            <a:off x="1933980" y="1689799"/>
            <a:ext cx="420811" cy="418507"/>
            <a:chOff x="-5971525" y="3273750"/>
            <a:chExt cx="292250" cy="290650"/>
          </a:xfrm>
        </p:grpSpPr>
        <p:sp>
          <p:nvSpPr>
            <p:cNvPr id="11768" name="Google Shape;11768;p7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7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0" name="Google Shape;11770;p79"/>
          <p:cNvGrpSpPr/>
          <p:nvPr/>
        </p:nvGrpSpPr>
        <p:grpSpPr>
          <a:xfrm>
            <a:off x="1928310" y="2203826"/>
            <a:ext cx="432150" cy="422395"/>
            <a:chOff x="-5974675" y="3632100"/>
            <a:chExt cx="300125" cy="293350"/>
          </a:xfrm>
        </p:grpSpPr>
        <p:sp>
          <p:nvSpPr>
            <p:cNvPr id="11771" name="Google Shape;11771;p7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7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7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4" name="Google Shape;11774;p79"/>
          <p:cNvGrpSpPr/>
          <p:nvPr/>
        </p:nvGrpSpPr>
        <p:grpSpPr>
          <a:xfrm>
            <a:off x="1958351" y="2755694"/>
            <a:ext cx="395865" cy="421927"/>
            <a:chOff x="-5971525" y="3990475"/>
            <a:chExt cx="274925" cy="293025"/>
          </a:xfrm>
        </p:grpSpPr>
        <p:sp>
          <p:nvSpPr>
            <p:cNvPr id="11775" name="Google Shape;11775;p7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7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7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7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9" name="Google Shape;11779;p79"/>
          <p:cNvGrpSpPr/>
          <p:nvPr/>
        </p:nvGrpSpPr>
        <p:grpSpPr>
          <a:xfrm>
            <a:off x="4631558" y="1689798"/>
            <a:ext cx="420775" cy="418507"/>
            <a:chOff x="-4118225" y="3253275"/>
            <a:chExt cx="292225" cy="290650"/>
          </a:xfrm>
        </p:grpSpPr>
        <p:sp>
          <p:nvSpPr>
            <p:cNvPr id="11780" name="Google Shape;11780;p7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7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2" name="Google Shape;11782;p79"/>
          <p:cNvGrpSpPr/>
          <p:nvPr/>
        </p:nvGrpSpPr>
        <p:grpSpPr>
          <a:xfrm>
            <a:off x="4682008" y="2204922"/>
            <a:ext cx="319874" cy="420199"/>
            <a:chOff x="-4082800" y="3612425"/>
            <a:chExt cx="222150" cy="291825"/>
          </a:xfrm>
        </p:grpSpPr>
        <p:sp>
          <p:nvSpPr>
            <p:cNvPr id="11783" name="Google Shape;11783;p7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7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7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6" name="Google Shape;11786;p79"/>
          <p:cNvGrpSpPr/>
          <p:nvPr/>
        </p:nvGrpSpPr>
        <p:grpSpPr>
          <a:xfrm>
            <a:off x="4643456" y="2769876"/>
            <a:ext cx="420775" cy="393561"/>
            <a:chOff x="-4118225" y="3990475"/>
            <a:chExt cx="292225" cy="273325"/>
          </a:xfrm>
        </p:grpSpPr>
        <p:sp>
          <p:nvSpPr>
            <p:cNvPr id="11787" name="Google Shape;11787;p7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7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7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7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1" name="Google Shape;11791;p79"/>
          <p:cNvGrpSpPr/>
          <p:nvPr/>
        </p:nvGrpSpPr>
        <p:grpSpPr>
          <a:xfrm>
            <a:off x="7354110" y="1688087"/>
            <a:ext cx="394713" cy="421927"/>
            <a:chOff x="-2312225" y="3238300"/>
            <a:chExt cx="274125" cy="293025"/>
          </a:xfrm>
        </p:grpSpPr>
        <p:sp>
          <p:nvSpPr>
            <p:cNvPr id="11792" name="Google Shape;11792;p7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7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4" name="Google Shape;11794;p79"/>
          <p:cNvGrpSpPr/>
          <p:nvPr/>
        </p:nvGrpSpPr>
        <p:grpSpPr>
          <a:xfrm>
            <a:off x="7341062" y="2153586"/>
            <a:ext cx="420811" cy="522864"/>
            <a:chOff x="-2310650" y="3525775"/>
            <a:chExt cx="292250" cy="363125"/>
          </a:xfrm>
        </p:grpSpPr>
        <p:sp>
          <p:nvSpPr>
            <p:cNvPr id="11795" name="Google Shape;11795;p7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7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7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7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9" name="Google Shape;11799;p79"/>
          <p:cNvGrpSpPr/>
          <p:nvPr/>
        </p:nvGrpSpPr>
        <p:grpSpPr>
          <a:xfrm>
            <a:off x="7351827" y="2756825"/>
            <a:ext cx="423079" cy="419659"/>
            <a:chOff x="-2310650" y="3958175"/>
            <a:chExt cx="293825" cy="291450"/>
          </a:xfrm>
        </p:grpSpPr>
        <p:sp>
          <p:nvSpPr>
            <p:cNvPr id="11800" name="Google Shape;11800;p7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7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2" name="Google Shape;11802;p79"/>
          <p:cNvGrpSpPr/>
          <p:nvPr/>
        </p:nvGrpSpPr>
        <p:grpSpPr>
          <a:xfrm>
            <a:off x="4718688" y="3308459"/>
            <a:ext cx="424159" cy="419659"/>
            <a:chOff x="-1182750" y="3962900"/>
            <a:chExt cx="294575" cy="291450"/>
          </a:xfrm>
        </p:grpSpPr>
        <p:sp>
          <p:nvSpPr>
            <p:cNvPr id="11803" name="Google Shape;11803;p7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7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7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7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7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7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7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0" name="Google Shape;11810;p79"/>
          <p:cNvGrpSpPr/>
          <p:nvPr/>
        </p:nvGrpSpPr>
        <p:grpSpPr>
          <a:xfrm>
            <a:off x="2471824" y="1689223"/>
            <a:ext cx="424195" cy="419659"/>
            <a:chOff x="-5611575" y="3272950"/>
            <a:chExt cx="294600" cy="291450"/>
          </a:xfrm>
        </p:grpSpPr>
        <p:sp>
          <p:nvSpPr>
            <p:cNvPr id="11811" name="Google Shape;11811;p7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7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7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7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7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6" name="Google Shape;11816;p79"/>
          <p:cNvGrpSpPr/>
          <p:nvPr/>
        </p:nvGrpSpPr>
        <p:grpSpPr>
          <a:xfrm>
            <a:off x="2471824" y="2205770"/>
            <a:ext cx="424195" cy="418507"/>
            <a:chOff x="-5613150" y="3632900"/>
            <a:chExt cx="294600" cy="290650"/>
          </a:xfrm>
        </p:grpSpPr>
        <p:sp>
          <p:nvSpPr>
            <p:cNvPr id="11817" name="Google Shape;11817;p7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7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9" name="Google Shape;11819;p79"/>
          <p:cNvGrpSpPr/>
          <p:nvPr/>
        </p:nvGrpSpPr>
        <p:grpSpPr>
          <a:xfrm>
            <a:off x="2483722" y="2756270"/>
            <a:ext cx="424195" cy="420775"/>
            <a:chOff x="-5613150" y="3991275"/>
            <a:chExt cx="294600" cy="292225"/>
          </a:xfrm>
        </p:grpSpPr>
        <p:sp>
          <p:nvSpPr>
            <p:cNvPr id="11820" name="Google Shape;11820;p7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7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7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7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7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7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7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7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7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9" name="Google Shape;11829;p79"/>
          <p:cNvGrpSpPr/>
          <p:nvPr/>
        </p:nvGrpSpPr>
        <p:grpSpPr>
          <a:xfrm>
            <a:off x="5155210" y="1689438"/>
            <a:ext cx="434634" cy="419227"/>
            <a:chOff x="-3768700" y="3253275"/>
            <a:chExt cx="301850" cy="291150"/>
          </a:xfrm>
        </p:grpSpPr>
        <p:sp>
          <p:nvSpPr>
            <p:cNvPr id="11830" name="Google Shape;11830;p7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7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7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3" name="Google Shape;11833;p79"/>
          <p:cNvGrpSpPr/>
          <p:nvPr/>
        </p:nvGrpSpPr>
        <p:grpSpPr>
          <a:xfrm>
            <a:off x="5159293" y="2217090"/>
            <a:ext cx="426462" cy="395865"/>
            <a:chOff x="-3808700" y="3628950"/>
            <a:chExt cx="296175" cy="274925"/>
          </a:xfrm>
        </p:grpSpPr>
        <p:sp>
          <p:nvSpPr>
            <p:cNvPr id="11834" name="Google Shape;11834;p7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7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7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7" name="Google Shape;11837;p79"/>
          <p:cNvGrpSpPr/>
          <p:nvPr/>
        </p:nvGrpSpPr>
        <p:grpSpPr>
          <a:xfrm>
            <a:off x="5224504" y="2756412"/>
            <a:ext cx="419443" cy="420487"/>
            <a:chOff x="-3771675" y="3971775"/>
            <a:chExt cx="291300" cy="292025"/>
          </a:xfrm>
        </p:grpSpPr>
        <p:sp>
          <p:nvSpPr>
            <p:cNvPr id="11838" name="Google Shape;11838;p7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7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7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7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7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3" name="Google Shape;11843;p79"/>
          <p:cNvGrpSpPr/>
          <p:nvPr/>
        </p:nvGrpSpPr>
        <p:grpSpPr>
          <a:xfrm>
            <a:off x="7885948" y="1716461"/>
            <a:ext cx="420271" cy="320774"/>
            <a:chOff x="-1951475" y="3273100"/>
            <a:chExt cx="291875" cy="222775"/>
          </a:xfrm>
        </p:grpSpPr>
        <p:sp>
          <p:nvSpPr>
            <p:cNvPr id="11844" name="Google Shape;11844;p7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7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7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7" name="Google Shape;11847;p79"/>
          <p:cNvGrpSpPr/>
          <p:nvPr/>
        </p:nvGrpSpPr>
        <p:grpSpPr>
          <a:xfrm>
            <a:off x="7883429" y="2205191"/>
            <a:ext cx="425310" cy="419659"/>
            <a:chOff x="-1951475" y="3597450"/>
            <a:chExt cx="295375" cy="291450"/>
          </a:xfrm>
        </p:grpSpPr>
        <p:sp>
          <p:nvSpPr>
            <p:cNvPr id="11848" name="Google Shape;11848;p7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7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7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7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2" name="Google Shape;11852;p79"/>
          <p:cNvGrpSpPr/>
          <p:nvPr/>
        </p:nvGrpSpPr>
        <p:grpSpPr>
          <a:xfrm>
            <a:off x="7885680" y="2756825"/>
            <a:ext cx="444605" cy="419659"/>
            <a:chOff x="-1960150" y="3956600"/>
            <a:chExt cx="308775" cy="291450"/>
          </a:xfrm>
        </p:grpSpPr>
        <p:sp>
          <p:nvSpPr>
            <p:cNvPr id="11853" name="Google Shape;11853;p7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7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5" name="Google Shape;11855;p79"/>
          <p:cNvGrpSpPr/>
          <p:nvPr/>
        </p:nvGrpSpPr>
        <p:grpSpPr>
          <a:xfrm>
            <a:off x="1939718" y="3307636"/>
            <a:ext cx="420775" cy="420775"/>
            <a:chOff x="-804700" y="3226500"/>
            <a:chExt cx="292225" cy="292225"/>
          </a:xfrm>
        </p:grpSpPr>
        <p:sp>
          <p:nvSpPr>
            <p:cNvPr id="11856" name="Google Shape;11856;p7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7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7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7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7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7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7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3" name="Google Shape;11863;p79"/>
          <p:cNvGrpSpPr/>
          <p:nvPr/>
        </p:nvGrpSpPr>
        <p:grpSpPr>
          <a:xfrm>
            <a:off x="3019809" y="1688647"/>
            <a:ext cx="420775" cy="420811"/>
            <a:chOff x="-5251625" y="3272950"/>
            <a:chExt cx="292225" cy="292250"/>
          </a:xfrm>
        </p:grpSpPr>
        <p:sp>
          <p:nvSpPr>
            <p:cNvPr id="11864" name="Google Shape;11864;p7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7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7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7" name="Google Shape;11867;p79"/>
          <p:cNvGrpSpPr/>
          <p:nvPr/>
        </p:nvGrpSpPr>
        <p:grpSpPr>
          <a:xfrm>
            <a:off x="3016407" y="2204348"/>
            <a:ext cx="427578" cy="421351"/>
            <a:chOff x="-5254775" y="3631325"/>
            <a:chExt cx="296950" cy="292625"/>
          </a:xfrm>
        </p:grpSpPr>
        <p:sp>
          <p:nvSpPr>
            <p:cNvPr id="11868" name="Google Shape;11868;p7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7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7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7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7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7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7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5" name="Google Shape;11875;p79"/>
          <p:cNvGrpSpPr/>
          <p:nvPr/>
        </p:nvGrpSpPr>
        <p:grpSpPr>
          <a:xfrm>
            <a:off x="3032265" y="2756270"/>
            <a:ext cx="419659" cy="420775"/>
            <a:chOff x="-5251625" y="3991275"/>
            <a:chExt cx="291450" cy="292225"/>
          </a:xfrm>
        </p:grpSpPr>
        <p:sp>
          <p:nvSpPr>
            <p:cNvPr id="11876" name="Google Shape;11876;p7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7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7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7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7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1" name="Google Shape;11881;p79"/>
          <p:cNvGrpSpPr/>
          <p:nvPr/>
        </p:nvGrpSpPr>
        <p:grpSpPr>
          <a:xfrm>
            <a:off x="5772848" y="1689240"/>
            <a:ext cx="319874" cy="419623"/>
            <a:chOff x="-3365275" y="3253275"/>
            <a:chExt cx="222150" cy="291425"/>
          </a:xfrm>
        </p:grpSpPr>
        <p:sp>
          <p:nvSpPr>
            <p:cNvPr id="11882" name="Google Shape;11882;p7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7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4" name="Google Shape;11884;p79"/>
          <p:cNvGrpSpPr/>
          <p:nvPr/>
        </p:nvGrpSpPr>
        <p:grpSpPr>
          <a:xfrm>
            <a:off x="5746786" y="2204058"/>
            <a:ext cx="371998" cy="421927"/>
            <a:chOff x="-3383375" y="3611625"/>
            <a:chExt cx="258350" cy="293025"/>
          </a:xfrm>
        </p:grpSpPr>
        <p:sp>
          <p:nvSpPr>
            <p:cNvPr id="11885" name="Google Shape;11885;p7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7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7" name="Google Shape;11887;p79"/>
          <p:cNvGrpSpPr/>
          <p:nvPr/>
        </p:nvGrpSpPr>
        <p:grpSpPr>
          <a:xfrm>
            <a:off x="5809135" y="2756826"/>
            <a:ext cx="271097" cy="419659"/>
            <a:chOff x="-3347950" y="3971575"/>
            <a:chExt cx="188275" cy="291450"/>
          </a:xfrm>
        </p:grpSpPr>
        <p:sp>
          <p:nvSpPr>
            <p:cNvPr id="11888" name="Google Shape;11888;p7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7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7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1" name="Google Shape;11891;p79"/>
          <p:cNvGrpSpPr/>
          <p:nvPr/>
        </p:nvGrpSpPr>
        <p:grpSpPr>
          <a:xfrm>
            <a:off x="858994" y="3307061"/>
            <a:ext cx="371998" cy="421927"/>
            <a:chOff x="-1575775" y="3238300"/>
            <a:chExt cx="258350" cy="293025"/>
          </a:xfrm>
        </p:grpSpPr>
        <p:sp>
          <p:nvSpPr>
            <p:cNvPr id="11892" name="Google Shape;11892;p7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7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7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7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7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7" name="Google Shape;11897;p79"/>
          <p:cNvGrpSpPr/>
          <p:nvPr/>
        </p:nvGrpSpPr>
        <p:grpSpPr>
          <a:xfrm>
            <a:off x="2503892" y="3309051"/>
            <a:ext cx="423079" cy="424159"/>
            <a:chOff x="-1591550" y="3597475"/>
            <a:chExt cx="293825" cy="294575"/>
          </a:xfrm>
        </p:grpSpPr>
        <p:sp>
          <p:nvSpPr>
            <p:cNvPr id="11898" name="Google Shape;11898;p7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7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7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1" name="Google Shape;11901;p79"/>
          <p:cNvGrpSpPr/>
          <p:nvPr/>
        </p:nvGrpSpPr>
        <p:grpSpPr>
          <a:xfrm>
            <a:off x="4153362" y="3318663"/>
            <a:ext cx="421927" cy="399248"/>
            <a:chOff x="-1592325" y="3957400"/>
            <a:chExt cx="293025" cy="277275"/>
          </a:xfrm>
        </p:grpSpPr>
        <p:sp>
          <p:nvSpPr>
            <p:cNvPr id="11902" name="Google Shape;11902;p7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7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7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7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6" name="Google Shape;11906;p79"/>
          <p:cNvGrpSpPr/>
          <p:nvPr/>
        </p:nvGrpSpPr>
        <p:grpSpPr>
          <a:xfrm>
            <a:off x="3640232" y="3310744"/>
            <a:ext cx="369730" cy="420775"/>
            <a:chOff x="-778700" y="3612425"/>
            <a:chExt cx="256775" cy="292225"/>
          </a:xfrm>
        </p:grpSpPr>
        <p:sp>
          <p:nvSpPr>
            <p:cNvPr id="11907" name="Google Shape;11907;p7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7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7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7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7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7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3" name="Google Shape;11913;p79"/>
          <p:cNvGrpSpPr/>
          <p:nvPr/>
        </p:nvGrpSpPr>
        <p:grpSpPr>
          <a:xfrm>
            <a:off x="6111733" y="3828305"/>
            <a:ext cx="340731" cy="387641"/>
            <a:chOff x="7728464" y="1561258"/>
            <a:chExt cx="349719" cy="397866"/>
          </a:xfrm>
        </p:grpSpPr>
        <p:sp>
          <p:nvSpPr>
            <p:cNvPr id="11914" name="Google Shape;11914;p7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7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6" name="Google Shape;11916;p79"/>
          <p:cNvGrpSpPr/>
          <p:nvPr/>
        </p:nvGrpSpPr>
        <p:grpSpPr>
          <a:xfrm>
            <a:off x="4034702" y="3828305"/>
            <a:ext cx="387681" cy="387641"/>
            <a:chOff x="5611350" y="1561258"/>
            <a:chExt cx="397907" cy="397866"/>
          </a:xfrm>
        </p:grpSpPr>
        <p:sp>
          <p:nvSpPr>
            <p:cNvPr id="11917" name="Google Shape;11917;p7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7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7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7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1" name="Google Shape;11921;p79"/>
          <p:cNvGrpSpPr/>
          <p:nvPr/>
        </p:nvGrpSpPr>
        <p:grpSpPr>
          <a:xfrm>
            <a:off x="4553987" y="3925571"/>
            <a:ext cx="387610" cy="193109"/>
            <a:chOff x="6140660" y="1661097"/>
            <a:chExt cx="397835" cy="198202"/>
          </a:xfrm>
        </p:grpSpPr>
        <p:sp>
          <p:nvSpPr>
            <p:cNvPr id="11922" name="Google Shape;11922;p7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7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7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7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6" name="Google Shape;11926;p79"/>
          <p:cNvGrpSpPr/>
          <p:nvPr/>
        </p:nvGrpSpPr>
        <p:grpSpPr>
          <a:xfrm>
            <a:off x="5073202" y="3828305"/>
            <a:ext cx="387681" cy="387641"/>
            <a:chOff x="6669907" y="1561258"/>
            <a:chExt cx="397907" cy="397866"/>
          </a:xfrm>
        </p:grpSpPr>
        <p:sp>
          <p:nvSpPr>
            <p:cNvPr id="11927" name="Google Shape;11927;p7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7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7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7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7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2" name="Google Shape;11932;p79"/>
          <p:cNvGrpSpPr/>
          <p:nvPr/>
        </p:nvGrpSpPr>
        <p:grpSpPr>
          <a:xfrm>
            <a:off x="1958433" y="3885842"/>
            <a:ext cx="387681" cy="272572"/>
            <a:chOff x="3386036" y="1746339"/>
            <a:chExt cx="397907" cy="279762"/>
          </a:xfrm>
        </p:grpSpPr>
        <p:sp>
          <p:nvSpPr>
            <p:cNvPr id="11933" name="Google Shape;11933;p7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7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5" name="Google Shape;11935;p79"/>
          <p:cNvGrpSpPr/>
          <p:nvPr/>
        </p:nvGrpSpPr>
        <p:grpSpPr>
          <a:xfrm>
            <a:off x="2996130" y="3828288"/>
            <a:ext cx="387681" cy="387681"/>
            <a:chOff x="4417380" y="1687279"/>
            <a:chExt cx="397907" cy="397907"/>
          </a:xfrm>
        </p:grpSpPr>
        <p:sp>
          <p:nvSpPr>
            <p:cNvPr id="11936" name="Google Shape;11936;p7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7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8" name="Google Shape;11938;p79"/>
          <p:cNvGrpSpPr/>
          <p:nvPr/>
        </p:nvGrpSpPr>
        <p:grpSpPr>
          <a:xfrm>
            <a:off x="7942611" y="3308537"/>
            <a:ext cx="387661" cy="387661"/>
            <a:chOff x="2869999" y="1687279"/>
            <a:chExt cx="397887" cy="397887"/>
          </a:xfrm>
        </p:grpSpPr>
        <p:sp>
          <p:nvSpPr>
            <p:cNvPr id="11939" name="Google Shape;11939;p7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7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1" name="Google Shape;11941;p79"/>
          <p:cNvGrpSpPr/>
          <p:nvPr/>
        </p:nvGrpSpPr>
        <p:grpSpPr>
          <a:xfrm>
            <a:off x="2477718" y="3828664"/>
            <a:ext cx="386807" cy="386929"/>
            <a:chOff x="3902887" y="1687655"/>
            <a:chExt cx="397010" cy="397135"/>
          </a:xfrm>
        </p:grpSpPr>
        <p:sp>
          <p:nvSpPr>
            <p:cNvPr id="11942" name="Google Shape;11942;p7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7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4" name="Google Shape;11944;p79"/>
          <p:cNvGrpSpPr/>
          <p:nvPr/>
        </p:nvGrpSpPr>
        <p:grpSpPr>
          <a:xfrm>
            <a:off x="3515416" y="3828344"/>
            <a:ext cx="387681" cy="387681"/>
            <a:chOff x="4933458" y="1687279"/>
            <a:chExt cx="397907" cy="397907"/>
          </a:xfrm>
        </p:grpSpPr>
        <p:sp>
          <p:nvSpPr>
            <p:cNvPr id="11945" name="Google Shape;11945;p7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7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7" name="Google Shape;11947;p79"/>
          <p:cNvGrpSpPr/>
          <p:nvPr/>
        </p:nvGrpSpPr>
        <p:grpSpPr>
          <a:xfrm>
            <a:off x="6348367" y="3308537"/>
            <a:ext cx="387661" cy="387661"/>
            <a:chOff x="1379798" y="1723250"/>
            <a:chExt cx="397887" cy="397887"/>
          </a:xfrm>
        </p:grpSpPr>
        <p:sp>
          <p:nvSpPr>
            <p:cNvPr id="11948" name="Google Shape;11948;p7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7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7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7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2" name="Google Shape;11952;p79"/>
          <p:cNvGrpSpPr/>
          <p:nvPr/>
        </p:nvGrpSpPr>
        <p:grpSpPr>
          <a:xfrm>
            <a:off x="5286246" y="3308537"/>
            <a:ext cx="387681" cy="387661"/>
            <a:chOff x="266768" y="1721375"/>
            <a:chExt cx="397907" cy="397887"/>
          </a:xfrm>
        </p:grpSpPr>
        <p:sp>
          <p:nvSpPr>
            <p:cNvPr id="11953" name="Google Shape;11953;p7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7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5" name="Google Shape;11955;p79"/>
          <p:cNvGrpSpPr/>
          <p:nvPr/>
        </p:nvGrpSpPr>
        <p:grpSpPr>
          <a:xfrm>
            <a:off x="5817327" y="3308537"/>
            <a:ext cx="387641" cy="387661"/>
            <a:chOff x="864491" y="1723250"/>
            <a:chExt cx="397866" cy="397887"/>
          </a:xfrm>
        </p:grpSpPr>
        <p:sp>
          <p:nvSpPr>
            <p:cNvPr id="11956" name="Google Shape;11956;p7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7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7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9" name="Google Shape;11959;p7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0" name="Google Shape;11960;p79"/>
          <p:cNvGrpSpPr/>
          <p:nvPr/>
        </p:nvGrpSpPr>
        <p:grpSpPr>
          <a:xfrm>
            <a:off x="7411672" y="3308924"/>
            <a:ext cx="387539" cy="386888"/>
            <a:chOff x="2408992" y="1722875"/>
            <a:chExt cx="397761" cy="397093"/>
          </a:xfrm>
        </p:grpSpPr>
        <p:sp>
          <p:nvSpPr>
            <p:cNvPr id="11961" name="Google Shape;11961;p7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7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3" name="Google Shape;11963;p79"/>
          <p:cNvGrpSpPr/>
          <p:nvPr/>
        </p:nvGrpSpPr>
        <p:grpSpPr>
          <a:xfrm>
            <a:off x="6584154" y="3827060"/>
            <a:ext cx="388966" cy="388966"/>
            <a:chOff x="1190625" y="238125"/>
            <a:chExt cx="5235075" cy="5235075"/>
          </a:xfrm>
        </p:grpSpPr>
        <p:sp>
          <p:nvSpPr>
            <p:cNvPr id="11964" name="Google Shape;11964;p7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7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6" name="Google Shape;11966;p79"/>
          <p:cNvGrpSpPr/>
          <p:nvPr/>
        </p:nvGrpSpPr>
        <p:grpSpPr>
          <a:xfrm>
            <a:off x="5592488" y="3828305"/>
            <a:ext cx="387641" cy="387641"/>
            <a:chOff x="7199196" y="1561258"/>
            <a:chExt cx="397866" cy="397866"/>
          </a:xfrm>
        </p:grpSpPr>
        <p:sp>
          <p:nvSpPr>
            <p:cNvPr id="11967" name="Google Shape;11967;p7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7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7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0" name="Google Shape;11970;p7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5"/>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598" name="Google Shape;598;p35"/>
          <p:cNvSpPr txBox="1"/>
          <p:nvPr>
            <p:ph idx="2" type="title"/>
          </p:nvPr>
        </p:nvSpPr>
        <p:spPr>
          <a:xfrm>
            <a:off x="1773398" y="1662475"/>
            <a:ext cx="214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9" name="Google Shape;599;p35"/>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600" name="Google Shape;600;p35"/>
          <p:cNvGrpSpPr/>
          <p:nvPr/>
        </p:nvGrpSpPr>
        <p:grpSpPr>
          <a:xfrm>
            <a:off x="6043725" y="1279625"/>
            <a:ext cx="2387179" cy="2584287"/>
            <a:chOff x="5882000" y="1279625"/>
            <a:chExt cx="2387179" cy="2584287"/>
          </a:xfrm>
        </p:grpSpPr>
        <p:sp>
          <p:nvSpPr>
            <p:cNvPr id="601" name="Google Shape;601;p35"/>
            <p:cNvSpPr/>
            <p:nvPr/>
          </p:nvSpPr>
          <p:spPr>
            <a:xfrm>
              <a:off x="5882000" y="1279625"/>
              <a:ext cx="2387179" cy="2584287"/>
            </a:xfrm>
            <a:custGeom>
              <a:rect b="b" l="l" r="r" t="t"/>
              <a:pathLst>
                <a:path extrusionOk="0" h="33184" w="30653">
                  <a:moveTo>
                    <a:pt x="15490" y="0"/>
                  </a:moveTo>
                  <a:cubicBezTo>
                    <a:pt x="12332" y="0"/>
                    <a:pt x="9299" y="978"/>
                    <a:pt x="6718" y="2807"/>
                  </a:cubicBezTo>
                  <a:cubicBezTo>
                    <a:pt x="6116" y="3233"/>
                    <a:pt x="5540" y="3709"/>
                    <a:pt x="5013" y="4211"/>
                  </a:cubicBezTo>
                  <a:cubicBezTo>
                    <a:pt x="4888" y="4336"/>
                    <a:pt x="4738" y="4461"/>
                    <a:pt x="4612" y="4612"/>
                  </a:cubicBezTo>
                  <a:lnTo>
                    <a:pt x="3710" y="4737"/>
                  </a:lnTo>
                  <a:cubicBezTo>
                    <a:pt x="3334" y="4787"/>
                    <a:pt x="2983" y="4988"/>
                    <a:pt x="2758" y="5313"/>
                  </a:cubicBezTo>
                  <a:cubicBezTo>
                    <a:pt x="2532" y="5614"/>
                    <a:pt x="2432" y="6015"/>
                    <a:pt x="2507" y="6391"/>
                  </a:cubicBezTo>
                  <a:lnTo>
                    <a:pt x="2632" y="7143"/>
                  </a:lnTo>
                  <a:cubicBezTo>
                    <a:pt x="2532" y="7318"/>
                    <a:pt x="2432" y="7469"/>
                    <a:pt x="2332" y="7644"/>
                  </a:cubicBezTo>
                  <a:cubicBezTo>
                    <a:pt x="1404" y="9248"/>
                    <a:pt x="878" y="11028"/>
                    <a:pt x="602" y="12882"/>
                  </a:cubicBezTo>
                  <a:cubicBezTo>
                    <a:pt x="1" y="16817"/>
                    <a:pt x="327" y="20927"/>
                    <a:pt x="327" y="24912"/>
                  </a:cubicBezTo>
                  <a:lnTo>
                    <a:pt x="327" y="32181"/>
                  </a:lnTo>
                  <a:cubicBezTo>
                    <a:pt x="327" y="32732"/>
                    <a:pt x="778" y="33183"/>
                    <a:pt x="1329" y="33183"/>
                  </a:cubicBezTo>
                  <a:lnTo>
                    <a:pt x="29650" y="33183"/>
                  </a:lnTo>
                  <a:cubicBezTo>
                    <a:pt x="30201" y="33183"/>
                    <a:pt x="30653" y="32732"/>
                    <a:pt x="30653" y="32181"/>
                  </a:cubicBezTo>
                  <a:lnTo>
                    <a:pt x="30653" y="15163"/>
                  </a:lnTo>
                  <a:cubicBezTo>
                    <a:pt x="30653" y="14486"/>
                    <a:pt x="30602" y="13810"/>
                    <a:pt x="30502" y="13158"/>
                  </a:cubicBezTo>
                  <a:cubicBezTo>
                    <a:pt x="30427" y="12657"/>
                    <a:pt x="30352" y="12156"/>
                    <a:pt x="30227" y="11654"/>
                  </a:cubicBezTo>
                  <a:cubicBezTo>
                    <a:pt x="28572" y="5038"/>
                    <a:pt x="22332" y="0"/>
                    <a:pt x="15490" y="0"/>
                  </a:cubicBezTo>
                  <a:close/>
                </a:path>
              </a:pathLst>
            </a:custGeom>
            <a:solidFill>
              <a:schemeClr val="dk1"/>
            </a:solidFill>
            <a:ln>
              <a:noFill/>
            </a:ln>
            <a:effectLst>
              <a:outerShdw rotWithShape="0" algn="bl" dir="2460000" dist="66675">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5979577" y="1357656"/>
              <a:ext cx="2205647" cy="2428143"/>
            </a:xfrm>
            <a:custGeom>
              <a:rect b="b" l="l" r="r" t="t"/>
              <a:pathLst>
                <a:path extrusionOk="0" h="31179" w="28322">
                  <a:moveTo>
                    <a:pt x="14161" y="1"/>
                  </a:moveTo>
                  <a:cubicBezTo>
                    <a:pt x="11104" y="1"/>
                    <a:pt x="8272" y="953"/>
                    <a:pt x="5966" y="2607"/>
                  </a:cubicBezTo>
                  <a:cubicBezTo>
                    <a:pt x="5389" y="3008"/>
                    <a:pt x="4863" y="3459"/>
                    <a:pt x="4362" y="3935"/>
                  </a:cubicBezTo>
                  <a:cubicBezTo>
                    <a:pt x="3384" y="4863"/>
                    <a:pt x="2532" y="5940"/>
                    <a:pt x="1856" y="7118"/>
                  </a:cubicBezTo>
                  <a:cubicBezTo>
                    <a:pt x="1379" y="7945"/>
                    <a:pt x="1003" y="8823"/>
                    <a:pt x="703" y="9725"/>
                  </a:cubicBezTo>
                  <a:cubicBezTo>
                    <a:pt x="678" y="9800"/>
                    <a:pt x="653" y="9875"/>
                    <a:pt x="628" y="9976"/>
                  </a:cubicBezTo>
                  <a:cubicBezTo>
                    <a:pt x="577" y="10126"/>
                    <a:pt x="527" y="10301"/>
                    <a:pt x="477" y="10477"/>
                  </a:cubicBezTo>
                  <a:cubicBezTo>
                    <a:pt x="277" y="11254"/>
                    <a:pt x="126" y="12081"/>
                    <a:pt x="51" y="12908"/>
                  </a:cubicBezTo>
                  <a:cubicBezTo>
                    <a:pt x="51" y="12958"/>
                    <a:pt x="51" y="13008"/>
                    <a:pt x="51" y="13058"/>
                  </a:cubicBezTo>
                  <a:cubicBezTo>
                    <a:pt x="26" y="13184"/>
                    <a:pt x="26" y="13334"/>
                    <a:pt x="26" y="13459"/>
                  </a:cubicBezTo>
                  <a:cubicBezTo>
                    <a:pt x="1" y="13685"/>
                    <a:pt x="1" y="13910"/>
                    <a:pt x="1" y="14161"/>
                  </a:cubicBezTo>
                  <a:lnTo>
                    <a:pt x="1" y="31179"/>
                  </a:lnTo>
                  <a:lnTo>
                    <a:pt x="28322" y="31179"/>
                  </a:lnTo>
                  <a:lnTo>
                    <a:pt x="28322" y="14161"/>
                  </a:lnTo>
                  <a:cubicBezTo>
                    <a:pt x="28322" y="14036"/>
                    <a:pt x="28322" y="13910"/>
                    <a:pt x="28322" y="13785"/>
                  </a:cubicBezTo>
                  <a:cubicBezTo>
                    <a:pt x="28322" y="13760"/>
                    <a:pt x="28322" y="13735"/>
                    <a:pt x="28322" y="13710"/>
                  </a:cubicBezTo>
                  <a:cubicBezTo>
                    <a:pt x="28322" y="13585"/>
                    <a:pt x="28297" y="13484"/>
                    <a:pt x="28297" y="13384"/>
                  </a:cubicBezTo>
                  <a:cubicBezTo>
                    <a:pt x="28297" y="13309"/>
                    <a:pt x="28297" y="13234"/>
                    <a:pt x="28297" y="13159"/>
                  </a:cubicBezTo>
                  <a:cubicBezTo>
                    <a:pt x="28272" y="13083"/>
                    <a:pt x="28272" y="13033"/>
                    <a:pt x="28272" y="12958"/>
                  </a:cubicBezTo>
                  <a:cubicBezTo>
                    <a:pt x="28272" y="12958"/>
                    <a:pt x="28272" y="12933"/>
                    <a:pt x="28272" y="12908"/>
                  </a:cubicBezTo>
                  <a:cubicBezTo>
                    <a:pt x="28272" y="12858"/>
                    <a:pt x="28272" y="12808"/>
                    <a:pt x="28247" y="12758"/>
                  </a:cubicBezTo>
                  <a:cubicBezTo>
                    <a:pt x="28247" y="12707"/>
                    <a:pt x="28247" y="12632"/>
                    <a:pt x="28247" y="12582"/>
                  </a:cubicBezTo>
                  <a:cubicBezTo>
                    <a:pt x="28222" y="12482"/>
                    <a:pt x="28222" y="12407"/>
                    <a:pt x="28197" y="12306"/>
                  </a:cubicBezTo>
                  <a:cubicBezTo>
                    <a:pt x="28197" y="12231"/>
                    <a:pt x="28172" y="12156"/>
                    <a:pt x="28172" y="12056"/>
                  </a:cubicBezTo>
                  <a:cubicBezTo>
                    <a:pt x="28172" y="12031"/>
                    <a:pt x="28146" y="11981"/>
                    <a:pt x="28146" y="11956"/>
                  </a:cubicBezTo>
                  <a:cubicBezTo>
                    <a:pt x="28146" y="11930"/>
                    <a:pt x="28146" y="11905"/>
                    <a:pt x="28146" y="11880"/>
                  </a:cubicBezTo>
                  <a:cubicBezTo>
                    <a:pt x="28146" y="11880"/>
                    <a:pt x="28146" y="11880"/>
                    <a:pt x="28146" y="11855"/>
                  </a:cubicBezTo>
                  <a:cubicBezTo>
                    <a:pt x="28121" y="11755"/>
                    <a:pt x="28096" y="11655"/>
                    <a:pt x="28096" y="11555"/>
                  </a:cubicBezTo>
                  <a:cubicBezTo>
                    <a:pt x="28071" y="11529"/>
                    <a:pt x="28071" y="11529"/>
                    <a:pt x="28071" y="11504"/>
                  </a:cubicBezTo>
                  <a:cubicBezTo>
                    <a:pt x="28071" y="11454"/>
                    <a:pt x="28071" y="11404"/>
                    <a:pt x="28046" y="11379"/>
                  </a:cubicBezTo>
                  <a:cubicBezTo>
                    <a:pt x="28046" y="11304"/>
                    <a:pt x="28021" y="11254"/>
                    <a:pt x="28021" y="11179"/>
                  </a:cubicBezTo>
                  <a:cubicBezTo>
                    <a:pt x="27971" y="11003"/>
                    <a:pt x="27946" y="10828"/>
                    <a:pt x="27896" y="10677"/>
                  </a:cubicBezTo>
                  <a:cubicBezTo>
                    <a:pt x="27871" y="10577"/>
                    <a:pt x="27846" y="10502"/>
                    <a:pt x="27821" y="10427"/>
                  </a:cubicBezTo>
                  <a:cubicBezTo>
                    <a:pt x="27796" y="10352"/>
                    <a:pt x="27796" y="10276"/>
                    <a:pt x="27771" y="10201"/>
                  </a:cubicBezTo>
                  <a:cubicBezTo>
                    <a:pt x="27745" y="10126"/>
                    <a:pt x="27720" y="10026"/>
                    <a:pt x="27695" y="9951"/>
                  </a:cubicBezTo>
                  <a:cubicBezTo>
                    <a:pt x="27695" y="9951"/>
                    <a:pt x="27695" y="9925"/>
                    <a:pt x="27695" y="9925"/>
                  </a:cubicBezTo>
                  <a:cubicBezTo>
                    <a:pt x="27645" y="9825"/>
                    <a:pt x="27620" y="9725"/>
                    <a:pt x="27570" y="9600"/>
                  </a:cubicBezTo>
                  <a:cubicBezTo>
                    <a:pt x="27545" y="9524"/>
                    <a:pt x="27520" y="9449"/>
                    <a:pt x="27495" y="9374"/>
                  </a:cubicBezTo>
                  <a:cubicBezTo>
                    <a:pt x="27470" y="9324"/>
                    <a:pt x="27470" y="9274"/>
                    <a:pt x="27445" y="9224"/>
                  </a:cubicBezTo>
                  <a:cubicBezTo>
                    <a:pt x="27370" y="9048"/>
                    <a:pt x="27319" y="8873"/>
                    <a:pt x="27244" y="8697"/>
                  </a:cubicBezTo>
                  <a:cubicBezTo>
                    <a:pt x="27219" y="8647"/>
                    <a:pt x="27169" y="8572"/>
                    <a:pt x="27144" y="8497"/>
                  </a:cubicBezTo>
                  <a:cubicBezTo>
                    <a:pt x="27044" y="8246"/>
                    <a:pt x="26943" y="8021"/>
                    <a:pt x="26818" y="7795"/>
                  </a:cubicBezTo>
                  <a:cubicBezTo>
                    <a:pt x="26793" y="7720"/>
                    <a:pt x="26743" y="7645"/>
                    <a:pt x="26718" y="7570"/>
                  </a:cubicBezTo>
                  <a:cubicBezTo>
                    <a:pt x="26668" y="7494"/>
                    <a:pt x="26618" y="7419"/>
                    <a:pt x="26593" y="7344"/>
                  </a:cubicBezTo>
                  <a:cubicBezTo>
                    <a:pt x="26492" y="7194"/>
                    <a:pt x="26417" y="7043"/>
                    <a:pt x="26342" y="6918"/>
                  </a:cubicBezTo>
                  <a:cubicBezTo>
                    <a:pt x="26292" y="6843"/>
                    <a:pt x="26267" y="6793"/>
                    <a:pt x="26242" y="6742"/>
                  </a:cubicBezTo>
                  <a:cubicBezTo>
                    <a:pt x="26116" y="6542"/>
                    <a:pt x="25991" y="6341"/>
                    <a:pt x="25866" y="6166"/>
                  </a:cubicBezTo>
                  <a:cubicBezTo>
                    <a:pt x="25816" y="6091"/>
                    <a:pt x="25766" y="6041"/>
                    <a:pt x="25740" y="5991"/>
                  </a:cubicBezTo>
                  <a:cubicBezTo>
                    <a:pt x="25615" y="5815"/>
                    <a:pt x="25465" y="5640"/>
                    <a:pt x="25339" y="5464"/>
                  </a:cubicBezTo>
                  <a:cubicBezTo>
                    <a:pt x="25314" y="5414"/>
                    <a:pt x="25264" y="5364"/>
                    <a:pt x="25239" y="5314"/>
                  </a:cubicBezTo>
                  <a:cubicBezTo>
                    <a:pt x="24989" y="5038"/>
                    <a:pt x="24763" y="4737"/>
                    <a:pt x="24512" y="4487"/>
                  </a:cubicBezTo>
                  <a:cubicBezTo>
                    <a:pt x="24462" y="4437"/>
                    <a:pt x="24412" y="4387"/>
                    <a:pt x="24362" y="4336"/>
                  </a:cubicBezTo>
                  <a:cubicBezTo>
                    <a:pt x="24312" y="4261"/>
                    <a:pt x="24237" y="4211"/>
                    <a:pt x="24187" y="4136"/>
                  </a:cubicBezTo>
                  <a:cubicBezTo>
                    <a:pt x="24061" y="4011"/>
                    <a:pt x="23936" y="3910"/>
                    <a:pt x="23811" y="3785"/>
                  </a:cubicBezTo>
                  <a:cubicBezTo>
                    <a:pt x="23760" y="3735"/>
                    <a:pt x="23685" y="3660"/>
                    <a:pt x="23610" y="3610"/>
                  </a:cubicBezTo>
                  <a:cubicBezTo>
                    <a:pt x="22658" y="2757"/>
                    <a:pt x="21580" y="2031"/>
                    <a:pt x="20427" y="1454"/>
                  </a:cubicBezTo>
                  <a:cubicBezTo>
                    <a:pt x="18547" y="527"/>
                    <a:pt x="16417" y="1"/>
                    <a:pt x="14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7213123" y="3125965"/>
              <a:ext cx="972067" cy="659778"/>
            </a:xfrm>
            <a:custGeom>
              <a:rect b="b" l="l" r="r" t="t"/>
              <a:pathLst>
                <a:path extrusionOk="0" h="8472" w="12482">
                  <a:moveTo>
                    <a:pt x="7169" y="0"/>
                  </a:moveTo>
                  <a:cubicBezTo>
                    <a:pt x="3209" y="0"/>
                    <a:pt x="1" y="3209"/>
                    <a:pt x="1" y="7168"/>
                  </a:cubicBezTo>
                  <a:cubicBezTo>
                    <a:pt x="1" y="7620"/>
                    <a:pt x="51" y="8046"/>
                    <a:pt x="126" y="8472"/>
                  </a:cubicBezTo>
                  <a:lnTo>
                    <a:pt x="12482" y="8472"/>
                  </a:lnTo>
                  <a:lnTo>
                    <a:pt x="12482" y="2356"/>
                  </a:lnTo>
                  <a:cubicBezTo>
                    <a:pt x="11179" y="903"/>
                    <a:pt x="9274" y="0"/>
                    <a:pt x="7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7279473" y="2218409"/>
              <a:ext cx="113312" cy="113234"/>
            </a:xfrm>
            <a:custGeom>
              <a:rect b="b" l="l" r="r" t="t"/>
              <a:pathLst>
                <a:path extrusionOk="0" h="1454" w="1455">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7917739" y="3613930"/>
              <a:ext cx="115259" cy="113234"/>
            </a:xfrm>
            <a:custGeom>
              <a:rect b="b" l="l" r="r" t="t"/>
              <a:pathLst>
                <a:path extrusionOk="0" h="1454" w="1480">
                  <a:moveTo>
                    <a:pt x="727" y="0"/>
                  </a:moveTo>
                  <a:cubicBezTo>
                    <a:pt x="326" y="0"/>
                    <a:pt x="0" y="326"/>
                    <a:pt x="0" y="727"/>
                  </a:cubicBezTo>
                  <a:cubicBezTo>
                    <a:pt x="0" y="1128"/>
                    <a:pt x="326" y="1454"/>
                    <a:pt x="727" y="1454"/>
                  </a:cubicBezTo>
                  <a:cubicBezTo>
                    <a:pt x="1128" y="1454"/>
                    <a:pt x="1479" y="1128"/>
                    <a:pt x="1479" y="727"/>
                  </a:cubicBezTo>
                  <a:cubicBezTo>
                    <a:pt x="1479" y="326"/>
                    <a:pt x="1128"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6859880" y="3613930"/>
              <a:ext cx="113234" cy="113234"/>
            </a:xfrm>
            <a:custGeom>
              <a:rect b="b" l="l" r="r" t="t"/>
              <a:pathLst>
                <a:path extrusionOk="0" h="1454" w="1454">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6032299" y="2144194"/>
              <a:ext cx="113312" cy="113312"/>
            </a:xfrm>
            <a:custGeom>
              <a:rect b="b" l="l" r="r" t="t"/>
              <a:pathLst>
                <a:path extrusionOk="0" h="1455" w="1455">
                  <a:moveTo>
                    <a:pt x="727" y="1"/>
                  </a:moveTo>
                  <a:cubicBezTo>
                    <a:pt x="326" y="1"/>
                    <a:pt x="1" y="327"/>
                    <a:pt x="1" y="728"/>
                  </a:cubicBezTo>
                  <a:cubicBezTo>
                    <a:pt x="1" y="1129"/>
                    <a:pt x="326" y="1455"/>
                    <a:pt x="727" y="1455"/>
                  </a:cubicBezTo>
                  <a:cubicBezTo>
                    <a:pt x="1128" y="1455"/>
                    <a:pt x="1454" y="1129"/>
                    <a:pt x="1454" y="728"/>
                  </a:cubicBezTo>
                  <a:cubicBezTo>
                    <a:pt x="1454" y="327"/>
                    <a:pt x="1128"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7279473" y="1474780"/>
              <a:ext cx="113312" cy="113234"/>
            </a:xfrm>
            <a:custGeom>
              <a:rect b="b" l="l" r="r" t="t"/>
              <a:pathLst>
                <a:path extrusionOk="0" h="1454" w="1455">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7457106" y="1470886"/>
              <a:ext cx="724183" cy="913503"/>
            </a:xfrm>
            <a:custGeom>
              <a:rect b="b" l="l" r="r" t="t"/>
              <a:pathLst>
                <a:path extrusionOk="0" h="11730" w="9299">
                  <a:moveTo>
                    <a:pt x="1454" y="0"/>
                  </a:moveTo>
                  <a:cubicBezTo>
                    <a:pt x="527" y="1228"/>
                    <a:pt x="0" y="2757"/>
                    <a:pt x="0" y="4386"/>
                  </a:cubicBezTo>
                  <a:cubicBezTo>
                    <a:pt x="0" y="8446"/>
                    <a:pt x="3284" y="11730"/>
                    <a:pt x="7319" y="11730"/>
                  </a:cubicBezTo>
                  <a:cubicBezTo>
                    <a:pt x="8021" y="11730"/>
                    <a:pt x="8672" y="11629"/>
                    <a:pt x="9299" y="11454"/>
                  </a:cubicBezTo>
                  <a:cubicBezTo>
                    <a:pt x="9299" y="11404"/>
                    <a:pt x="9299" y="11354"/>
                    <a:pt x="9274" y="11304"/>
                  </a:cubicBezTo>
                  <a:cubicBezTo>
                    <a:pt x="9274" y="11253"/>
                    <a:pt x="9274" y="11178"/>
                    <a:pt x="9274" y="11128"/>
                  </a:cubicBezTo>
                  <a:cubicBezTo>
                    <a:pt x="9249" y="11028"/>
                    <a:pt x="9249" y="10953"/>
                    <a:pt x="9224" y="10852"/>
                  </a:cubicBezTo>
                  <a:cubicBezTo>
                    <a:pt x="9224" y="10777"/>
                    <a:pt x="9199" y="10702"/>
                    <a:pt x="9199" y="10602"/>
                  </a:cubicBezTo>
                  <a:cubicBezTo>
                    <a:pt x="9199" y="10577"/>
                    <a:pt x="9173" y="10527"/>
                    <a:pt x="9173" y="10502"/>
                  </a:cubicBezTo>
                  <a:cubicBezTo>
                    <a:pt x="9173" y="10476"/>
                    <a:pt x="9173" y="10451"/>
                    <a:pt x="9173" y="10426"/>
                  </a:cubicBezTo>
                  <a:cubicBezTo>
                    <a:pt x="9173" y="10426"/>
                    <a:pt x="9173" y="10426"/>
                    <a:pt x="9173" y="10401"/>
                  </a:cubicBezTo>
                  <a:cubicBezTo>
                    <a:pt x="9148" y="10301"/>
                    <a:pt x="9123" y="10201"/>
                    <a:pt x="9123" y="10101"/>
                  </a:cubicBezTo>
                  <a:cubicBezTo>
                    <a:pt x="9098" y="10075"/>
                    <a:pt x="9098" y="10075"/>
                    <a:pt x="9098" y="10050"/>
                  </a:cubicBezTo>
                  <a:cubicBezTo>
                    <a:pt x="9098" y="10000"/>
                    <a:pt x="9098" y="9950"/>
                    <a:pt x="9073" y="9925"/>
                  </a:cubicBezTo>
                  <a:cubicBezTo>
                    <a:pt x="9073" y="9850"/>
                    <a:pt x="9048" y="9800"/>
                    <a:pt x="9048" y="9725"/>
                  </a:cubicBezTo>
                  <a:cubicBezTo>
                    <a:pt x="8998" y="9549"/>
                    <a:pt x="8973" y="9374"/>
                    <a:pt x="8923" y="9223"/>
                  </a:cubicBezTo>
                  <a:cubicBezTo>
                    <a:pt x="8898" y="9123"/>
                    <a:pt x="8873" y="9048"/>
                    <a:pt x="8848" y="8973"/>
                  </a:cubicBezTo>
                  <a:cubicBezTo>
                    <a:pt x="8823" y="8898"/>
                    <a:pt x="8823" y="8822"/>
                    <a:pt x="8798" y="8747"/>
                  </a:cubicBezTo>
                  <a:cubicBezTo>
                    <a:pt x="8772" y="8672"/>
                    <a:pt x="8747" y="8572"/>
                    <a:pt x="8722" y="8497"/>
                  </a:cubicBezTo>
                  <a:cubicBezTo>
                    <a:pt x="8722" y="8497"/>
                    <a:pt x="8722" y="8471"/>
                    <a:pt x="8722" y="8471"/>
                  </a:cubicBezTo>
                  <a:cubicBezTo>
                    <a:pt x="8672" y="8371"/>
                    <a:pt x="8647" y="8271"/>
                    <a:pt x="8597" y="8146"/>
                  </a:cubicBezTo>
                  <a:cubicBezTo>
                    <a:pt x="8572" y="8070"/>
                    <a:pt x="8547" y="7995"/>
                    <a:pt x="8522" y="7920"/>
                  </a:cubicBezTo>
                  <a:cubicBezTo>
                    <a:pt x="8497" y="7870"/>
                    <a:pt x="8497" y="7820"/>
                    <a:pt x="8472" y="7770"/>
                  </a:cubicBezTo>
                  <a:cubicBezTo>
                    <a:pt x="8397" y="7594"/>
                    <a:pt x="8346" y="7419"/>
                    <a:pt x="8271" y="7243"/>
                  </a:cubicBezTo>
                  <a:cubicBezTo>
                    <a:pt x="8246" y="7193"/>
                    <a:pt x="8196" y="7118"/>
                    <a:pt x="8171" y="7043"/>
                  </a:cubicBezTo>
                  <a:cubicBezTo>
                    <a:pt x="8071" y="6792"/>
                    <a:pt x="7970" y="6567"/>
                    <a:pt x="7845" y="6341"/>
                  </a:cubicBezTo>
                  <a:cubicBezTo>
                    <a:pt x="7820" y="6266"/>
                    <a:pt x="7770" y="6191"/>
                    <a:pt x="7745" y="6116"/>
                  </a:cubicBezTo>
                  <a:cubicBezTo>
                    <a:pt x="7695" y="6040"/>
                    <a:pt x="7645" y="5965"/>
                    <a:pt x="7620" y="5890"/>
                  </a:cubicBezTo>
                  <a:cubicBezTo>
                    <a:pt x="7519" y="5740"/>
                    <a:pt x="7444" y="5589"/>
                    <a:pt x="7369" y="5464"/>
                  </a:cubicBezTo>
                  <a:cubicBezTo>
                    <a:pt x="7319" y="5389"/>
                    <a:pt x="7294" y="5339"/>
                    <a:pt x="7269" y="5288"/>
                  </a:cubicBezTo>
                  <a:cubicBezTo>
                    <a:pt x="7143" y="5088"/>
                    <a:pt x="7018" y="4887"/>
                    <a:pt x="6893" y="4712"/>
                  </a:cubicBezTo>
                  <a:cubicBezTo>
                    <a:pt x="6843" y="4637"/>
                    <a:pt x="6793" y="4587"/>
                    <a:pt x="6767" y="4537"/>
                  </a:cubicBezTo>
                  <a:cubicBezTo>
                    <a:pt x="6642" y="4361"/>
                    <a:pt x="6492" y="4186"/>
                    <a:pt x="6366" y="4010"/>
                  </a:cubicBezTo>
                  <a:cubicBezTo>
                    <a:pt x="6341" y="3960"/>
                    <a:pt x="6291" y="3910"/>
                    <a:pt x="6266" y="3860"/>
                  </a:cubicBezTo>
                  <a:cubicBezTo>
                    <a:pt x="6016" y="3584"/>
                    <a:pt x="5790" y="3283"/>
                    <a:pt x="5539" y="3033"/>
                  </a:cubicBezTo>
                  <a:cubicBezTo>
                    <a:pt x="5489" y="2983"/>
                    <a:pt x="5439" y="2933"/>
                    <a:pt x="5389" y="2882"/>
                  </a:cubicBezTo>
                  <a:cubicBezTo>
                    <a:pt x="5339" y="2807"/>
                    <a:pt x="5264" y="2757"/>
                    <a:pt x="5214" y="2682"/>
                  </a:cubicBezTo>
                  <a:cubicBezTo>
                    <a:pt x="5088" y="2557"/>
                    <a:pt x="4963" y="2456"/>
                    <a:pt x="4838" y="2331"/>
                  </a:cubicBezTo>
                  <a:cubicBezTo>
                    <a:pt x="4787" y="2281"/>
                    <a:pt x="4712" y="2206"/>
                    <a:pt x="4637" y="2156"/>
                  </a:cubicBezTo>
                  <a:cubicBezTo>
                    <a:pt x="3685" y="1303"/>
                    <a:pt x="2607" y="577"/>
                    <a:pt x="1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7408278" y="1940473"/>
              <a:ext cx="68454" cy="120632"/>
            </a:xfrm>
            <a:custGeom>
              <a:rect b="b" l="l" r="r" t="t"/>
              <a:pathLst>
                <a:path extrusionOk="0" h="1549" w="879">
                  <a:moveTo>
                    <a:pt x="157" y="1"/>
                  </a:moveTo>
                  <a:cubicBezTo>
                    <a:pt x="139" y="1"/>
                    <a:pt x="120" y="4"/>
                    <a:pt x="101" y="10"/>
                  </a:cubicBezTo>
                  <a:cubicBezTo>
                    <a:pt x="51" y="60"/>
                    <a:pt x="1" y="136"/>
                    <a:pt x="51" y="211"/>
                  </a:cubicBezTo>
                  <a:lnTo>
                    <a:pt x="577" y="1464"/>
                  </a:lnTo>
                  <a:cubicBezTo>
                    <a:pt x="615" y="1520"/>
                    <a:pt x="667" y="1549"/>
                    <a:pt x="722" y="1549"/>
                  </a:cubicBezTo>
                  <a:cubicBezTo>
                    <a:pt x="740" y="1549"/>
                    <a:pt x="759" y="1545"/>
                    <a:pt x="778" y="1539"/>
                  </a:cubicBezTo>
                  <a:cubicBezTo>
                    <a:pt x="828" y="1514"/>
                    <a:pt x="878" y="1439"/>
                    <a:pt x="828" y="1364"/>
                  </a:cubicBezTo>
                  <a:lnTo>
                    <a:pt x="302" y="86"/>
                  </a:lnTo>
                  <a:cubicBezTo>
                    <a:pt x="264" y="29"/>
                    <a:pt x="212" y="1"/>
                    <a:pt x="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7578124" y="1885883"/>
              <a:ext cx="68376" cy="120554"/>
            </a:xfrm>
            <a:custGeom>
              <a:rect b="b" l="l" r="r" t="t"/>
              <a:pathLst>
                <a:path extrusionOk="0" h="1548" w="878">
                  <a:moveTo>
                    <a:pt x="157" y="0"/>
                  </a:moveTo>
                  <a:cubicBezTo>
                    <a:pt x="138" y="0"/>
                    <a:pt x="119" y="3"/>
                    <a:pt x="101" y="10"/>
                  </a:cubicBezTo>
                  <a:cubicBezTo>
                    <a:pt x="51" y="35"/>
                    <a:pt x="0" y="110"/>
                    <a:pt x="51" y="185"/>
                  </a:cubicBezTo>
                  <a:lnTo>
                    <a:pt x="577" y="1463"/>
                  </a:lnTo>
                  <a:cubicBezTo>
                    <a:pt x="614" y="1520"/>
                    <a:pt x="666" y="1548"/>
                    <a:pt x="721" y="1548"/>
                  </a:cubicBezTo>
                  <a:cubicBezTo>
                    <a:pt x="740" y="1548"/>
                    <a:pt x="759" y="1545"/>
                    <a:pt x="777" y="1538"/>
                  </a:cubicBezTo>
                  <a:cubicBezTo>
                    <a:pt x="827" y="1488"/>
                    <a:pt x="878" y="1413"/>
                    <a:pt x="853" y="1338"/>
                  </a:cubicBezTo>
                  <a:lnTo>
                    <a:pt x="301" y="85"/>
                  </a:lnTo>
                  <a:cubicBezTo>
                    <a:pt x="264" y="28"/>
                    <a:pt x="212"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7474706" y="1721878"/>
              <a:ext cx="62536" cy="122346"/>
            </a:xfrm>
            <a:custGeom>
              <a:rect b="b" l="l" r="r" t="t"/>
              <a:pathLst>
                <a:path extrusionOk="0" h="1571" w="803">
                  <a:moveTo>
                    <a:pt x="646" y="1"/>
                  </a:moveTo>
                  <a:cubicBezTo>
                    <a:pt x="592" y="1"/>
                    <a:pt x="545" y="29"/>
                    <a:pt x="526" y="86"/>
                  </a:cubicBezTo>
                  <a:lnTo>
                    <a:pt x="50" y="1389"/>
                  </a:lnTo>
                  <a:cubicBezTo>
                    <a:pt x="0" y="1464"/>
                    <a:pt x="50" y="1539"/>
                    <a:pt x="125" y="1564"/>
                  </a:cubicBezTo>
                  <a:cubicBezTo>
                    <a:pt x="139" y="1569"/>
                    <a:pt x="153" y="1571"/>
                    <a:pt x="166" y="1571"/>
                  </a:cubicBezTo>
                  <a:cubicBezTo>
                    <a:pt x="226" y="1571"/>
                    <a:pt x="280" y="1530"/>
                    <a:pt x="301" y="1489"/>
                  </a:cubicBezTo>
                  <a:lnTo>
                    <a:pt x="777" y="186"/>
                  </a:lnTo>
                  <a:cubicBezTo>
                    <a:pt x="802" y="111"/>
                    <a:pt x="777" y="35"/>
                    <a:pt x="702" y="10"/>
                  </a:cubicBezTo>
                  <a:cubicBezTo>
                    <a:pt x="683" y="4"/>
                    <a:pt x="664" y="1"/>
                    <a:pt x="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7738158" y="1833395"/>
              <a:ext cx="60589" cy="122346"/>
            </a:xfrm>
            <a:custGeom>
              <a:rect b="b" l="l" r="r" t="t"/>
              <a:pathLst>
                <a:path extrusionOk="0" h="1571" w="778">
                  <a:moveTo>
                    <a:pt x="636" y="0"/>
                  </a:moveTo>
                  <a:cubicBezTo>
                    <a:pt x="576" y="0"/>
                    <a:pt x="522" y="41"/>
                    <a:pt x="502" y="82"/>
                  </a:cubicBezTo>
                  <a:lnTo>
                    <a:pt x="26" y="1385"/>
                  </a:lnTo>
                  <a:cubicBezTo>
                    <a:pt x="1" y="1461"/>
                    <a:pt x="26" y="1536"/>
                    <a:pt x="101" y="1561"/>
                  </a:cubicBezTo>
                  <a:cubicBezTo>
                    <a:pt x="120" y="1567"/>
                    <a:pt x="138" y="1570"/>
                    <a:pt x="156" y="1570"/>
                  </a:cubicBezTo>
                  <a:cubicBezTo>
                    <a:pt x="210" y="1570"/>
                    <a:pt x="257" y="1542"/>
                    <a:pt x="276" y="1486"/>
                  </a:cubicBezTo>
                  <a:lnTo>
                    <a:pt x="752" y="182"/>
                  </a:lnTo>
                  <a:cubicBezTo>
                    <a:pt x="777" y="107"/>
                    <a:pt x="752" y="32"/>
                    <a:pt x="677" y="7"/>
                  </a:cubicBezTo>
                  <a:cubicBezTo>
                    <a:pt x="663" y="2"/>
                    <a:pt x="650" y="0"/>
                    <a:pt x="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7763546" y="2174955"/>
              <a:ext cx="62536" cy="122346"/>
            </a:xfrm>
            <a:custGeom>
              <a:rect b="b" l="l" r="r" t="t"/>
              <a:pathLst>
                <a:path extrusionOk="0" h="1571" w="803">
                  <a:moveTo>
                    <a:pt x="637" y="0"/>
                  </a:moveTo>
                  <a:cubicBezTo>
                    <a:pt x="577" y="0"/>
                    <a:pt x="522" y="45"/>
                    <a:pt x="502" y="107"/>
                  </a:cubicBezTo>
                  <a:lnTo>
                    <a:pt x="25" y="1385"/>
                  </a:lnTo>
                  <a:cubicBezTo>
                    <a:pt x="0" y="1461"/>
                    <a:pt x="25" y="1536"/>
                    <a:pt x="101" y="1561"/>
                  </a:cubicBezTo>
                  <a:cubicBezTo>
                    <a:pt x="119" y="1567"/>
                    <a:pt x="138" y="1570"/>
                    <a:pt x="156" y="1570"/>
                  </a:cubicBezTo>
                  <a:cubicBezTo>
                    <a:pt x="210" y="1570"/>
                    <a:pt x="257" y="1542"/>
                    <a:pt x="276" y="1486"/>
                  </a:cubicBezTo>
                  <a:lnTo>
                    <a:pt x="777" y="207"/>
                  </a:lnTo>
                  <a:cubicBezTo>
                    <a:pt x="802" y="132"/>
                    <a:pt x="752" y="32"/>
                    <a:pt x="677" y="7"/>
                  </a:cubicBezTo>
                  <a:cubicBezTo>
                    <a:pt x="664" y="2"/>
                    <a:pt x="650" y="0"/>
                    <a:pt x="6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7484440" y="1595798"/>
              <a:ext cx="128887" cy="41587"/>
            </a:xfrm>
            <a:custGeom>
              <a:rect b="b" l="l" r="r" t="t"/>
              <a:pathLst>
                <a:path extrusionOk="0" h="534" w="1655">
                  <a:moveTo>
                    <a:pt x="176" y="0"/>
                  </a:moveTo>
                  <a:cubicBezTo>
                    <a:pt x="101" y="0"/>
                    <a:pt x="25" y="50"/>
                    <a:pt x="0" y="126"/>
                  </a:cubicBezTo>
                  <a:cubicBezTo>
                    <a:pt x="0" y="176"/>
                    <a:pt x="51" y="251"/>
                    <a:pt x="126" y="276"/>
                  </a:cubicBezTo>
                  <a:lnTo>
                    <a:pt x="1479" y="527"/>
                  </a:lnTo>
                  <a:cubicBezTo>
                    <a:pt x="1492" y="531"/>
                    <a:pt x="1506" y="533"/>
                    <a:pt x="1519" y="533"/>
                  </a:cubicBezTo>
                  <a:cubicBezTo>
                    <a:pt x="1579" y="533"/>
                    <a:pt x="1629" y="488"/>
                    <a:pt x="1629" y="426"/>
                  </a:cubicBezTo>
                  <a:cubicBezTo>
                    <a:pt x="1655" y="351"/>
                    <a:pt x="1604" y="276"/>
                    <a:pt x="1529" y="251"/>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7644474" y="2089059"/>
              <a:ext cx="128887" cy="41587"/>
            </a:xfrm>
            <a:custGeom>
              <a:rect b="b" l="l" r="r" t="t"/>
              <a:pathLst>
                <a:path extrusionOk="0" h="534" w="1655">
                  <a:moveTo>
                    <a:pt x="136" y="1"/>
                  </a:moveTo>
                  <a:cubicBezTo>
                    <a:pt x="77" y="1"/>
                    <a:pt x="26" y="46"/>
                    <a:pt x="26" y="107"/>
                  </a:cubicBezTo>
                  <a:cubicBezTo>
                    <a:pt x="1" y="183"/>
                    <a:pt x="51" y="258"/>
                    <a:pt x="126" y="258"/>
                  </a:cubicBezTo>
                  <a:lnTo>
                    <a:pt x="1479" y="533"/>
                  </a:lnTo>
                  <a:cubicBezTo>
                    <a:pt x="1554" y="533"/>
                    <a:pt x="1630" y="483"/>
                    <a:pt x="1655" y="408"/>
                  </a:cubicBezTo>
                  <a:cubicBezTo>
                    <a:pt x="1655" y="333"/>
                    <a:pt x="1605" y="258"/>
                    <a:pt x="1529" y="258"/>
                  </a:cubicBezTo>
                  <a:lnTo>
                    <a:pt x="176" y="7"/>
                  </a:lnTo>
                  <a:cubicBezTo>
                    <a:pt x="163" y="3"/>
                    <a:pt x="14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7609352" y="1727485"/>
              <a:ext cx="101552" cy="95556"/>
            </a:xfrm>
            <a:custGeom>
              <a:rect b="b" l="l" r="r" t="t"/>
              <a:pathLst>
                <a:path extrusionOk="0" h="1227" w="1304">
                  <a:moveTo>
                    <a:pt x="138" y="1"/>
                  </a:moveTo>
                  <a:cubicBezTo>
                    <a:pt x="107" y="1"/>
                    <a:pt x="76" y="14"/>
                    <a:pt x="51" y="39"/>
                  </a:cubicBezTo>
                  <a:cubicBezTo>
                    <a:pt x="0" y="89"/>
                    <a:pt x="0" y="189"/>
                    <a:pt x="51" y="239"/>
                  </a:cubicBezTo>
                  <a:lnTo>
                    <a:pt x="1053" y="1191"/>
                  </a:lnTo>
                  <a:cubicBezTo>
                    <a:pt x="1076" y="1214"/>
                    <a:pt x="1108" y="1226"/>
                    <a:pt x="1142" y="1226"/>
                  </a:cubicBezTo>
                  <a:cubicBezTo>
                    <a:pt x="1183" y="1226"/>
                    <a:pt x="1226" y="1208"/>
                    <a:pt x="1254" y="1166"/>
                  </a:cubicBezTo>
                  <a:cubicBezTo>
                    <a:pt x="1304" y="1116"/>
                    <a:pt x="1304" y="1041"/>
                    <a:pt x="1228" y="991"/>
                  </a:cubicBezTo>
                  <a:lnTo>
                    <a:pt x="226" y="39"/>
                  </a:lnTo>
                  <a:cubicBezTo>
                    <a:pt x="201" y="14"/>
                    <a:pt x="170"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7492228" y="2102297"/>
              <a:ext cx="103499" cy="95711"/>
            </a:xfrm>
            <a:custGeom>
              <a:rect b="b" l="l" r="r" t="t"/>
              <a:pathLst>
                <a:path extrusionOk="0" h="1229" w="1329">
                  <a:moveTo>
                    <a:pt x="164" y="0"/>
                  </a:moveTo>
                  <a:cubicBezTo>
                    <a:pt x="132" y="0"/>
                    <a:pt x="101" y="13"/>
                    <a:pt x="76" y="38"/>
                  </a:cubicBezTo>
                  <a:cubicBezTo>
                    <a:pt x="1" y="113"/>
                    <a:pt x="26" y="188"/>
                    <a:pt x="76" y="238"/>
                  </a:cubicBezTo>
                  <a:lnTo>
                    <a:pt x="1078" y="1191"/>
                  </a:lnTo>
                  <a:cubicBezTo>
                    <a:pt x="1103" y="1216"/>
                    <a:pt x="1135" y="1228"/>
                    <a:pt x="1169" y="1228"/>
                  </a:cubicBezTo>
                  <a:cubicBezTo>
                    <a:pt x="1204" y="1228"/>
                    <a:pt x="1241" y="1216"/>
                    <a:pt x="1279" y="1191"/>
                  </a:cubicBezTo>
                  <a:cubicBezTo>
                    <a:pt x="1329" y="1115"/>
                    <a:pt x="1329" y="1040"/>
                    <a:pt x="1254" y="990"/>
                  </a:cubicBezTo>
                  <a:lnTo>
                    <a:pt x="251" y="38"/>
                  </a:lnTo>
                  <a:cubicBezTo>
                    <a:pt x="226" y="13"/>
                    <a:pt x="195"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7820161" y="2005654"/>
              <a:ext cx="91818" cy="95711"/>
            </a:xfrm>
            <a:custGeom>
              <a:rect b="b" l="l" r="r" t="t"/>
              <a:pathLst>
                <a:path extrusionOk="0" h="1229" w="1179">
                  <a:moveTo>
                    <a:pt x="151" y="0"/>
                  </a:moveTo>
                  <a:cubicBezTo>
                    <a:pt x="100" y="0"/>
                    <a:pt x="75" y="25"/>
                    <a:pt x="50" y="51"/>
                  </a:cubicBezTo>
                  <a:cubicBezTo>
                    <a:pt x="0" y="101"/>
                    <a:pt x="0" y="201"/>
                    <a:pt x="50" y="251"/>
                  </a:cubicBezTo>
                  <a:lnTo>
                    <a:pt x="1053" y="1178"/>
                  </a:lnTo>
                  <a:cubicBezTo>
                    <a:pt x="1078" y="1203"/>
                    <a:pt x="1128" y="1229"/>
                    <a:pt x="1153" y="1229"/>
                  </a:cubicBezTo>
                  <a:lnTo>
                    <a:pt x="1178" y="1229"/>
                  </a:lnTo>
                  <a:cubicBezTo>
                    <a:pt x="1153" y="1153"/>
                    <a:pt x="1153" y="1103"/>
                    <a:pt x="1128" y="1028"/>
                  </a:cubicBezTo>
                  <a:cubicBezTo>
                    <a:pt x="1128" y="978"/>
                    <a:pt x="1103" y="903"/>
                    <a:pt x="1103" y="853"/>
                  </a:cubicBezTo>
                  <a:lnTo>
                    <a:pt x="251" y="51"/>
                  </a:lnTo>
                  <a:cubicBezTo>
                    <a:pt x="226" y="25"/>
                    <a:pt x="176"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7306807" y="1749212"/>
              <a:ext cx="101552" cy="95478"/>
            </a:xfrm>
            <a:custGeom>
              <a:rect b="b" l="l" r="r" t="t"/>
              <a:pathLst>
                <a:path extrusionOk="0" h="1226" w="1304">
                  <a:moveTo>
                    <a:pt x="152" y="0"/>
                  </a:moveTo>
                  <a:cubicBezTo>
                    <a:pt x="114" y="0"/>
                    <a:pt x="78" y="19"/>
                    <a:pt x="51" y="60"/>
                  </a:cubicBezTo>
                  <a:cubicBezTo>
                    <a:pt x="1" y="110"/>
                    <a:pt x="1" y="186"/>
                    <a:pt x="51" y="236"/>
                  </a:cubicBezTo>
                  <a:lnTo>
                    <a:pt x="1053" y="1188"/>
                  </a:lnTo>
                  <a:cubicBezTo>
                    <a:pt x="1078" y="1213"/>
                    <a:pt x="1116" y="1226"/>
                    <a:pt x="1154" y="1226"/>
                  </a:cubicBezTo>
                  <a:cubicBezTo>
                    <a:pt x="1191" y="1226"/>
                    <a:pt x="1229" y="1213"/>
                    <a:pt x="1254" y="1188"/>
                  </a:cubicBezTo>
                  <a:cubicBezTo>
                    <a:pt x="1304" y="1138"/>
                    <a:pt x="1304" y="1038"/>
                    <a:pt x="1254" y="988"/>
                  </a:cubicBezTo>
                  <a:lnTo>
                    <a:pt x="251" y="35"/>
                  </a:lnTo>
                  <a:cubicBezTo>
                    <a:pt x="217" y="13"/>
                    <a:pt x="184"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5979577" y="3086949"/>
              <a:ext cx="570063" cy="698795"/>
            </a:xfrm>
            <a:custGeom>
              <a:rect b="b" l="l" r="r" t="t"/>
              <a:pathLst>
                <a:path extrusionOk="0" h="8973" w="7320">
                  <a:moveTo>
                    <a:pt x="1" y="0"/>
                  </a:moveTo>
                  <a:lnTo>
                    <a:pt x="1" y="8973"/>
                  </a:lnTo>
                  <a:lnTo>
                    <a:pt x="7144" y="8973"/>
                  </a:lnTo>
                  <a:cubicBezTo>
                    <a:pt x="7269" y="8446"/>
                    <a:pt x="7319" y="7895"/>
                    <a:pt x="7319" y="7344"/>
                  </a:cubicBezTo>
                  <a:cubicBezTo>
                    <a:pt x="7319" y="3283"/>
                    <a:pt x="4036"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5979577" y="3621717"/>
              <a:ext cx="23519" cy="37148"/>
            </a:xfrm>
            <a:custGeom>
              <a:rect b="b" l="l" r="r" t="t"/>
              <a:pathLst>
                <a:path extrusionOk="0" h="477" w="302">
                  <a:moveTo>
                    <a:pt x="1" y="0"/>
                  </a:moveTo>
                  <a:lnTo>
                    <a:pt x="1" y="376"/>
                  </a:lnTo>
                  <a:lnTo>
                    <a:pt x="51" y="452"/>
                  </a:lnTo>
                  <a:cubicBezTo>
                    <a:pt x="101" y="477"/>
                    <a:pt x="126" y="477"/>
                    <a:pt x="151" y="477"/>
                  </a:cubicBezTo>
                  <a:cubicBezTo>
                    <a:pt x="201" y="477"/>
                    <a:pt x="227" y="477"/>
                    <a:pt x="252" y="452"/>
                  </a:cubicBezTo>
                  <a:cubicBezTo>
                    <a:pt x="302" y="376"/>
                    <a:pt x="302" y="301"/>
                    <a:pt x="252" y="251"/>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6040087" y="3447044"/>
              <a:ext cx="99683" cy="97658"/>
            </a:xfrm>
            <a:custGeom>
              <a:rect b="b" l="l" r="r" t="t"/>
              <a:pathLst>
                <a:path extrusionOk="0" h="1254" w="1280">
                  <a:moveTo>
                    <a:pt x="151" y="0"/>
                  </a:moveTo>
                  <a:cubicBezTo>
                    <a:pt x="114" y="0"/>
                    <a:pt x="76" y="13"/>
                    <a:pt x="51" y="38"/>
                  </a:cubicBezTo>
                  <a:cubicBezTo>
                    <a:pt x="1" y="88"/>
                    <a:pt x="1" y="188"/>
                    <a:pt x="51" y="238"/>
                  </a:cubicBezTo>
                  <a:lnTo>
                    <a:pt x="1054" y="1216"/>
                  </a:lnTo>
                  <a:cubicBezTo>
                    <a:pt x="1079" y="1241"/>
                    <a:pt x="1110" y="1253"/>
                    <a:pt x="1141" y="1253"/>
                  </a:cubicBezTo>
                  <a:cubicBezTo>
                    <a:pt x="1173" y="1253"/>
                    <a:pt x="1204" y="1241"/>
                    <a:pt x="1229" y="1216"/>
                  </a:cubicBezTo>
                  <a:cubicBezTo>
                    <a:pt x="1279" y="1141"/>
                    <a:pt x="1279" y="1065"/>
                    <a:pt x="1229" y="1015"/>
                  </a:cubicBezTo>
                  <a:lnTo>
                    <a:pt x="252" y="38"/>
                  </a:lnTo>
                  <a:cubicBezTo>
                    <a:pt x="226" y="13"/>
                    <a:pt x="189"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6204092" y="3325013"/>
              <a:ext cx="23441" cy="128965"/>
            </a:xfrm>
            <a:custGeom>
              <a:rect b="b" l="l" r="r" t="t"/>
              <a:pathLst>
                <a:path extrusionOk="0" h="1656" w="301">
                  <a:moveTo>
                    <a:pt x="126" y="1"/>
                  </a:moveTo>
                  <a:cubicBezTo>
                    <a:pt x="50" y="1"/>
                    <a:pt x="0" y="76"/>
                    <a:pt x="0" y="151"/>
                  </a:cubicBezTo>
                  <a:lnTo>
                    <a:pt x="25" y="1530"/>
                  </a:lnTo>
                  <a:cubicBezTo>
                    <a:pt x="25" y="1605"/>
                    <a:pt x="100" y="1655"/>
                    <a:pt x="176" y="1655"/>
                  </a:cubicBezTo>
                  <a:cubicBezTo>
                    <a:pt x="251" y="1655"/>
                    <a:pt x="301" y="1605"/>
                    <a:pt x="301" y="1505"/>
                  </a:cubicBezTo>
                  <a:lnTo>
                    <a:pt x="276" y="126"/>
                  </a:lnTo>
                  <a:cubicBezTo>
                    <a:pt x="276" y="51"/>
                    <a:pt x="201"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6356338" y="3633009"/>
              <a:ext cx="25388" cy="129277"/>
            </a:xfrm>
            <a:custGeom>
              <a:rect b="b" l="l" r="r" t="t"/>
              <a:pathLst>
                <a:path extrusionOk="0" h="1660" w="326">
                  <a:moveTo>
                    <a:pt x="155" y="1"/>
                  </a:moveTo>
                  <a:cubicBezTo>
                    <a:pt x="146" y="1"/>
                    <a:pt x="135" y="2"/>
                    <a:pt x="125" y="6"/>
                  </a:cubicBezTo>
                  <a:cubicBezTo>
                    <a:pt x="50" y="6"/>
                    <a:pt x="0" y="56"/>
                    <a:pt x="0" y="131"/>
                  </a:cubicBezTo>
                  <a:lnTo>
                    <a:pt x="50" y="1510"/>
                  </a:lnTo>
                  <a:cubicBezTo>
                    <a:pt x="50" y="1585"/>
                    <a:pt x="100" y="1660"/>
                    <a:pt x="176" y="1660"/>
                  </a:cubicBezTo>
                  <a:cubicBezTo>
                    <a:pt x="251" y="1635"/>
                    <a:pt x="326" y="1585"/>
                    <a:pt x="326" y="1510"/>
                  </a:cubicBezTo>
                  <a:lnTo>
                    <a:pt x="276" y="131"/>
                  </a:lnTo>
                  <a:cubicBezTo>
                    <a:pt x="276" y="66"/>
                    <a:pt x="219"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6176758" y="3589944"/>
              <a:ext cx="128887" cy="42132"/>
            </a:xfrm>
            <a:custGeom>
              <a:rect b="b" l="l" r="r" t="t"/>
              <a:pathLst>
                <a:path extrusionOk="0" h="541" w="1655">
                  <a:moveTo>
                    <a:pt x="1519" y="1"/>
                  </a:moveTo>
                  <a:cubicBezTo>
                    <a:pt x="1506" y="1"/>
                    <a:pt x="1492" y="3"/>
                    <a:pt x="1479" y="7"/>
                  </a:cubicBezTo>
                  <a:lnTo>
                    <a:pt x="126" y="258"/>
                  </a:lnTo>
                  <a:cubicBezTo>
                    <a:pt x="50" y="283"/>
                    <a:pt x="0" y="358"/>
                    <a:pt x="25" y="433"/>
                  </a:cubicBezTo>
                  <a:cubicBezTo>
                    <a:pt x="46" y="495"/>
                    <a:pt x="101" y="540"/>
                    <a:pt x="161" y="540"/>
                  </a:cubicBezTo>
                  <a:cubicBezTo>
                    <a:pt x="174" y="540"/>
                    <a:pt x="187" y="538"/>
                    <a:pt x="201" y="534"/>
                  </a:cubicBezTo>
                  <a:lnTo>
                    <a:pt x="1529" y="258"/>
                  </a:lnTo>
                  <a:cubicBezTo>
                    <a:pt x="1604" y="258"/>
                    <a:pt x="1654" y="183"/>
                    <a:pt x="1654" y="108"/>
                  </a:cubicBezTo>
                  <a:cubicBezTo>
                    <a:pt x="1634" y="46"/>
                    <a:pt x="1579" y="1"/>
                    <a:pt x="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6006912" y="3289191"/>
              <a:ext cx="124993" cy="60121"/>
            </a:xfrm>
            <a:custGeom>
              <a:rect b="b" l="l" r="r" t="t"/>
              <a:pathLst>
                <a:path extrusionOk="0" h="772" w="1605">
                  <a:moveTo>
                    <a:pt x="156" y="0"/>
                  </a:moveTo>
                  <a:cubicBezTo>
                    <a:pt x="106" y="0"/>
                    <a:pt x="45" y="29"/>
                    <a:pt x="26" y="85"/>
                  </a:cubicBezTo>
                  <a:cubicBezTo>
                    <a:pt x="1" y="160"/>
                    <a:pt x="51" y="235"/>
                    <a:pt x="101" y="260"/>
                  </a:cubicBezTo>
                  <a:lnTo>
                    <a:pt x="1404" y="762"/>
                  </a:lnTo>
                  <a:cubicBezTo>
                    <a:pt x="1423" y="768"/>
                    <a:pt x="1442" y="771"/>
                    <a:pt x="1460" y="771"/>
                  </a:cubicBezTo>
                  <a:cubicBezTo>
                    <a:pt x="1514" y="771"/>
                    <a:pt x="1561" y="743"/>
                    <a:pt x="1580" y="686"/>
                  </a:cubicBezTo>
                  <a:cubicBezTo>
                    <a:pt x="1605" y="611"/>
                    <a:pt x="1580" y="536"/>
                    <a:pt x="1505" y="511"/>
                  </a:cubicBezTo>
                  <a:lnTo>
                    <a:pt x="201" y="10"/>
                  </a:lnTo>
                  <a:cubicBezTo>
                    <a:pt x="189" y="3"/>
                    <a:pt x="173" y="0"/>
                    <a:pt x="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6042033" y="3679734"/>
              <a:ext cx="124993" cy="61601"/>
            </a:xfrm>
            <a:custGeom>
              <a:rect b="b" l="l" r="r" t="t"/>
              <a:pathLst>
                <a:path extrusionOk="0" h="791" w="1605">
                  <a:moveTo>
                    <a:pt x="162" y="1"/>
                  </a:moveTo>
                  <a:cubicBezTo>
                    <a:pt x="101" y="1"/>
                    <a:pt x="47" y="46"/>
                    <a:pt x="26" y="108"/>
                  </a:cubicBezTo>
                  <a:cubicBezTo>
                    <a:pt x="1" y="158"/>
                    <a:pt x="26" y="258"/>
                    <a:pt x="101" y="283"/>
                  </a:cubicBezTo>
                  <a:lnTo>
                    <a:pt x="1379" y="784"/>
                  </a:lnTo>
                  <a:cubicBezTo>
                    <a:pt x="1393" y="789"/>
                    <a:pt x="1407" y="791"/>
                    <a:pt x="1421" y="791"/>
                  </a:cubicBezTo>
                  <a:cubicBezTo>
                    <a:pt x="1481" y="791"/>
                    <a:pt x="1534" y="750"/>
                    <a:pt x="1555" y="709"/>
                  </a:cubicBezTo>
                  <a:cubicBezTo>
                    <a:pt x="1605" y="634"/>
                    <a:pt x="1555" y="559"/>
                    <a:pt x="1480" y="509"/>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6307510" y="3467992"/>
              <a:ext cx="119153" cy="60978"/>
            </a:xfrm>
            <a:custGeom>
              <a:rect b="b" l="l" r="r" t="t"/>
              <a:pathLst>
                <a:path extrusionOk="0" h="783" w="1530">
                  <a:moveTo>
                    <a:pt x="167" y="1"/>
                  </a:moveTo>
                  <a:cubicBezTo>
                    <a:pt x="151" y="1"/>
                    <a:pt x="138" y="7"/>
                    <a:pt x="126" y="20"/>
                  </a:cubicBezTo>
                  <a:cubicBezTo>
                    <a:pt x="76" y="20"/>
                    <a:pt x="51" y="45"/>
                    <a:pt x="26" y="95"/>
                  </a:cubicBezTo>
                  <a:cubicBezTo>
                    <a:pt x="1" y="170"/>
                    <a:pt x="51" y="245"/>
                    <a:pt x="126" y="270"/>
                  </a:cubicBezTo>
                  <a:lnTo>
                    <a:pt x="1404" y="771"/>
                  </a:lnTo>
                  <a:cubicBezTo>
                    <a:pt x="1412" y="780"/>
                    <a:pt x="1424" y="783"/>
                    <a:pt x="1436" y="783"/>
                  </a:cubicBezTo>
                  <a:cubicBezTo>
                    <a:pt x="1460" y="783"/>
                    <a:pt x="1488" y="771"/>
                    <a:pt x="1504" y="771"/>
                  </a:cubicBezTo>
                  <a:lnTo>
                    <a:pt x="1529" y="771"/>
                  </a:lnTo>
                  <a:cubicBezTo>
                    <a:pt x="1479" y="696"/>
                    <a:pt x="1454" y="646"/>
                    <a:pt x="1404" y="596"/>
                  </a:cubicBezTo>
                  <a:cubicBezTo>
                    <a:pt x="1379" y="546"/>
                    <a:pt x="1354" y="496"/>
                    <a:pt x="1304" y="446"/>
                  </a:cubicBezTo>
                  <a:lnTo>
                    <a:pt x="226" y="20"/>
                  </a:lnTo>
                  <a:cubicBezTo>
                    <a:pt x="201" y="7"/>
                    <a:pt x="18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6643231" y="1416218"/>
              <a:ext cx="1333185" cy="999402"/>
            </a:xfrm>
            <a:custGeom>
              <a:rect b="b" l="l" r="r" t="t"/>
              <a:pathLst>
                <a:path extrusionOk="0" h="12833" w="17119">
                  <a:moveTo>
                    <a:pt x="5414" y="677"/>
                  </a:moveTo>
                  <a:cubicBezTo>
                    <a:pt x="5439" y="702"/>
                    <a:pt x="5464" y="702"/>
                    <a:pt x="5489" y="727"/>
                  </a:cubicBezTo>
                  <a:cubicBezTo>
                    <a:pt x="5865" y="928"/>
                    <a:pt x="6116" y="1254"/>
                    <a:pt x="6216" y="1655"/>
                  </a:cubicBezTo>
                  <a:cubicBezTo>
                    <a:pt x="6366" y="2231"/>
                    <a:pt x="6015" y="3133"/>
                    <a:pt x="5514" y="3484"/>
                  </a:cubicBezTo>
                  <a:cubicBezTo>
                    <a:pt x="5386" y="3570"/>
                    <a:pt x="5217" y="3647"/>
                    <a:pt x="5021" y="3647"/>
                  </a:cubicBezTo>
                  <a:cubicBezTo>
                    <a:pt x="4873" y="3647"/>
                    <a:pt x="4709" y="3603"/>
                    <a:pt x="4537" y="3484"/>
                  </a:cubicBezTo>
                  <a:cubicBezTo>
                    <a:pt x="4161" y="3234"/>
                    <a:pt x="4136" y="2707"/>
                    <a:pt x="4211" y="2331"/>
                  </a:cubicBezTo>
                  <a:cubicBezTo>
                    <a:pt x="4361" y="1680"/>
                    <a:pt x="4812" y="1078"/>
                    <a:pt x="5414" y="677"/>
                  </a:cubicBezTo>
                  <a:close/>
                  <a:moveTo>
                    <a:pt x="7585" y="1"/>
                  </a:moveTo>
                  <a:cubicBezTo>
                    <a:pt x="7097" y="1"/>
                    <a:pt x="6609" y="74"/>
                    <a:pt x="6141" y="226"/>
                  </a:cubicBezTo>
                  <a:cubicBezTo>
                    <a:pt x="5890" y="326"/>
                    <a:pt x="5639" y="427"/>
                    <a:pt x="5414" y="577"/>
                  </a:cubicBezTo>
                  <a:cubicBezTo>
                    <a:pt x="5118" y="450"/>
                    <a:pt x="4782" y="387"/>
                    <a:pt x="4429" y="387"/>
                  </a:cubicBezTo>
                  <a:cubicBezTo>
                    <a:pt x="4154" y="387"/>
                    <a:pt x="3869" y="425"/>
                    <a:pt x="3584" y="502"/>
                  </a:cubicBezTo>
                  <a:cubicBezTo>
                    <a:pt x="2306" y="878"/>
                    <a:pt x="0" y="2106"/>
                    <a:pt x="527" y="4111"/>
                  </a:cubicBezTo>
                  <a:lnTo>
                    <a:pt x="602" y="4086"/>
                  </a:lnTo>
                  <a:cubicBezTo>
                    <a:pt x="101" y="2156"/>
                    <a:pt x="2356" y="953"/>
                    <a:pt x="3609" y="577"/>
                  </a:cubicBezTo>
                  <a:cubicBezTo>
                    <a:pt x="3873" y="500"/>
                    <a:pt x="4140" y="462"/>
                    <a:pt x="4399" y="462"/>
                  </a:cubicBezTo>
                  <a:cubicBezTo>
                    <a:pt x="4730" y="462"/>
                    <a:pt x="5046" y="525"/>
                    <a:pt x="5314" y="652"/>
                  </a:cubicBezTo>
                  <a:cubicBezTo>
                    <a:pt x="4712" y="1053"/>
                    <a:pt x="4286" y="1655"/>
                    <a:pt x="4136" y="2306"/>
                  </a:cubicBezTo>
                  <a:cubicBezTo>
                    <a:pt x="4035" y="2707"/>
                    <a:pt x="4086" y="3284"/>
                    <a:pt x="4487" y="3559"/>
                  </a:cubicBezTo>
                  <a:cubicBezTo>
                    <a:pt x="4684" y="3691"/>
                    <a:pt x="4867" y="3741"/>
                    <a:pt x="5031" y="3741"/>
                  </a:cubicBezTo>
                  <a:cubicBezTo>
                    <a:pt x="5243" y="3741"/>
                    <a:pt x="5423" y="3658"/>
                    <a:pt x="5564" y="3559"/>
                  </a:cubicBezTo>
                  <a:cubicBezTo>
                    <a:pt x="6091" y="3183"/>
                    <a:pt x="6467" y="2231"/>
                    <a:pt x="6291" y="1655"/>
                  </a:cubicBezTo>
                  <a:cubicBezTo>
                    <a:pt x="6191" y="1203"/>
                    <a:pt x="5915" y="878"/>
                    <a:pt x="5539" y="652"/>
                  </a:cubicBezTo>
                  <a:cubicBezTo>
                    <a:pt x="5514" y="652"/>
                    <a:pt x="5514" y="627"/>
                    <a:pt x="5489" y="627"/>
                  </a:cubicBezTo>
                  <a:cubicBezTo>
                    <a:pt x="5715" y="502"/>
                    <a:pt x="5940" y="376"/>
                    <a:pt x="6166" y="301"/>
                  </a:cubicBezTo>
                  <a:cubicBezTo>
                    <a:pt x="6622" y="149"/>
                    <a:pt x="7102" y="75"/>
                    <a:pt x="7584" y="75"/>
                  </a:cubicBezTo>
                  <a:cubicBezTo>
                    <a:pt x="8928" y="75"/>
                    <a:pt x="10294" y="647"/>
                    <a:pt x="11254" y="1680"/>
                  </a:cubicBezTo>
                  <a:cubicBezTo>
                    <a:pt x="11980" y="2457"/>
                    <a:pt x="12331" y="3384"/>
                    <a:pt x="12181" y="4236"/>
                  </a:cubicBezTo>
                  <a:cubicBezTo>
                    <a:pt x="12056" y="4988"/>
                    <a:pt x="11604" y="5640"/>
                    <a:pt x="11153" y="6241"/>
                  </a:cubicBezTo>
                  <a:cubicBezTo>
                    <a:pt x="10652" y="6943"/>
                    <a:pt x="10126" y="7645"/>
                    <a:pt x="10050" y="8547"/>
                  </a:cubicBezTo>
                  <a:cubicBezTo>
                    <a:pt x="10000" y="9173"/>
                    <a:pt x="10201" y="9750"/>
                    <a:pt x="10627" y="10076"/>
                  </a:cubicBezTo>
                  <a:cubicBezTo>
                    <a:pt x="10889" y="10281"/>
                    <a:pt x="11248" y="10389"/>
                    <a:pt x="11643" y="10389"/>
                  </a:cubicBezTo>
                  <a:cubicBezTo>
                    <a:pt x="11777" y="10389"/>
                    <a:pt x="11915" y="10377"/>
                    <a:pt x="12056" y="10351"/>
                  </a:cubicBezTo>
                  <a:cubicBezTo>
                    <a:pt x="12457" y="10251"/>
                    <a:pt x="12883" y="10076"/>
                    <a:pt x="13259" y="9925"/>
                  </a:cubicBezTo>
                  <a:cubicBezTo>
                    <a:pt x="13810" y="9689"/>
                    <a:pt x="14376" y="9437"/>
                    <a:pt x="14946" y="9437"/>
                  </a:cubicBezTo>
                  <a:cubicBezTo>
                    <a:pt x="15102" y="9437"/>
                    <a:pt x="15258" y="9456"/>
                    <a:pt x="15414" y="9499"/>
                  </a:cubicBezTo>
                  <a:cubicBezTo>
                    <a:pt x="15990" y="9650"/>
                    <a:pt x="16517" y="10126"/>
                    <a:pt x="16792" y="10803"/>
                  </a:cubicBezTo>
                  <a:cubicBezTo>
                    <a:pt x="17043" y="11429"/>
                    <a:pt x="17018" y="12106"/>
                    <a:pt x="16993" y="12808"/>
                  </a:cubicBezTo>
                  <a:lnTo>
                    <a:pt x="16993" y="12833"/>
                  </a:lnTo>
                  <a:lnTo>
                    <a:pt x="17068" y="12833"/>
                  </a:lnTo>
                  <a:lnTo>
                    <a:pt x="17068" y="12808"/>
                  </a:lnTo>
                  <a:cubicBezTo>
                    <a:pt x="17093" y="12131"/>
                    <a:pt x="17118" y="11429"/>
                    <a:pt x="16868" y="10752"/>
                  </a:cubicBezTo>
                  <a:cubicBezTo>
                    <a:pt x="16592" y="10076"/>
                    <a:pt x="16066" y="9574"/>
                    <a:pt x="15439" y="9399"/>
                  </a:cubicBezTo>
                  <a:cubicBezTo>
                    <a:pt x="15281" y="9363"/>
                    <a:pt x="15124" y="9347"/>
                    <a:pt x="14970" y="9347"/>
                  </a:cubicBezTo>
                  <a:cubicBezTo>
                    <a:pt x="14367" y="9347"/>
                    <a:pt x="13792" y="9591"/>
                    <a:pt x="13233" y="9850"/>
                  </a:cubicBezTo>
                  <a:cubicBezTo>
                    <a:pt x="12832" y="10001"/>
                    <a:pt x="12431" y="10176"/>
                    <a:pt x="12056" y="10251"/>
                  </a:cubicBezTo>
                  <a:cubicBezTo>
                    <a:pt x="11897" y="10287"/>
                    <a:pt x="11743" y="10304"/>
                    <a:pt x="11596" y="10304"/>
                  </a:cubicBezTo>
                  <a:cubicBezTo>
                    <a:pt x="11231" y="10304"/>
                    <a:pt x="10909" y="10197"/>
                    <a:pt x="10677" y="10001"/>
                  </a:cubicBezTo>
                  <a:cubicBezTo>
                    <a:pt x="10276" y="9700"/>
                    <a:pt x="10076" y="9148"/>
                    <a:pt x="10126" y="8547"/>
                  </a:cubicBezTo>
                  <a:cubicBezTo>
                    <a:pt x="10201" y="7670"/>
                    <a:pt x="10727" y="6968"/>
                    <a:pt x="11203" y="6291"/>
                  </a:cubicBezTo>
                  <a:cubicBezTo>
                    <a:pt x="11680" y="5665"/>
                    <a:pt x="12131" y="5038"/>
                    <a:pt x="12281" y="4236"/>
                  </a:cubicBezTo>
                  <a:cubicBezTo>
                    <a:pt x="12406" y="3384"/>
                    <a:pt x="12056" y="2432"/>
                    <a:pt x="11304" y="1630"/>
                  </a:cubicBezTo>
                  <a:cubicBezTo>
                    <a:pt x="10325" y="577"/>
                    <a:pt x="8952" y="1"/>
                    <a:pt x="7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7507881" y="2239825"/>
              <a:ext cx="240096" cy="64560"/>
            </a:xfrm>
            <a:custGeom>
              <a:rect b="b" l="l" r="r" t="t"/>
              <a:pathLst>
                <a:path extrusionOk="0" h="829" w="3083">
                  <a:moveTo>
                    <a:pt x="1554" y="1"/>
                  </a:moveTo>
                  <a:cubicBezTo>
                    <a:pt x="1379" y="1"/>
                    <a:pt x="1228" y="1"/>
                    <a:pt x="1078" y="51"/>
                  </a:cubicBezTo>
                  <a:cubicBezTo>
                    <a:pt x="1028" y="76"/>
                    <a:pt x="978" y="76"/>
                    <a:pt x="927" y="101"/>
                  </a:cubicBezTo>
                  <a:cubicBezTo>
                    <a:pt x="552" y="227"/>
                    <a:pt x="226" y="502"/>
                    <a:pt x="0" y="828"/>
                  </a:cubicBezTo>
                  <a:lnTo>
                    <a:pt x="3083" y="828"/>
                  </a:lnTo>
                  <a:cubicBezTo>
                    <a:pt x="2857" y="477"/>
                    <a:pt x="2506" y="201"/>
                    <a:pt x="2105" y="76"/>
                  </a:cubicBezTo>
                  <a:cubicBezTo>
                    <a:pt x="2055" y="51"/>
                    <a:pt x="2005" y="51"/>
                    <a:pt x="1955" y="26"/>
                  </a:cubicBezTo>
                  <a:cubicBezTo>
                    <a:pt x="1805" y="1"/>
                    <a:pt x="1679" y="1"/>
                    <a:pt x="15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7435613" y="1961889"/>
              <a:ext cx="175770" cy="326852"/>
            </a:xfrm>
            <a:custGeom>
              <a:rect b="b" l="l" r="r" t="t"/>
              <a:pathLst>
                <a:path extrusionOk="0" h="4197" w="2257">
                  <a:moveTo>
                    <a:pt x="94" y="1"/>
                  </a:moveTo>
                  <a:cubicBezTo>
                    <a:pt x="80" y="1"/>
                    <a:pt x="66" y="4"/>
                    <a:pt x="51" y="11"/>
                  </a:cubicBezTo>
                  <a:cubicBezTo>
                    <a:pt x="26" y="36"/>
                    <a:pt x="1" y="86"/>
                    <a:pt x="26" y="111"/>
                  </a:cubicBezTo>
                  <a:lnTo>
                    <a:pt x="2106" y="4146"/>
                  </a:lnTo>
                  <a:cubicBezTo>
                    <a:pt x="2106" y="4171"/>
                    <a:pt x="2156" y="4197"/>
                    <a:pt x="2181" y="4197"/>
                  </a:cubicBezTo>
                  <a:lnTo>
                    <a:pt x="2206" y="4197"/>
                  </a:lnTo>
                  <a:cubicBezTo>
                    <a:pt x="2256" y="4171"/>
                    <a:pt x="2256" y="4121"/>
                    <a:pt x="2231" y="4096"/>
                  </a:cubicBezTo>
                  <a:lnTo>
                    <a:pt x="151" y="36"/>
                  </a:lnTo>
                  <a:cubicBezTo>
                    <a:pt x="151" y="18"/>
                    <a:pt x="126" y="1"/>
                    <a:pt x="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638634" y="1966639"/>
              <a:ext cx="121100" cy="337755"/>
            </a:xfrm>
            <a:custGeom>
              <a:rect b="b" l="l" r="r" t="t"/>
              <a:pathLst>
                <a:path extrusionOk="0" h="4337" w="1555">
                  <a:moveTo>
                    <a:pt x="1479" y="0"/>
                  </a:moveTo>
                  <a:cubicBezTo>
                    <a:pt x="1429" y="0"/>
                    <a:pt x="1404" y="0"/>
                    <a:pt x="1379" y="50"/>
                  </a:cubicBezTo>
                  <a:lnTo>
                    <a:pt x="276" y="3534"/>
                  </a:lnTo>
                  <a:lnTo>
                    <a:pt x="0" y="4336"/>
                  </a:lnTo>
                  <a:lnTo>
                    <a:pt x="176" y="4336"/>
                  </a:lnTo>
                  <a:lnTo>
                    <a:pt x="426" y="3584"/>
                  </a:lnTo>
                  <a:lnTo>
                    <a:pt x="1529" y="100"/>
                  </a:lnTo>
                  <a:cubicBezTo>
                    <a:pt x="1554" y="50"/>
                    <a:pt x="1529" y="25"/>
                    <a:pt x="14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6094755" y="2302280"/>
              <a:ext cx="2008539" cy="1315662"/>
            </a:xfrm>
            <a:custGeom>
              <a:rect b="b" l="l" r="r" t="t"/>
              <a:pathLst>
                <a:path extrusionOk="0" h="16894" w="25791">
                  <a:moveTo>
                    <a:pt x="51" y="1"/>
                  </a:moveTo>
                  <a:lnTo>
                    <a:pt x="1" y="16893"/>
                  </a:lnTo>
                  <a:lnTo>
                    <a:pt x="25364" y="16793"/>
                  </a:lnTo>
                  <a:lnTo>
                    <a:pt x="257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6180652" y="2358896"/>
              <a:ext cx="1836741" cy="1161465"/>
            </a:xfrm>
            <a:custGeom>
              <a:rect b="b" l="l" r="r" t="t"/>
              <a:pathLst>
                <a:path extrusionOk="0" h="14914" w="23585">
                  <a:moveTo>
                    <a:pt x="51" y="1"/>
                  </a:moveTo>
                  <a:lnTo>
                    <a:pt x="0" y="14913"/>
                  </a:lnTo>
                  <a:lnTo>
                    <a:pt x="0" y="14913"/>
                  </a:lnTo>
                  <a:lnTo>
                    <a:pt x="23209" y="14813"/>
                  </a:lnTo>
                  <a:lnTo>
                    <a:pt x="23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6278229" y="2427192"/>
              <a:ext cx="1313638" cy="940916"/>
            </a:xfrm>
            <a:custGeom>
              <a:rect b="b" l="l" r="r" t="t"/>
              <a:pathLst>
                <a:path extrusionOk="0" h="12082" w="16868">
                  <a:moveTo>
                    <a:pt x="1153" y="1"/>
                  </a:moveTo>
                  <a:cubicBezTo>
                    <a:pt x="527" y="1"/>
                    <a:pt x="26" y="502"/>
                    <a:pt x="26" y="1129"/>
                  </a:cubicBezTo>
                  <a:lnTo>
                    <a:pt x="1" y="10978"/>
                  </a:lnTo>
                  <a:cubicBezTo>
                    <a:pt x="1" y="11580"/>
                    <a:pt x="502" y="12081"/>
                    <a:pt x="1128" y="12081"/>
                  </a:cubicBezTo>
                  <a:lnTo>
                    <a:pt x="15514" y="12031"/>
                  </a:lnTo>
                  <a:cubicBezTo>
                    <a:pt x="16116" y="12031"/>
                    <a:pt x="16617" y="11530"/>
                    <a:pt x="16617" y="10928"/>
                  </a:cubicBezTo>
                  <a:lnTo>
                    <a:pt x="16843" y="1154"/>
                  </a:lnTo>
                  <a:cubicBezTo>
                    <a:pt x="16868" y="527"/>
                    <a:pt x="16367" y="1"/>
                    <a:pt x="15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6340685" y="2739549"/>
              <a:ext cx="497793" cy="167904"/>
            </a:xfrm>
            <a:custGeom>
              <a:rect b="b" l="l" r="r" t="t"/>
              <a:pathLst>
                <a:path extrusionOk="0" h="2156" w="6392">
                  <a:moveTo>
                    <a:pt x="1730" y="0"/>
                  </a:moveTo>
                  <a:lnTo>
                    <a:pt x="1730" y="877"/>
                  </a:lnTo>
                  <a:lnTo>
                    <a:pt x="752" y="877"/>
                  </a:lnTo>
                  <a:lnTo>
                    <a:pt x="752" y="1654"/>
                  </a:lnTo>
                  <a:lnTo>
                    <a:pt x="1" y="1654"/>
                  </a:lnTo>
                  <a:lnTo>
                    <a:pt x="1" y="2155"/>
                  </a:lnTo>
                  <a:lnTo>
                    <a:pt x="6392" y="2155"/>
                  </a:lnTo>
                  <a:lnTo>
                    <a:pt x="6392" y="1554"/>
                  </a:lnTo>
                  <a:lnTo>
                    <a:pt x="5314" y="1554"/>
                  </a:lnTo>
                  <a:lnTo>
                    <a:pt x="5314" y="752"/>
                  </a:lnTo>
                  <a:lnTo>
                    <a:pt x="3935" y="752"/>
                  </a:lnTo>
                  <a:lnTo>
                    <a:pt x="3935" y="326"/>
                  </a:lnTo>
                  <a:lnTo>
                    <a:pt x="2858" y="326"/>
                  </a:lnTo>
                  <a:lnTo>
                    <a:pt x="28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7012127" y="2969825"/>
              <a:ext cx="497793" cy="167904"/>
            </a:xfrm>
            <a:custGeom>
              <a:rect b="b" l="l" r="r" t="t"/>
              <a:pathLst>
                <a:path extrusionOk="0" h="2156" w="6392">
                  <a:moveTo>
                    <a:pt x="1730" y="0"/>
                  </a:moveTo>
                  <a:lnTo>
                    <a:pt x="1730" y="878"/>
                  </a:lnTo>
                  <a:lnTo>
                    <a:pt x="752" y="878"/>
                  </a:lnTo>
                  <a:lnTo>
                    <a:pt x="752" y="1655"/>
                  </a:lnTo>
                  <a:lnTo>
                    <a:pt x="0" y="1655"/>
                  </a:lnTo>
                  <a:lnTo>
                    <a:pt x="0" y="2156"/>
                  </a:lnTo>
                  <a:lnTo>
                    <a:pt x="6391" y="2156"/>
                  </a:lnTo>
                  <a:lnTo>
                    <a:pt x="6391" y="1554"/>
                  </a:lnTo>
                  <a:lnTo>
                    <a:pt x="5313" y="1554"/>
                  </a:lnTo>
                  <a:lnTo>
                    <a:pt x="5313" y="752"/>
                  </a:lnTo>
                  <a:lnTo>
                    <a:pt x="3935" y="752"/>
                  </a:lnTo>
                  <a:lnTo>
                    <a:pt x="3935" y="326"/>
                  </a:lnTo>
                  <a:lnTo>
                    <a:pt x="2857" y="326"/>
                  </a:lnTo>
                  <a:lnTo>
                    <a:pt x="2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6586616" y="2917104"/>
              <a:ext cx="128887" cy="128887"/>
            </a:xfrm>
            <a:custGeom>
              <a:rect b="b" l="l" r="r" t="t"/>
              <a:pathLst>
                <a:path extrusionOk="0" h="1655" w="1655">
                  <a:moveTo>
                    <a:pt x="251" y="1"/>
                  </a:moveTo>
                  <a:lnTo>
                    <a:pt x="251" y="251"/>
                  </a:lnTo>
                  <a:lnTo>
                    <a:pt x="0" y="251"/>
                  </a:lnTo>
                  <a:lnTo>
                    <a:pt x="0" y="728"/>
                  </a:lnTo>
                  <a:lnTo>
                    <a:pt x="251" y="728"/>
                  </a:lnTo>
                  <a:lnTo>
                    <a:pt x="251" y="953"/>
                  </a:lnTo>
                  <a:lnTo>
                    <a:pt x="1178" y="953"/>
                  </a:lnTo>
                  <a:lnTo>
                    <a:pt x="1178" y="1429"/>
                  </a:lnTo>
                  <a:lnTo>
                    <a:pt x="477" y="1429"/>
                  </a:lnTo>
                  <a:lnTo>
                    <a:pt x="477" y="1179"/>
                  </a:lnTo>
                  <a:lnTo>
                    <a:pt x="0" y="1179"/>
                  </a:lnTo>
                  <a:lnTo>
                    <a:pt x="0" y="1429"/>
                  </a:lnTo>
                  <a:lnTo>
                    <a:pt x="251" y="1429"/>
                  </a:lnTo>
                  <a:lnTo>
                    <a:pt x="251" y="1655"/>
                  </a:lnTo>
                  <a:lnTo>
                    <a:pt x="1429" y="1655"/>
                  </a:lnTo>
                  <a:lnTo>
                    <a:pt x="1429" y="1429"/>
                  </a:lnTo>
                  <a:lnTo>
                    <a:pt x="1655" y="1429"/>
                  </a:lnTo>
                  <a:lnTo>
                    <a:pt x="1655" y="953"/>
                  </a:lnTo>
                  <a:lnTo>
                    <a:pt x="1429" y="953"/>
                  </a:lnTo>
                  <a:lnTo>
                    <a:pt x="1429" y="728"/>
                  </a:lnTo>
                  <a:lnTo>
                    <a:pt x="477" y="728"/>
                  </a:lnTo>
                  <a:lnTo>
                    <a:pt x="477" y="251"/>
                  </a:lnTo>
                  <a:lnTo>
                    <a:pt x="1178" y="251"/>
                  </a:lnTo>
                  <a:lnTo>
                    <a:pt x="1178" y="477"/>
                  </a:lnTo>
                  <a:lnTo>
                    <a:pt x="1655" y="477"/>
                  </a:lnTo>
                  <a:lnTo>
                    <a:pt x="1655" y="251"/>
                  </a:lnTo>
                  <a:lnTo>
                    <a:pt x="1429" y="251"/>
                  </a:lnTo>
                  <a:lnTo>
                    <a:pt x="1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6752490" y="2917104"/>
              <a:ext cx="109418" cy="128887"/>
            </a:xfrm>
            <a:custGeom>
              <a:rect b="b" l="l" r="r" t="t"/>
              <a:pathLst>
                <a:path extrusionOk="0" h="1655" w="1405">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6879349" y="2917104"/>
              <a:ext cx="128965" cy="128887"/>
            </a:xfrm>
            <a:custGeom>
              <a:rect b="b" l="l" r="r" t="t"/>
              <a:pathLst>
                <a:path extrusionOk="0" h="1655" w="1656">
                  <a:moveTo>
                    <a:pt x="953" y="251"/>
                  </a:moveTo>
                  <a:lnTo>
                    <a:pt x="953" y="477"/>
                  </a:lnTo>
                  <a:lnTo>
                    <a:pt x="1179" y="477"/>
                  </a:lnTo>
                  <a:lnTo>
                    <a:pt x="1179" y="953"/>
                  </a:lnTo>
                  <a:lnTo>
                    <a:pt x="477" y="953"/>
                  </a:lnTo>
                  <a:lnTo>
                    <a:pt x="477" y="477"/>
                  </a:lnTo>
                  <a:lnTo>
                    <a:pt x="728" y="477"/>
                  </a:lnTo>
                  <a:lnTo>
                    <a:pt x="728" y="251"/>
                  </a:lnTo>
                  <a:close/>
                  <a:moveTo>
                    <a:pt x="477" y="1"/>
                  </a:moveTo>
                  <a:lnTo>
                    <a:pt x="477" y="251"/>
                  </a:lnTo>
                  <a:lnTo>
                    <a:pt x="252" y="251"/>
                  </a:lnTo>
                  <a:lnTo>
                    <a:pt x="252" y="477"/>
                  </a:lnTo>
                  <a:lnTo>
                    <a:pt x="1" y="477"/>
                  </a:lnTo>
                  <a:lnTo>
                    <a:pt x="1" y="1655"/>
                  </a:lnTo>
                  <a:lnTo>
                    <a:pt x="477" y="1655"/>
                  </a:lnTo>
                  <a:lnTo>
                    <a:pt x="477" y="1179"/>
                  </a:lnTo>
                  <a:lnTo>
                    <a:pt x="1179" y="1179"/>
                  </a:lnTo>
                  <a:lnTo>
                    <a:pt x="1179" y="1655"/>
                  </a:lnTo>
                  <a:lnTo>
                    <a:pt x="1655" y="1655"/>
                  </a:lnTo>
                  <a:lnTo>
                    <a:pt x="1655" y="477"/>
                  </a:lnTo>
                  <a:lnTo>
                    <a:pt x="1429" y="477"/>
                  </a:lnTo>
                  <a:lnTo>
                    <a:pt x="1429" y="251"/>
                  </a:lnTo>
                  <a:lnTo>
                    <a:pt x="1179" y="251"/>
                  </a:lnTo>
                  <a:lnTo>
                    <a:pt x="11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7025755" y="2917104"/>
              <a:ext cx="128887" cy="128887"/>
            </a:xfrm>
            <a:custGeom>
              <a:rect b="b" l="l" r="r" t="t"/>
              <a:pathLst>
                <a:path extrusionOk="0" h="1655" w="1655">
                  <a:moveTo>
                    <a:pt x="1179" y="251"/>
                  </a:moveTo>
                  <a:lnTo>
                    <a:pt x="1179" y="728"/>
                  </a:lnTo>
                  <a:lnTo>
                    <a:pt x="953" y="728"/>
                  </a:lnTo>
                  <a:lnTo>
                    <a:pt x="953" y="953"/>
                  </a:lnTo>
                  <a:lnTo>
                    <a:pt x="477" y="953"/>
                  </a:lnTo>
                  <a:lnTo>
                    <a:pt x="477" y="251"/>
                  </a:lnTo>
                  <a:close/>
                  <a:moveTo>
                    <a:pt x="1" y="1"/>
                  </a:moveTo>
                  <a:lnTo>
                    <a:pt x="1" y="1655"/>
                  </a:lnTo>
                  <a:lnTo>
                    <a:pt x="477" y="1655"/>
                  </a:lnTo>
                  <a:lnTo>
                    <a:pt x="477" y="1179"/>
                  </a:lnTo>
                  <a:lnTo>
                    <a:pt x="727" y="1179"/>
                  </a:lnTo>
                  <a:lnTo>
                    <a:pt x="727" y="1429"/>
                  </a:lnTo>
                  <a:lnTo>
                    <a:pt x="953" y="1429"/>
                  </a:lnTo>
                  <a:lnTo>
                    <a:pt x="953" y="1655"/>
                  </a:lnTo>
                  <a:lnTo>
                    <a:pt x="1655" y="1655"/>
                  </a:lnTo>
                  <a:lnTo>
                    <a:pt x="1655" y="1429"/>
                  </a:lnTo>
                  <a:lnTo>
                    <a:pt x="1429" y="1429"/>
                  </a:lnTo>
                  <a:lnTo>
                    <a:pt x="1429" y="1179"/>
                  </a:lnTo>
                  <a:lnTo>
                    <a:pt x="1179" y="1179"/>
                  </a:lnTo>
                  <a:lnTo>
                    <a:pt x="1179" y="953"/>
                  </a:lnTo>
                  <a:lnTo>
                    <a:pt x="1655" y="953"/>
                  </a:lnTo>
                  <a:lnTo>
                    <a:pt x="1655" y="251"/>
                  </a:lnTo>
                  <a:lnTo>
                    <a:pt x="1429" y="251"/>
                  </a:lnTo>
                  <a:lnTo>
                    <a:pt x="1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7191629" y="2917104"/>
              <a:ext cx="109418" cy="128887"/>
            </a:xfrm>
            <a:custGeom>
              <a:rect b="b" l="l" r="r" t="t"/>
              <a:pathLst>
                <a:path extrusionOk="0" h="1655" w="1405">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6586616" y="2749283"/>
              <a:ext cx="128887" cy="128887"/>
            </a:xfrm>
            <a:custGeom>
              <a:rect b="b" l="l" r="r" t="t"/>
              <a:pathLst>
                <a:path extrusionOk="0" h="1655" w="1655">
                  <a:moveTo>
                    <a:pt x="1178" y="251"/>
                  </a:moveTo>
                  <a:lnTo>
                    <a:pt x="1178" y="953"/>
                  </a:lnTo>
                  <a:lnTo>
                    <a:pt x="477" y="953"/>
                  </a:lnTo>
                  <a:lnTo>
                    <a:pt x="477" y="251"/>
                  </a:lnTo>
                  <a:close/>
                  <a:moveTo>
                    <a:pt x="0" y="0"/>
                  </a:moveTo>
                  <a:lnTo>
                    <a:pt x="0" y="1654"/>
                  </a:lnTo>
                  <a:lnTo>
                    <a:pt x="477" y="1654"/>
                  </a:lnTo>
                  <a:lnTo>
                    <a:pt x="477" y="1178"/>
                  </a:lnTo>
                  <a:lnTo>
                    <a:pt x="1429" y="1178"/>
                  </a:lnTo>
                  <a:lnTo>
                    <a:pt x="1429" y="953"/>
                  </a:lnTo>
                  <a:lnTo>
                    <a:pt x="1655" y="953"/>
                  </a:lnTo>
                  <a:lnTo>
                    <a:pt x="1655"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6733021" y="2749283"/>
              <a:ext cx="128887" cy="128887"/>
            </a:xfrm>
            <a:custGeom>
              <a:rect b="b" l="l" r="r" t="t"/>
              <a:pathLst>
                <a:path extrusionOk="0" h="1655" w="1655">
                  <a:moveTo>
                    <a:pt x="1178" y="251"/>
                  </a:moveTo>
                  <a:lnTo>
                    <a:pt x="1178" y="702"/>
                  </a:lnTo>
                  <a:lnTo>
                    <a:pt x="953" y="702"/>
                  </a:lnTo>
                  <a:lnTo>
                    <a:pt x="953" y="953"/>
                  </a:lnTo>
                  <a:lnTo>
                    <a:pt x="476" y="953"/>
                  </a:lnTo>
                  <a:lnTo>
                    <a:pt x="476" y="251"/>
                  </a:lnTo>
                  <a:close/>
                  <a:moveTo>
                    <a:pt x="0" y="0"/>
                  </a:moveTo>
                  <a:lnTo>
                    <a:pt x="0" y="1654"/>
                  </a:lnTo>
                  <a:lnTo>
                    <a:pt x="476" y="1654"/>
                  </a:lnTo>
                  <a:lnTo>
                    <a:pt x="476" y="1178"/>
                  </a:lnTo>
                  <a:lnTo>
                    <a:pt x="727" y="1178"/>
                  </a:lnTo>
                  <a:lnTo>
                    <a:pt x="727" y="1404"/>
                  </a:lnTo>
                  <a:lnTo>
                    <a:pt x="953" y="1404"/>
                  </a:lnTo>
                  <a:lnTo>
                    <a:pt x="953" y="1654"/>
                  </a:lnTo>
                  <a:lnTo>
                    <a:pt x="1654" y="1654"/>
                  </a:lnTo>
                  <a:lnTo>
                    <a:pt x="1654" y="1404"/>
                  </a:lnTo>
                  <a:lnTo>
                    <a:pt x="1429" y="1404"/>
                  </a:lnTo>
                  <a:lnTo>
                    <a:pt x="1429" y="1178"/>
                  </a:lnTo>
                  <a:lnTo>
                    <a:pt x="1178" y="1178"/>
                  </a:lnTo>
                  <a:lnTo>
                    <a:pt x="1178" y="953"/>
                  </a:lnTo>
                  <a:lnTo>
                    <a:pt x="1654" y="953"/>
                  </a:lnTo>
                  <a:lnTo>
                    <a:pt x="1654"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6879349" y="2749283"/>
              <a:ext cx="128965" cy="128887"/>
            </a:xfrm>
            <a:custGeom>
              <a:rect b="b" l="l" r="r" t="t"/>
              <a:pathLst>
                <a:path extrusionOk="0" h="1655" w="1656">
                  <a:moveTo>
                    <a:pt x="1" y="0"/>
                  </a:moveTo>
                  <a:lnTo>
                    <a:pt x="1" y="1654"/>
                  </a:lnTo>
                  <a:lnTo>
                    <a:pt x="1655" y="1654"/>
                  </a:lnTo>
                  <a:lnTo>
                    <a:pt x="1655" y="1404"/>
                  </a:lnTo>
                  <a:lnTo>
                    <a:pt x="477" y="1404"/>
                  </a:lnTo>
                  <a:lnTo>
                    <a:pt x="477" y="953"/>
                  </a:lnTo>
                  <a:lnTo>
                    <a:pt x="1429" y="953"/>
                  </a:lnTo>
                  <a:lnTo>
                    <a:pt x="1429" y="702"/>
                  </a:lnTo>
                  <a:lnTo>
                    <a:pt x="477" y="702"/>
                  </a:lnTo>
                  <a:lnTo>
                    <a:pt x="477" y="251"/>
                  </a:lnTo>
                  <a:lnTo>
                    <a:pt x="1655" y="251"/>
                  </a:lnTo>
                  <a:lnTo>
                    <a:pt x="16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7025755" y="2749283"/>
              <a:ext cx="128887" cy="128887"/>
            </a:xfrm>
            <a:custGeom>
              <a:rect b="b" l="l" r="r" t="t"/>
              <a:pathLst>
                <a:path extrusionOk="0" h="1655" w="1655">
                  <a:moveTo>
                    <a:pt x="251" y="0"/>
                  </a:moveTo>
                  <a:lnTo>
                    <a:pt x="251" y="251"/>
                  </a:lnTo>
                  <a:lnTo>
                    <a:pt x="1" y="251"/>
                  </a:lnTo>
                  <a:lnTo>
                    <a:pt x="1" y="702"/>
                  </a:lnTo>
                  <a:lnTo>
                    <a:pt x="251" y="702"/>
                  </a:lnTo>
                  <a:lnTo>
                    <a:pt x="251" y="953"/>
                  </a:lnTo>
                  <a:lnTo>
                    <a:pt x="1179" y="953"/>
                  </a:lnTo>
                  <a:lnTo>
                    <a:pt x="1179" y="1404"/>
                  </a:lnTo>
                  <a:lnTo>
                    <a:pt x="477" y="1404"/>
                  </a:lnTo>
                  <a:lnTo>
                    <a:pt x="477" y="1178"/>
                  </a:lnTo>
                  <a:lnTo>
                    <a:pt x="1" y="1178"/>
                  </a:lnTo>
                  <a:lnTo>
                    <a:pt x="1" y="1404"/>
                  </a:lnTo>
                  <a:lnTo>
                    <a:pt x="251" y="1404"/>
                  </a:lnTo>
                  <a:lnTo>
                    <a:pt x="251" y="1654"/>
                  </a:lnTo>
                  <a:lnTo>
                    <a:pt x="1429" y="1654"/>
                  </a:lnTo>
                  <a:lnTo>
                    <a:pt x="1429" y="1404"/>
                  </a:lnTo>
                  <a:lnTo>
                    <a:pt x="1655" y="1404"/>
                  </a:lnTo>
                  <a:lnTo>
                    <a:pt x="1655" y="953"/>
                  </a:lnTo>
                  <a:lnTo>
                    <a:pt x="1429" y="953"/>
                  </a:lnTo>
                  <a:lnTo>
                    <a:pt x="1429" y="702"/>
                  </a:lnTo>
                  <a:lnTo>
                    <a:pt x="477" y="702"/>
                  </a:lnTo>
                  <a:lnTo>
                    <a:pt x="477" y="251"/>
                  </a:lnTo>
                  <a:lnTo>
                    <a:pt x="1179" y="251"/>
                  </a:lnTo>
                  <a:lnTo>
                    <a:pt x="1179" y="477"/>
                  </a:lnTo>
                  <a:lnTo>
                    <a:pt x="1655" y="477"/>
                  </a:lnTo>
                  <a:lnTo>
                    <a:pt x="1655" y="251"/>
                  </a:lnTo>
                  <a:lnTo>
                    <a:pt x="1429" y="251"/>
                  </a:lnTo>
                  <a:lnTo>
                    <a:pt x="1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7174107" y="2749283"/>
              <a:ext cx="126940" cy="128887"/>
            </a:xfrm>
            <a:custGeom>
              <a:rect b="b" l="l" r="r" t="t"/>
              <a:pathLst>
                <a:path extrusionOk="0" h="1655" w="1630">
                  <a:moveTo>
                    <a:pt x="226" y="0"/>
                  </a:moveTo>
                  <a:lnTo>
                    <a:pt x="226" y="251"/>
                  </a:lnTo>
                  <a:lnTo>
                    <a:pt x="0" y="251"/>
                  </a:lnTo>
                  <a:lnTo>
                    <a:pt x="0" y="702"/>
                  </a:lnTo>
                  <a:lnTo>
                    <a:pt x="226" y="702"/>
                  </a:lnTo>
                  <a:lnTo>
                    <a:pt x="226" y="953"/>
                  </a:lnTo>
                  <a:lnTo>
                    <a:pt x="1153" y="953"/>
                  </a:lnTo>
                  <a:lnTo>
                    <a:pt x="1153" y="1404"/>
                  </a:lnTo>
                  <a:lnTo>
                    <a:pt x="452" y="1404"/>
                  </a:lnTo>
                  <a:lnTo>
                    <a:pt x="452" y="1178"/>
                  </a:lnTo>
                  <a:lnTo>
                    <a:pt x="0" y="1178"/>
                  </a:lnTo>
                  <a:lnTo>
                    <a:pt x="0" y="1404"/>
                  </a:lnTo>
                  <a:lnTo>
                    <a:pt x="226" y="1404"/>
                  </a:lnTo>
                  <a:lnTo>
                    <a:pt x="226" y="1654"/>
                  </a:lnTo>
                  <a:lnTo>
                    <a:pt x="1404" y="1654"/>
                  </a:lnTo>
                  <a:lnTo>
                    <a:pt x="1404" y="1404"/>
                  </a:lnTo>
                  <a:lnTo>
                    <a:pt x="1629" y="1404"/>
                  </a:lnTo>
                  <a:lnTo>
                    <a:pt x="1629" y="953"/>
                  </a:lnTo>
                  <a:lnTo>
                    <a:pt x="1404" y="953"/>
                  </a:lnTo>
                  <a:lnTo>
                    <a:pt x="1404" y="702"/>
                  </a:lnTo>
                  <a:lnTo>
                    <a:pt x="452" y="702"/>
                  </a:lnTo>
                  <a:lnTo>
                    <a:pt x="452" y="251"/>
                  </a:lnTo>
                  <a:lnTo>
                    <a:pt x="1153" y="251"/>
                  </a:lnTo>
                  <a:lnTo>
                    <a:pt x="1153" y="477"/>
                  </a:lnTo>
                  <a:lnTo>
                    <a:pt x="1629" y="477"/>
                  </a:lnTo>
                  <a:lnTo>
                    <a:pt x="1629" y="251"/>
                  </a:lnTo>
                  <a:lnTo>
                    <a:pt x="1404" y="251"/>
                  </a:lnTo>
                  <a:lnTo>
                    <a:pt x="14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7665968" y="2452579"/>
              <a:ext cx="279191" cy="648097"/>
            </a:xfrm>
            <a:custGeom>
              <a:rect b="b" l="l" r="r" t="t"/>
              <a:pathLst>
                <a:path extrusionOk="0" h="8322" w="3585">
                  <a:moveTo>
                    <a:pt x="0" y="1"/>
                  </a:moveTo>
                  <a:lnTo>
                    <a:pt x="0" y="8322"/>
                  </a:lnTo>
                  <a:lnTo>
                    <a:pt x="3584" y="8322"/>
                  </a:lnTo>
                  <a:lnTo>
                    <a:pt x="3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7701090" y="2511141"/>
              <a:ext cx="218680" cy="218680"/>
            </a:xfrm>
            <a:custGeom>
              <a:rect b="b" l="l" r="r" t="t"/>
              <a:pathLst>
                <a:path extrusionOk="0" h="2808" w="2808">
                  <a:moveTo>
                    <a:pt x="1404" y="1"/>
                  </a:moveTo>
                  <a:cubicBezTo>
                    <a:pt x="627" y="1"/>
                    <a:pt x="0" y="627"/>
                    <a:pt x="0" y="1404"/>
                  </a:cubicBezTo>
                  <a:cubicBezTo>
                    <a:pt x="0" y="2181"/>
                    <a:pt x="627" y="2808"/>
                    <a:pt x="1404" y="2808"/>
                  </a:cubicBezTo>
                  <a:cubicBezTo>
                    <a:pt x="2181" y="2808"/>
                    <a:pt x="2807" y="2181"/>
                    <a:pt x="2807" y="1404"/>
                  </a:cubicBezTo>
                  <a:cubicBezTo>
                    <a:pt x="2807" y="627"/>
                    <a:pt x="2181" y="1"/>
                    <a:pt x="1404"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7701090" y="2827314"/>
              <a:ext cx="218680" cy="216733"/>
            </a:xfrm>
            <a:custGeom>
              <a:rect b="b" l="l" r="r" t="t"/>
              <a:pathLst>
                <a:path extrusionOk="0" h="2783" w="2808">
                  <a:moveTo>
                    <a:pt x="1404" y="1"/>
                  </a:moveTo>
                  <a:cubicBezTo>
                    <a:pt x="627" y="1"/>
                    <a:pt x="0" y="627"/>
                    <a:pt x="0" y="1404"/>
                  </a:cubicBezTo>
                  <a:cubicBezTo>
                    <a:pt x="0" y="2181"/>
                    <a:pt x="627" y="2783"/>
                    <a:pt x="1404" y="2783"/>
                  </a:cubicBezTo>
                  <a:cubicBezTo>
                    <a:pt x="2181" y="2783"/>
                    <a:pt x="2807" y="2181"/>
                    <a:pt x="2807" y="1404"/>
                  </a:cubicBezTo>
                  <a:cubicBezTo>
                    <a:pt x="2807" y="627"/>
                    <a:pt x="2181" y="1"/>
                    <a:pt x="1404"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7691355" y="2499460"/>
              <a:ext cx="216655" cy="218680"/>
            </a:xfrm>
            <a:custGeom>
              <a:rect b="b" l="l" r="r" t="t"/>
              <a:pathLst>
                <a:path extrusionOk="0" h="2808" w="2782">
                  <a:moveTo>
                    <a:pt x="1378" y="0"/>
                  </a:moveTo>
                  <a:cubicBezTo>
                    <a:pt x="627" y="0"/>
                    <a:pt x="0" y="627"/>
                    <a:pt x="0" y="1404"/>
                  </a:cubicBezTo>
                  <a:cubicBezTo>
                    <a:pt x="0" y="2181"/>
                    <a:pt x="627" y="2807"/>
                    <a:pt x="1378" y="2807"/>
                  </a:cubicBezTo>
                  <a:cubicBezTo>
                    <a:pt x="2155" y="2807"/>
                    <a:pt x="2782" y="2181"/>
                    <a:pt x="2782" y="1404"/>
                  </a:cubicBezTo>
                  <a:cubicBezTo>
                    <a:pt x="2782" y="627"/>
                    <a:pt x="2155"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7691355" y="2815633"/>
              <a:ext cx="216655" cy="218680"/>
            </a:xfrm>
            <a:custGeom>
              <a:rect b="b" l="l" r="r" t="t"/>
              <a:pathLst>
                <a:path extrusionOk="0" h="2808" w="2782">
                  <a:moveTo>
                    <a:pt x="1378" y="0"/>
                  </a:moveTo>
                  <a:cubicBezTo>
                    <a:pt x="627" y="0"/>
                    <a:pt x="0" y="627"/>
                    <a:pt x="0" y="1404"/>
                  </a:cubicBezTo>
                  <a:cubicBezTo>
                    <a:pt x="0" y="2181"/>
                    <a:pt x="627" y="2808"/>
                    <a:pt x="1378" y="2808"/>
                  </a:cubicBezTo>
                  <a:cubicBezTo>
                    <a:pt x="2155" y="2808"/>
                    <a:pt x="2782" y="2181"/>
                    <a:pt x="2782" y="1404"/>
                  </a:cubicBezTo>
                  <a:cubicBezTo>
                    <a:pt x="2782" y="627"/>
                    <a:pt x="2155" y="0"/>
                    <a:pt x="1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7669862" y="3227436"/>
              <a:ext cx="263537" cy="3972"/>
            </a:xfrm>
            <a:custGeom>
              <a:rect b="b" l="l" r="r" t="t"/>
              <a:pathLst>
                <a:path extrusionOk="0" h="51" w="3384">
                  <a:moveTo>
                    <a:pt x="0" y="1"/>
                  </a:moveTo>
                  <a:lnTo>
                    <a:pt x="0" y="51"/>
                  </a:lnTo>
                  <a:lnTo>
                    <a:pt x="3384" y="51"/>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7669862" y="3274317"/>
              <a:ext cx="263537" cy="3972"/>
            </a:xfrm>
            <a:custGeom>
              <a:rect b="b" l="l" r="r" t="t"/>
              <a:pathLst>
                <a:path extrusionOk="0" h="51" w="3384">
                  <a:moveTo>
                    <a:pt x="0" y="0"/>
                  </a:moveTo>
                  <a:lnTo>
                    <a:pt x="0" y="50"/>
                  </a:lnTo>
                  <a:lnTo>
                    <a:pt x="3384" y="50"/>
                  </a:lnTo>
                  <a:lnTo>
                    <a:pt x="33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7669862" y="3319173"/>
              <a:ext cx="263537" cy="5919"/>
            </a:xfrm>
            <a:custGeom>
              <a:rect b="b" l="l" r="r" t="t"/>
              <a:pathLst>
                <a:path extrusionOk="0" h="76" w="3384">
                  <a:moveTo>
                    <a:pt x="0" y="1"/>
                  </a:moveTo>
                  <a:lnTo>
                    <a:pt x="0" y="76"/>
                  </a:lnTo>
                  <a:lnTo>
                    <a:pt x="3384" y="76"/>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7669862" y="3366054"/>
              <a:ext cx="263537" cy="5919"/>
            </a:xfrm>
            <a:custGeom>
              <a:rect b="b" l="l" r="r" t="t"/>
              <a:pathLst>
                <a:path extrusionOk="0" h="76" w="3384">
                  <a:moveTo>
                    <a:pt x="0" y="0"/>
                  </a:moveTo>
                  <a:lnTo>
                    <a:pt x="0" y="75"/>
                  </a:lnTo>
                  <a:lnTo>
                    <a:pt x="3384" y="75"/>
                  </a:lnTo>
                  <a:lnTo>
                    <a:pt x="33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6321139" y="3422669"/>
              <a:ext cx="144541" cy="42988"/>
            </a:xfrm>
            <a:custGeom>
              <a:rect b="b" l="l" r="r" t="t"/>
              <a:pathLst>
                <a:path extrusionOk="0" h="552" w="1856">
                  <a:moveTo>
                    <a:pt x="277" y="0"/>
                  </a:moveTo>
                  <a:cubicBezTo>
                    <a:pt x="126" y="0"/>
                    <a:pt x="1" y="125"/>
                    <a:pt x="1" y="276"/>
                  </a:cubicBezTo>
                  <a:cubicBezTo>
                    <a:pt x="1" y="426"/>
                    <a:pt x="126" y="551"/>
                    <a:pt x="277" y="551"/>
                  </a:cubicBezTo>
                  <a:lnTo>
                    <a:pt x="1580" y="551"/>
                  </a:lnTo>
                  <a:cubicBezTo>
                    <a:pt x="1730" y="551"/>
                    <a:pt x="1856" y="426"/>
                    <a:pt x="1856" y="276"/>
                  </a:cubicBezTo>
                  <a:cubicBezTo>
                    <a:pt x="1856" y="125"/>
                    <a:pt x="1730" y="0"/>
                    <a:pt x="1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6567069" y="3422669"/>
              <a:ext cx="144541" cy="42988"/>
            </a:xfrm>
            <a:custGeom>
              <a:rect b="b" l="l" r="r" t="t"/>
              <a:pathLst>
                <a:path extrusionOk="0" h="552" w="1856">
                  <a:moveTo>
                    <a:pt x="277" y="0"/>
                  </a:moveTo>
                  <a:cubicBezTo>
                    <a:pt x="126" y="0"/>
                    <a:pt x="1" y="125"/>
                    <a:pt x="1" y="276"/>
                  </a:cubicBezTo>
                  <a:cubicBezTo>
                    <a:pt x="1" y="426"/>
                    <a:pt x="126" y="551"/>
                    <a:pt x="277" y="551"/>
                  </a:cubicBezTo>
                  <a:lnTo>
                    <a:pt x="1555" y="551"/>
                  </a:lnTo>
                  <a:cubicBezTo>
                    <a:pt x="1730" y="551"/>
                    <a:pt x="1856" y="426"/>
                    <a:pt x="1856" y="276"/>
                  </a:cubicBezTo>
                  <a:cubicBezTo>
                    <a:pt x="1856" y="125"/>
                    <a:pt x="1730" y="0"/>
                    <a:pt x="1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7172160" y="3422669"/>
              <a:ext cx="144463" cy="42988"/>
            </a:xfrm>
            <a:custGeom>
              <a:rect b="b" l="l" r="r" t="t"/>
              <a:pathLst>
                <a:path extrusionOk="0" h="552" w="1855">
                  <a:moveTo>
                    <a:pt x="301" y="0"/>
                  </a:moveTo>
                  <a:cubicBezTo>
                    <a:pt x="126" y="0"/>
                    <a:pt x="0" y="125"/>
                    <a:pt x="0" y="276"/>
                  </a:cubicBezTo>
                  <a:cubicBezTo>
                    <a:pt x="0" y="426"/>
                    <a:pt x="126" y="551"/>
                    <a:pt x="301"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7418091" y="3422669"/>
              <a:ext cx="144463" cy="42988"/>
            </a:xfrm>
            <a:custGeom>
              <a:rect b="b" l="l" r="r" t="t"/>
              <a:pathLst>
                <a:path extrusionOk="0" h="552" w="1855">
                  <a:moveTo>
                    <a:pt x="276" y="0"/>
                  </a:moveTo>
                  <a:cubicBezTo>
                    <a:pt x="126" y="0"/>
                    <a:pt x="0" y="125"/>
                    <a:pt x="0" y="276"/>
                  </a:cubicBezTo>
                  <a:cubicBezTo>
                    <a:pt x="0" y="426"/>
                    <a:pt x="126" y="551"/>
                    <a:pt x="276"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6362179" y="3584649"/>
              <a:ext cx="150381" cy="158169"/>
            </a:xfrm>
            <a:custGeom>
              <a:rect b="b" l="l" r="r" t="t"/>
              <a:pathLst>
                <a:path extrusionOk="0" h="2031" w="1931">
                  <a:moveTo>
                    <a:pt x="0" y="0"/>
                  </a:moveTo>
                  <a:lnTo>
                    <a:pt x="953" y="2030"/>
                  </a:lnTo>
                  <a:lnTo>
                    <a:pt x="1930" y="100"/>
                  </a:lnTo>
                  <a:lnTo>
                    <a:pt x="0" y="0"/>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7664021" y="3584649"/>
              <a:ext cx="150304" cy="158169"/>
            </a:xfrm>
            <a:custGeom>
              <a:rect b="b" l="l" r="r" t="t"/>
              <a:pathLst>
                <a:path extrusionOk="0" h="2031" w="1930">
                  <a:moveTo>
                    <a:pt x="0" y="0"/>
                  </a:moveTo>
                  <a:lnTo>
                    <a:pt x="953" y="2030"/>
                  </a:lnTo>
                  <a:lnTo>
                    <a:pt x="1930" y="100"/>
                  </a:lnTo>
                  <a:lnTo>
                    <a:pt x="0" y="0"/>
                  </a:lnTo>
                  <a:close/>
                </a:path>
              </a:pathLst>
            </a:custGeom>
            <a:solidFill>
              <a:srgbClr val="21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6143583" y="1579522"/>
              <a:ext cx="1163334" cy="664529"/>
            </a:xfrm>
            <a:custGeom>
              <a:rect b="b" l="l" r="r" t="t"/>
              <a:pathLst>
                <a:path extrusionOk="0" h="8533" w="14938">
                  <a:moveTo>
                    <a:pt x="13881" y="1"/>
                  </a:moveTo>
                  <a:cubicBezTo>
                    <a:pt x="13857" y="1"/>
                    <a:pt x="13834" y="3"/>
                    <a:pt x="13810" y="9"/>
                  </a:cubicBezTo>
                  <a:lnTo>
                    <a:pt x="426" y="1863"/>
                  </a:lnTo>
                  <a:cubicBezTo>
                    <a:pt x="176" y="1888"/>
                    <a:pt x="0" y="2139"/>
                    <a:pt x="50" y="2365"/>
                  </a:cubicBezTo>
                  <a:lnTo>
                    <a:pt x="1003" y="8154"/>
                  </a:lnTo>
                  <a:cubicBezTo>
                    <a:pt x="1050" y="8365"/>
                    <a:pt x="1228" y="8532"/>
                    <a:pt x="1436" y="8532"/>
                  </a:cubicBezTo>
                  <a:cubicBezTo>
                    <a:pt x="1450" y="8532"/>
                    <a:pt x="1465" y="8532"/>
                    <a:pt x="1479" y="8530"/>
                  </a:cubicBezTo>
                  <a:lnTo>
                    <a:pt x="14512" y="7252"/>
                  </a:lnTo>
                  <a:cubicBezTo>
                    <a:pt x="14762" y="7227"/>
                    <a:pt x="14938" y="7001"/>
                    <a:pt x="14913" y="6776"/>
                  </a:cubicBezTo>
                  <a:lnTo>
                    <a:pt x="14286" y="385"/>
                  </a:lnTo>
                  <a:cubicBezTo>
                    <a:pt x="14264" y="183"/>
                    <a:pt x="14081" y="1"/>
                    <a:pt x="13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6204092" y="1613320"/>
              <a:ext cx="1063807" cy="591480"/>
            </a:xfrm>
            <a:custGeom>
              <a:rect b="b" l="l" r="r" t="t"/>
              <a:pathLst>
                <a:path extrusionOk="0" h="7595" w="13660">
                  <a:moveTo>
                    <a:pt x="13008" y="1"/>
                  </a:moveTo>
                  <a:lnTo>
                    <a:pt x="0" y="1956"/>
                  </a:lnTo>
                  <a:lnTo>
                    <a:pt x="852" y="7595"/>
                  </a:lnTo>
                  <a:lnTo>
                    <a:pt x="13659" y="6216"/>
                  </a:lnTo>
                  <a:lnTo>
                    <a:pt x="130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6358285" y="1806061"/>
              <a:ext cx="103499" cy="100150"/>
            </a:xfrm>
            <a:custGeom>
              <a:rect b="b" l="l" r="r" t="t"/>
              <a:pathLst>
                <a:path extrusionOk="0" h="1286" w="1329">
                  <a:moveTo>
                    <a:pt x="636" y="1"/>
                  </a:moveTo>
                  <a:cubicBezTo>
                    <a:pt x="608" y="1"/>
                    <a:pt x="580" y="3"/>
                    <a:pt x="552" y="7"/>
                  </a:cubicBezTo>
                  <a:cubicBezTo>
                    <a:pt x="226" y="57"/>
                    <a:pt x="0" y="358"/>
                    <a:pt x="50" y="684"/>
                  </a:cubicBezTo>
                  <a:lnTo>
                    <a:pt x="125" y="1285"/>
                  </a:lnTo>
                  <a:lnTo>
                    <a:pt x="1328" y="1135"/>
                  </a:lnTo>
                  <a:lnTo>
                    <a:pt x="1228" y="533"/>
                  </a:lnTo>
                  <a:cubicBezTo>
                    <a:pt x="1205" y="236"/>
                    <a:pt x="931"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6379701" y="1991948"/>
              <a:ext cx="103577" cy="100228"/>
            </a:xfrm>
            <a:custGeom>
              <a:rect b="b" l="l" r="r" t="t"/>
              <a:pathLst>
                <a:path extrusionOk="0" h="1287" w="1330">
                  <a:moveTo>
                    <a:pt x="1204" y="1"/>
                  </a:moveTo>
                  <a:lnTo>
                    <a:pt x="1" y="151"/>
                  </a:lnTo>
                  <a:lnTo>
                    <a:pt x="101" y="753"/>
                  </a:lnTo>
                  <a:cubicBezTo>
                    <a:pt x="124" y="1071"/>
                    <a:pt x="394" y="1286"/>
                    <a:pt x="687" y="1286"/>
                  </a:cubicBezTo>
                  <a:cubicBezTo>
                    <a:pt x="717" y="1286"/>
                    <a:pt x="747" y="1284"/>
                    <a:pt x="778" y="1279"/>
                  </a:cubicBezTo>
                  <a:cubicBezTo>
                    <a:pt x="1104" y="1229"/>
                    <a:pt x="1329" y="928"/>
                    <a:pt x="1304" y="602"/>
                  </a:cubicBezTo>
                  <a:lnTo>
                    <a:pt x="12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6463651" y="1888375"/>
              <a:ext cx="103499" cy="101708"/>
            </a:xfrm>
            <a:custGeom>
              <a:rect b="b" l="l" r="r" t="t"/>
              <a:pathLst>
                <a:path extrusionOk="0" h="1306" w="1329">
                  <a:moveTo>
                    <a:pt x="651" y="1"/>
                  </a:moveTo>
                  <a:cubicBezTo>
                    <a:pt x="635" y="1"/>
                    <a:pt x="619" y="1"/>
                    <a:pt x="602" y="3"/>
                  </a:cubicBezTo>
                  <a:lnTo>
                    <a:pt x="1" y="103"/>
                  </a:lnTo>
                  <a:lnTo>
                    <a:pt x="151" y="1306"/>
                  </a:lnTo>
                  <a:lnTo>
                    <a:pt x="752" y="1206"/>
                  </a:lnTo>
                  <a:cubicBezTo>
                    <a:pt x="1103" y="1181"/>
                    <a:pt x="1329" y="855"/>
                    <a:pt x="1279" y="529"/>
                  </a:cubicBezTo>
                  <a:cubicBezTo>
                    <a:pt x="1231" y="220"/>
                    <a:pt x="958" y="1"/>
                    <a:pt x="6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6274336" y="1908077"/>
              <a:ext cx="103499" cy="101708"/>
            </a:xfrm>
            <a:custGeom>
              <a:rect b="b" l="l" r="r" t="t"/>
              <a:pathLst>
                <a:path extrusionOk="0" h="1306" w="1329">
                  <a:moveTo>
                    <a:pt x="1178" y="0"/>
                  </a:moveTo>
                  <a:lnTo>
                    <a:pt x="577" y="101"/>
                  </a:lnTo>
                  <a:cubicBezTo>
                    <a:pt x="251" y="126"/>
                    <a:pt x="0" y="451"/>
                    <a:pt x="51" y="777"/>
                  </a:cubicBezTo>
                  <a:cubicBezTo>
                    <a:pt x="98" y="1087"/>
                    <a:pt x="372" y="1305"/>
                    <a:pt x="678" y="1305"/>
                  </a:cubicBezTo>
                  <a:cubicBezTo>
                    <a:pt x="694" y="1305"/>
                    <a:pt x="711" y="1305"/>
                    <a:pt x="727" y="1304"/>
                  </a:cubicBezTo>
                  <a:lnTo>
                    <a:pt x="1329" y="1203"/>
                  </a:lnTo>
                  <a:lnTo>
                    <a:pt x="11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6668618" y="1778493"/>
              <a:ext cx="121100" cy="63470"/>
            </a:xfrm>
            <a:custGeom>
              <a:rect b="b" l="l" r="r" t="t"/>
              <a:pathLst>
                <a:path extrusionOk="0" h="815" w="1555">
                  <a:moveTo>
                    <a:pt x="1205" y="0"/>
                  </a:moveTo>
                  <a:cubicBezTo>
                    <a:pt x="1180" y="0"/>
                    <a:pt x="1154" y="4"/>
                    <a:pt x="1128" y="10"/>
                  </a:cubicBezTo>
                  <a:lnTo>
                    <a:pt x="326" y="110"/>
                  </a:lnTo>
                  <a:cubicBezTo>
                    <a:pt x="151" y="135"/>
                    <a:pt x="0" y="311"/>
                    <a:pt x="25" y="511"/>
                  </a:cubicBezTo>
                  <a:cubicBezTo>
                    <a:pt x="48" y="674"/>
                    <a:pt x="222" y="815"/>
                    <a:pt x="387" y="815"/>
                  </a:cubicBezTo>
                  <a:cubicBezTo>
                    <a:pt x="400" y="815"/>
                    <a:pt x="413" y="814"/>
                    <a:pt x="426" y="812"/>
                  </a:cubicBezTo>
                  <a:lnTo>
                    <a:pt x="1228" y="687"/>
                  </a:lnTo>
                  <a:cubicBezTo>
                    <a:pt x="1404" y="662"/>
                    <a:pt x="1554" y="486"/>
                    <a:pt x="1529" y="311"/>
                  </a:cubicBezTo>
                  <a:cubicBezTo>
                    <a:pt x="1507" y="137"/>
                    <a:pt x="1372" y="0"/>
                    <a:pt x="1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6680300" y="1888297"/>
              <a:ext cx="121100" cy="63003"/>
            </a:xfrm>
            <a:custGeom>
              <a:rect b="b" l="l" r="r" t="t"/>
              <a:pathLst>
                <a:path extrusionOk="0" h="809" w="1555">
                  <a:moveTo>
                    <a:pt x="1174" y="0"/>
                  </a:moveTo>
                  <a:cubicBezTo>
                    <a:pt x="1158" y="0"/>
                    <a:pt x="1143" y="2"/>
                    <a:pt x="1128" y="4"/>
                  </a:cubicBezTo>
                  <a:lnTo>
                    <a:pt x="326" y="104"/>
                  </a:lnTo>
                  <a:cubicBezTo>
                    <a:pt x="151" y="129"/>
                    <a:pt x="1" y="304"/>
                    <a:pt x="26" y="505"/>
                  </a:cubicBezTo>
                  <a:cubicBezTo>
                    <a:pt x="48" y="688"/>
                    <a:pt x="197" y="809"/>
                    <a:pt x="376" y="809"/>
                  </a:cubicBezTo>
                  <a:cubicBezTo>
                    <a:pt x="393" y="809"/>
                    <a:pt x="410" y="808"/>
                    <a:pt x="427" y="806"/>
                  </a:cubicBezTo>
                  <a:lnTo>
                    <a:pt x="1229" y="705"/>
                  </a:lnTo>
                  <a:cubicBezTo>
                    <a:pt x="1404" y="680"/>
                    <a:pt x="1554" y="480"/>
                    <a:pt x="1529" y="304"/>
                  </a:cubicBezTo>
                  <a:cubicBezTo>
                    <a:pt x="1506" y="121"/>
                    <a:pt x="1337"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6674459" y="2034079"/>
              <a:ext cx="66430" cy="60355"/>
            </a:xfrm>
            <a:custGeom>
              <a:rect b="b" l="l" r="r" t="t"/>
              <a:pathLst>
                <a:path extrusionOk="0" h="775" w="853">
                  <a:moveTo>
                    <a:pt x="413" y="0"/>
                  </a:moveTo>
                  <a:cubicBezTo>
                    <a:pt x="245" y="0"/>
                    <a:pt x="93" y="120"/>
                    <a:pt x="50" y="312"/>
                  </a:cubicBezTo>
                  <a:cubicBezTo>
                    <a:pt x="0" y="513"/>
                    <a:pt x="126" y="713"/>
                    <a:pt x="326" y="763"/>
                  </a:cubicBezTo>
                  <a:cubicBezTo>
                    <a:pt x="360" y="771"/>
                    <a:pt x="393" y="774"/>
                    <a:pt x="425" y="774"/>
                  </a:cubicBezTo>
                  <a:cubicBezTo>
                    <a:pt x="608" y="774"/>
                    <a:pt x="760" y="658"/>
                    <a:pt x="802" y="488"/>
                  </a:cubicBezTo>
                  <a:cubicBezTo>
                    <a:pt x="852" y="262"/>
                    <a:pt x="727" y="61"/>
                    <a:pt x="502" y="11"/>
                  </a:cubicBezTo>
                  <a:cubicBezTo>
                    <a:pt x="472" y="4"/>
                    <a:pt x="442" y="0"/>
                    <a:pt x="4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6793530" y="2022398"/>
              <a:ext cx="68376" cy="60277"/>
            </a:xfrm>
            <a:custGeom>
              <a:rect b="b" l="l" r="r" t="t"/>
              <a:pathLst>
                <a:path extrusionOk="0" h="774" w="878">
                  <a:moveTo>
                    <a:pt x="437" y="0"/>
                  </a:moveTo>
                  <a:cubicBezTo>
                    <a:pt x="263" y="0"/>
                    <a:pt x="93" y="119"/>
                    <a:pt x="50" y="312"/>
                  </a:cubicBezTo>
                  <a:cubicBezTo>
                    <a:pt x="0" y="512"/>
                    <a:pt x="125" y="713"/>
                    <a:pt x="351" y="763"/>
                  </a:cubicBezTo>
                  <a:cubicBezTo>
                    <a:pt x="381" y="770"/>
                    <a:pt x="411" y="774"/>
                    <a:pt x="442" y="774"/>
                  </a:cubicBezTo>
                  <a:cubicBezTo>
                    <a:pt x="615" y="774"/>
                    <a:pt x="785" y="658"/>
                    <a:pt x="827" y="487"/>
                  </a:cubicBezTo>
                  <a:cubicBezTo>
                    <a:pt x="877" y="262"/>
                    <a:pt x="727" y="61"/>
                    <a:pt x="526" y="11"/>
                  </a:cubicBezTo>
                  <a:cubicBezTo>
                    <a:pt x="497" y="4"/>
                    <a:pt x="467" y="0"/>
                    <a:pt x="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6908630" y="1809254"/>
              <a:ext cx="111365" cy="10194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6"/>
                    <a:pt x="754"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7035489" y="1715570"/>
              <a:ext cx="111365" cy="101942"/>
            </a:xfrm>
            <a:custGeom>
              <a:rect b="b" l="l" r="r" t="t"/>
              <a:pathLst>
                <a:path extrusionOk="0" h="1309" w="1430">
                  <a:moveTo>
                    <a:pt x="706"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30" y="442"/>
                    <a:pt x="1204" y="91"/>
                    <a:pt x="853" y="16"/>
                  </a:cubicBezTo>
                  <a:cubicBezTo>
                    <a:pt x="804" y="6"/>
                    <a:pt x="754" y="0"/>
                    <a:pt x="7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6965246" y="1939383"/>
              <a:ext cx="111365" cy="100773"/>
            </a:xfrm>
            <a:custGeom>
              <a:rect b="b" l="l" r="r" t="t"/>
              <a:pathLst>
                <a:path extrusionOk="0" h="1294" w="1430">
                  <a:moveTo>
                    <a:pt x="709" y="0"/>
                  </a:moveTo>
                  <a:cubicBezTo>
                    <a:pt x="420" y="0"/>
                    <a:pt x="160" y="206"/>
                    <a:pt x="76" y="501"/>
                  </a:cubicBezTo>
                  <a:cubicBezTo>
                    <a:pt x="1" y="851"/>
                    <a:pt x="226" y="1202"/>
                    <a:pt x="577" y="1277"/>
                  </a:cubicBezTo>
                  <a:cubicBezTo>
                    <a:pt x="627" y="1288"/>
                    <a:pt x="676" y="1293"/>
                    <a:pt x="725" y="1293"/>
                  </a:cubicBezTo>
                  <a:cubicBezTo>
                    <a:pt x="1021" y="1293"/>
                    <a:pt x="1289" y="1103"/>
                    <a:pt x="1354" y="801"/>
                  </a:cubicBezTo>
                  <a:cubicBezTo>
                    <a:pt x="1429" y="450"/>
                    <a:pt x="1229" y="100"/>
                    <a:pt x="878" y="24"/>
                  </a:cubicBezTo>
                  <a:cubicBezTo>
                    <a:pt x="821" y="8"/>
                    <a:pt x="764" y="0"/>
                    <a:pt x="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7092104" y="1845699"/>
              <a:ext cx="111365" cy="100773"/>
            </a:xfrm>
            <a:custGeom>
              <a:rect b="b" l="l" r="r" t="t"/>
              <a:pathLst>
                <a:path extrusionOk="0" h="1294" w="1430">
                  <a:moveTo>
                    <a:pt x="709" y="0"/>
                  </a:moveTo>
                  <a:cubicBezTo>
                    <a:pt x="420" y="0"/>
                    <a:pt x="160" y="206"/>
                    <a:pt x="76" y="501"/>
                  </a:cubicBezTo>
                  <a:cubicBezTo>
                    <a:pt x="1" y="851"/>
                    <a:pt x="226" y="1202"/>
                    <a:pt x="577" y="1277"/>
                  </a:cubicBezTo>
                  <a:cubicBezTo>
                    <a:pt x="627" y="1288"/>
                    <a:pt x="676" y="1293"/>
                    <a:pt x="725" y="1293"/>
                  </a:cubicBezTo>
                  <a:cubicBezTo>
                    <a:pt x="1021" y="1293"/>
                    <a:pt x="1290" y="1103"/>
                    <a:pt x="1354" y="801"/>
                  </a:cubicBezTo>
                  <a:cubicBezTo>
                    <a:pt x="1429" y="450"/>
                    <a:pt x="1229" y="100"/>
                    <a:pt x="878" y="24"/>
                  </a:cubicBezTo>
                  <a:cubicBezTo>
                    <a:pt x="821" y="8"/>
                    <a:pt x="764" y="0"/>
                    <a:pt x="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6299723" y="1660045"/>
              <a:ext cx="152328" cy="58798"/>
            </a:xfrm>
            <a:custGeom>
              <a:rect b="b" l="l" r="r" t="t"/>
              <a:pathLst>
                <a:path extrusionOk="0" h="755" w="1956">
                  <a:moveTo>
                    <a:pt x="1374" y="0"/>
                  </a:moveTo>
                  <a:cubicBezTo>
                    <a:pt x="1359" y="0"/>
                    <a:pt x="1344" y="1"/>
                    <a:pt x="1329" y="2"/>
                  </a:cubicBezTo>
                  <a:lnTo>
                    <a:pt x="527" y="103"/>
                  </a:lnTo>
                  <a:cubicBezTo>
                    <a:pt x="226" y="153"/>
                    <a:pt x="0" y="428"/>
                    <a:pt x="25" y="754"/>
                  </a:cubicBezTo>
                  <a:lnTo>
                    <a:pt x="1955" y="504"/>
                  </a:lnTo>
                  <a:cubicBezTo>
                    <a:pt x="1931" y="218"/>
                    <a:pt x="1659" y="0"/>
                    <a:pt x="1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6904736" y="1577653"/>
              <a:ext cx="154275" cy="57240"/>
            </a:xfrm>
            <a:custGeom>
              <a:rect b="b" l="l" r="r" t="t"/>
              <a:pathLst>
                <a:path extrusionOk="0" h="735" w="1981">
                  <a:moveTo>
                    <a:pt x="1438" y="1"/>
                  </a:moveTo>
                  <a:cubicBezTo>
                    <a:pt x="1410" y="1"/>
                    <a:pt x="1382" y="3"/>
                    <a:pt x="1354" y="8"/>
                  </a:cubicBezTo>
                  <a:lnTo>
                    <a:pt x="552" y="108"/>
                  </a:lnTo>
                  <a:cubicBezTo>
                    <a:pt x="226" y="133"/>
                    <a:pt x="1" y="434"/>
                    <a:pt x="51" y="734"/>
                  </a:cubicBezTo>
                  <a:lnTo>
                    <a:pt x="1981" y="509"/>
                  </a:lnTo>
                  <a:cubicBezTo>
                    <a:pt x="1958" y="214"/>
                    <a:pt x="1709" y="1"/>
                    <a:pt x="1438" y="1"/>
                  </a:cubicBez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5"/>
          <p:cNvSpPr/>
          <p:nvPr/>
        </p:nvSpPr>
        <p:spPr>
          <a:xfrm rot="-767447">
            <a:off x="5127167" y="1322995"/>
            <a:ext cx="480310" cy="1406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74" name="Shape 11974"/>
        <p:cNvGrpSpPr/>
        <p:nvPr/>
      </p:nvGrpSpPr>
      <p:grpSpPr>
        <a:xfrm>
          <a:off x="0" y="0"/>
          <a:ext cx="0" cy="0"/>
          <a:chOff x="0" y="0"/>
          <a:chExt cx="0" cy="0"/>
        </a:xfrm>
      </p:grpSpPr>
      <p:pic>
        <p:nvPicPr>
          <p:cNvPr id="11975" name="Google Shape;11975;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EVOLUTION</a:t>
            </a:r>
            <a:endParaRPr/>
          </a:p>
        </p:txBody>
      </p:sp>
      <p:grpSp>
        <p:nvGrpSpPr>
          <p:cNvPr id="686" name="Google Shape;686;p36"/>
          <p:cNvGrpSpPr/>
          <p:nvPr/>
        </p:nvGrpSpPr>
        <p:grpSpPr>
          <a:xfrm flipH="1" rot="10800000">
            <a:off x="1256277" y="1819319"/>
            <a:ext cx="667869" cy="667869"/>
            <a:chOff x="1377750" y="1690325"/>
            <a:chExt cx="771300" cy="771300"/>
          </a:xfrm>
        </p:grpSpPr>
        <p:sp>
          <p:nvSpPr>
            <p:cNvPr id="687" name="Google Shape;687;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36"/>
          <p:cNvSpPr txBox="1"/>
          <p:nvPr/>
        </p:nvSpPr>
        <p:spPr>
          <a:xfrm>
            <a:off x="713100"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2005</a:t>
            </a:r>
            <a:endParaRPr sz="1600">
              <a:solidFill>
                <a:schemeClr val="dk2"/>
              </a:solidFill>
              <a:latin typeface="Press Start 2P"/>
              <a:ea typeface="Press Start 2P"/>
              <a:cs typeface="Press Start 2P"/>
              <a:sym typeface="Press Start 2P"/>
            </a:endParaRPr>
          </a:p>
        </p:txBody>
      </p:sp>
      <p:sp>
        <p:nvSpPr>
          <p:cNvPr id="693" name="Google Shape;693;p36"/>
          <p:cNvSpPr txBox="1"/>
          <p:nvPr/>
        </p:nvSpPr>
        <p:spPr>
          <a:xfrm>
            <a:off x="713100"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a:t>
            </a:r>
            <a:r>
              <a:rPr lang="en">
                <a:solidFill>
                  <a:schemeClr val="dk1"/>
                </a:solidFill>
                <a:latin typeface="Anaheim"/>
                <a:ea typeface="Anaheim"/>
                <a:cs typeface="Anaheim"/>
                <a:sym typeface="Anaheim"/>
              </a:rPr>
              <a:t> the smallest planet</a:t>
            </a:r>
            <a:endParaRPr>
              <a:solidFill>
                <a:schemeClr val="dk1"/>
              </a:solidFill>
              <a:latin typeface="Anaheim"/>
              <a:ea typeface="Anaheim"/>
              <a:cs typeface="Anaheim"/>
              <a:sym typeface="Anaheim"/>
            </a:endParaRPr>
          </a:p>
        </p:txBody>
      </p:sp>
      <p:grpSp>
        <p:nvGrpSpPr>
          <p:cNvPr id="694" name="Google Shape;694;p36"/>
          <p:cNvGrpSpPr/>
          <p:nvPr/>
        </p:nvGrpSpPr>
        <p:grpSpPr>
          <a:xfrm flipH="1" rot="10800000">
            <a:off x="3239548" y="1819319"/>
            <a:ext cx="667869" cy="667869"/>
            <a:chOff x="1377750" y="1690325"/>
            <a:chExt cx="771300" cy="771300"/>
          </a:xfrm>
        </p:grpSpPr>
        <p:sp>
          <p:nvSpPr>
            <p:cNvPr id="695" name="Google Shape;695;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6"/>
          <p:cNvSpPr txBox="1"/>
          <p:nvPr/>
        </p:nvSpPr>
        <p:spPr>
          <a:xfrm>
            <a:off x="269637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2010</a:t>
            </a:r>
            <a:endParaRPr sz="1600">
              <a:solidFill>
                <a:schemeClr val="dk2"/>
              </a:solidFill>
              <a:latin typeface="Press Start 2P"/>
              <a:ea typeface="Press Start 2P"/>
              <a:cs typeface="Press Start 2P"/>
              <a:sym typeface="Press Start 2P"/>
            </a:endParaRPr>
          </a:p>
        </p:txBody>
      </p:sp>
      <p:sp>
        <p:nvSpPr>
          <p:cNvPr id="701" name="Google Shape;701;p36"/>
          <p:cNvSpPr txBox="1"/>
          <p:nvPr/>
        </p:nvSpPr>
        <p:spPr>
          <a:xfrm>
            <a:off x="2696371"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nvGrpSpPr>
          <p:cNvPr id="702" name="Google Shape;702;p36"/>
          <p:cNvGrpSpPr/>
          <p:nvPr/>
        </p:nvGrpSpPr>
        <p:grpSpPr>
          <a:xfrm flipH="1" rot="10800000">
            <a:off x="5222818" y="1819319"/>
            <a:ext cx="667869" cy="667869"/>
            <a:chOff x="1377750" y="1690325"/>
            <a:chExt cx="771300" cy="771300"/>
          </a:xfrm>
        </p:grpSpPr>
        <p:sp>
          <p:nvSpPr>
            <p:cNvPr id="703" name="Google Shape;703;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36"/>
          <p:cNvSpPr txBox="1"/>
          <p:nvPr/>
        </p:nvSpPr>
        <p:spPr>
          <a:xfrm>
            <a:off x="467964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2015</a:t>
            </a:r>
            <a:endParaRPr sz="1600">
              <a:solidFill>
                <a:schemeClr val="dk2"/>
              </a:solidFill>
              <a:latin typeface="Press Start 2P"/>
              <a:ea typeface="Press Start 2P"/>
              <a:cs typeface="Press Start 2P"/>
              <a:sym typeface="Press Start 2P"/>
            </a:endParaRPr>
          </a:p>
        </p:txBody>
      </p:sp>
      <p:sp>
        <p:nvSpPr>
          <p:cNvPr id="709" name="Google Shape;709;p36"/>
          <p:cNvSpPr txBox="1"/>
          <p:nvPr/>
        </p:nvSpPr>
        <p:spPr>
          <a:xfrm>
            <a:off x="4679641"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nvGrpSpPr>
          <p:cNvPr id="710" name="Google Shape;710;p36"/>
          <p:cNvGrpSpPr/>
          <p:nvPr/>
        </p:nvGrpSpPr>
        <p:grpSpPr>
          <a:xfrm flipH="1" rot="10800000">
            <a:off x="7206089" y="1819319"/>
            <a:ext cx="667869" cy="667869"/>
            <a:chOff x="1377750" y="1690325"/>
            <a:chExt cx="771300" cy="771300"/>
          </a:xfrm>
        </p:grpSpPr>
        <p:sp>
          <p:nvSpPr>
            <p:cNvPr id="711" name="Google Shape;711;p36"/>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36"/>
          <p:cNvSpPr txBox="1"/>
          <p:nvPr/>
        </p:nvSpPr>
        <p:spPr>
          <a:xfrm>
            <a:off x="6662912"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2020</a:t>
            </a:r>
            <a:endParaRPr sz="1600">
              <a:solidFill>
                <a:schemeClr val="dk2"/>
              </a:solidFill>
              <a:latin typeface="Press Start 2P"/>
              <a:ea typeface="Press Start 2P"/>
              <a:cs typeface="Press Start 2P"/>
              <a:sym typeface="Press Start 2P"/>
            </a:endParaRPr>
          </a:p>
        </p:txBody>
      </p:sp>
      <p:sp>
        <p:nvSpPr>
          <p:cNvPr id="717" name="Google Shape;717;p36"/>
          <p:cNvSpPr txBox="1"/>
          <p:nvPr/>
        </p:nvSpPr>
        <p:spPr>
          <a:xfrm>
            <a:off x="6662912" y="3666639"/>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a:t>
            </a:r>
            <a:r>
              <a:rPr lang="en">
                <a:solidFill>
                  <a:schemeClr val="dk1"/>
                </a:solidFill>
                <a:latin typeface="Anaheim"/>
                <a:ea typeface="Anaheim"/>
                <a:cs typeface="Anaheim"/>
                <a:sym typeface="Anaheim"/>
              </a:rPr>
              <a:t> is</a:t>
            </a:r>
            <a:r>
              <a:rPr lang="en">
                <a:solidFill>
                  <a:schemeClr val="dk1"/>
                </a:solidFill>
                <a:latin typeface="Anaheim"/>
                <a:ea typeface="Anaheim"/>
                <a:cs typeface="Anaheim"/>
                <a:sym typeface="Anaheim"/>
              </a:rPr>
              <a:t> the biggest planet</a:t>
            </a:r>
            <a:endParaRPr>
              <a:solidFill>
                <a:schemeClr val="dk1"/>
              </a:solidFill>
              <a:latin typeface="Anaheim"/>
              <a:ea typeface="Anaheim"/>
              <a:cs typeface="Anaheim"/>
              <a:sym typeface="Anaheim"/>
            </a:endParaRPr>
          </a:p>
        </p:txBody>
      </p:sp>
      <p:cxnSp>
        <p:nvCxnSpPr>
          <p:cNvPr id="718" name="Google Shape;718;p36"/>
          <p:cNvCxnSpPr>
            <a:stCxn id="692" idx="0"/>
          </p:cNvCxnSpPr>
          <p:nvPr/>
        </p:nvCxnSpPr>
        <p:spPr>
          <a:xfrm rot="10800000">
            <a:off x="1590150"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19" name="Google Shape;719;p36"/>
          <p:cNvCxnSpPr>
            <a:stCxn id="700" idx="0"/>
          </p:cNvCxnSpPr>
          <p:nvPr/>
        </p:nvCxnSpPr>
        <p:spPr>
          <a:xfrm rot="10800000">
            <a:off x="3573421"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20" name="Google Shape;720;p36"/>
          <p:cNvCxnSpPr>
            <a:stCxn id="708" idx="0"/>
          </p:cNvCxnSpPr>
          <p:nvPr/>
        </p:nvCxnSpPr>
        <p:spPr>
          <a:xfrm rot="10800000">
            <a:off x="5556691"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721" name="Google Shape;721;p36"/>
          <p:cNvCxnSpPr>
            <a:stCxn id="716" idx="0"/>
          </p:cNvCxnSpPr>
          <p:nvPr/>
        </p:nvCxnSpPr>
        <p:spPr>
          <a:xfrm rot="10800000">
            <a:off x="7539962" y="2487176"/>
            <a:ext cx="0" cy="801600"/>
          </a:xfrm>
          <a:prstGeom prst="straightConnector1">
            <a:avLst/>
          </a:prstGeom>
          <a:noFill/>
          <a:ln cap="flat" cmpd="sng" w="19050">
            <a:solidFill>
              <a:schemeClr val="accent1"/>
            </a:solidFill>
            <a:prstDash val="solid"/>
            <a:round/>
            <a:headEnd len="med" w="med" type="diamond"/>
            <a:tailEnd len="med" w="med" type="none"/>
          </a:ln>
        </p:spPr>
      </p:cxnSp>
      <p:grpSp>
        <p:nvGrpSpPr>
          <p:cNvPr id="722" name="Google Shape;722;p36"/>
          <p:cNvGrpSpPr/>
          <p:nvPr/>
        </p:nvGrpSpPr>
        <p:grpSpPr>
          <a:xfrm>
            <a:off x="7326464" y="1945078"/>
            <a:ext cx="427092" cy="426809"/>
            <a:chOff x="5593575" y="2224975"/>
            <a:chExt cx="376525" cy="376275"/>
          </a:xfrm>
        </p:grpSpPr>
        <p:sp>
          <p:nvSpPr>
            <p:cNvPr id="723" name="Google Shape;723;p36"/>
            <p:cNvSpPr/>
            <p:nvPr/>
          </p:nvSpPr>
          <p:spPr>
            <a:xfrm>
              <a:off x="5593575" y="2254625"/>
              <a:ext cx="36600" cy="22325"/>
            </a:xfrm>
            <a:custGeom>
              <a:rect b="b" l="l" r="r" t="t"/>
              <a:pathLst>
                <a:path extrusionOk="0" h="893" w="1464">
                  <a:moveTo>
                    <a:pt x="429" y="1"/>
                  </a:moveTo>
                  <a:cubicBezTo>
                    <a:pt x="197" y="1"/>
                    <a:pt x="1" y="197"/>
                    <a:pt x="1" y="447"/>
                  </a:cubicBezTo>
                  <a:cubicBezTo>
                    <a:pt x="1" y="697"/>
                    <a:pt x="197" y="893"/>
                    <a:pt x="429" y="893"/>
                  </a:cubicBezTo>
                  <a:lnTo>
                    <a:pt x="1018" y="893"/>
                  </a:lnTo>
                  <a:cubicBezTo>
                    <a:pt x="1268" y="893"/>
                    <a:pt x="1464" y="697"/>
                    <a:pt x="1464" y="447"/>
                  </a:cubicBezTo>
                  <a:cubicBezTo>
                    <a:pt x="1464" y="197"/>
                    <a:pt x="1268"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5622575" y="2224975"/>
              <a:ext cx="31700" cy="29675"/>
            </a:xfrm>
            <a:custGeom>
              <a:rect b="b" l="l" r="r" t="t"/>
              <a:pathLst>
                <a:path extrusionOk="0" h="1187" w="1268">
                  <a:moveTo>
                    <a:pt x="482" y="0"/>
                  </a:moveTo>
                  <a:cubicBezTo>
                    <a:pt x="371" y="0"/>
                    <a:pt x="259" y="45"/>
                    <a:pt x="179" y="134"/>
                  </a:cubicBezTo>
                  <a:cubicBezTo>
                    <a:pt x="1" y="295"/>
                    <a:pt x="1" y="580"/>
                    <a:pt x="179" y="758"/>
                  </a:cubicBezTo>
                  <a:lnTo>
                    <a:pt x="465" y="1044"/>
                  </a:lnTo>
                  <a:cubicBezTo>
                    <a:pt x="554" y="1133"/>
                    <a:pt x="661" y="1187"/>
                    <a:pt x="768" y="1187"/>
                  </a:cubicBezTo>
                  <a:cubicBezTo>
                    <a:pt x="893" y="1187"/>
                    <a:pt x="1000" y="1133"/>
                    <a:pt x="1089" y="1044"/>
                  </a:cubicBezTo>
                  <a:cubicBezTo>
                    <a:pt x="1267" y="883"/>
                    <a:pt x="1267" y="598"/>
                    <a:pt x="1089" y="419"/>
                  </a:cubicBezTo>
                  <a:lnTo>
                    <a:pt x="786" y="134"/>
                  </a:lnTo>
                  <a:cubicBezTo>
                    <a:pt x="705" y="45"/>
                    <a:pt x="594"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5622575" y="2277150"/>
              <a:ext cx="31700" cy="29700"/>
            </a:xfrm>
            <a:custGeom>
              <a:rect b="b" l="l" r="r" t="t"/>
              <a:pathLst>
                <a:path extrusionOk="0" h="1188" w="1268">
                  <a:moveTo>
                    <a:pt x="777" y="1"/>
                  </a:moveTo>
                  <a:cubicBezTo>
                    <a:pt x="665" y="1"/>
                    <a:pt x="554" y="45"/>
                    <a:pt x="465" y="135"/>
                  </a:cubicBezTo>
                  <a:lnTo>
                    <a:pt x="179" y="420"/>
                  </a:lnTo>
                  <a:cubicBezTo>
                    <a:pt x="1" y="598"/>
                    <a:pt x="1" y="884"/>
                    <a:pt x="179" y="1045"/>
                  </a:cubicBezTo>
                  <a:cubicBezTo>
                    <a:pt x="250" y="1134"/>
                    <a:pt x="375" y="1187"/>
                    <a:pt x="482" y="1187"/>
                  </a:cubicBezTo>
                  <a:cubicBezTo>
                    <a:pt x="589" y="1187"/>
                    <a:pt x="714" y="1134"/>
                    <a:pt x="786" y="1045"/>
                  </a:cubicBezTo>
                  <a:lnTo>
                    <a:pt x="1089" y="759"/>
                  </a:lnTo>
                  <a:cubicBezTo>
                    <a:pt x="1267" y="581"/>
                    <a:pt x="1267" y="313"/>
                    <a:pt x="1089" y="135"/>
                  </a:cubicBezTo>
                  <a:cubicBezTo>
                    <a:pt x="1000" y="45"/>
                    <a:pt x="888"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5612325" y="2254625"/>
              <a:ext cx="188700" cy="223950"/>
            </a:xfrm>
            <a:custGeom>
              <a:rect b="b" l="l" r="r" t="t"/>
              <a:pathLst>
                <a:path extrusionOk="0" h="8958" w="7548">
                  <a:moveTo>
                    <a:pt x="2052" y="1"/>
                  </a:moveTo>
                  <a:cubicBezTo>
                    <a:pt x="1802" y="1"/>
                    <a:pt x="1606" y="197"/>
                    <a:pt x="1606" y="447"/>
                  </a:cubicBezTo>
                  <a:cubicBezTo>
                    <a:pt x="1606" y="697"/>
                    <a:pt x="1802" y="893"/>
                    <a:pt x="2052" y="893"/>
                  </a:cubicBezTo>
                  <a:lnTo>
                    <a:pt x="2944" y="893"/>
                  </a:lnTo>
                  <a:cubicBezTo>
                    <a:pt x="3176" y="893"/>
                    <a:pt x="3372" y="1089"/>
                    <a:pt x="3372" y="1339"/>
                  </a:cubicBezTo>
                  <a:lnTo>
                    <a:pt x="3372" y="1803"/>
                  </a:lnTo>
                  <a:cubicBezTo>
                    <a:pt x="1481" y="2017"/>
                    <a:pt x="0" y="3641"/>
                    <a:pt x="0" y="5585"/>
                  </a:cubicBezTo>
                  <a:cubicBezTo>
                    <a:pt x="0" y="6531"/>
                    <a:pt x="339" y="7423"/>
                    <a:pt x="946" y="8119"/>
                  </a:cubicBezTo>
                  <a:cubicBezTo>
                    <a:pt x="1249" y="8458"/>
                    <a:pt x="1624" y="8744"/>
                    <a:pt x="2016" y="8958"/>
                  </a:cubicBezTo>
                  <a:cubicBezTo>
                    <a:pt x="2391" y="6585"/>
                    <a:pt x="4461" y="4765"/>
                    <a:pt x="6959" y="4765"/>
                  </a:cubicBezTo>
                  <a:lnTo>
                    <a:pt x="7548" y="4765"/>
                  </a:lnTo>
                  <a:cubicBezTo>
                    <a:pt x="7191" y="3195"/>
                    <a:pt x="5888" y="1981"/>
                    <a:pt x="4265" y="1803"/>
                  </a:cubicBezTo>
                  <a:lnTo>
                    <a:pt x="4265" y="1339"/>
                  </a:lnTo>
                  <a:cubicBezTo>
                    <a:pt x="4265" y="607"/>
                    <a:pt x="3658" y="1"/>
                    <a:pt x="2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5683250" y="2310825"/>
              <a:ext cx="286850" cy="290425"/>
            </a:xfrm>
            <a:custGeom>
              <a:rect b="b" l="l" r="r" t="t"/>
              <a:pathLst>
                <a:path extrusionOk="0" h="11617" w="11474">
                  <a:moveTo>
                    <a:pt x="7209" y="5157"/>
                  </a:moveTo>
                  <a:cubicBezTo>
                    <a:pt x="8333" y="5157"/>
                    <a:pt x="9261" y="6085"/>
                    <a:pt x="9261" y="7209"/>
                  </a:cubicBezTo>
                  <a:cubicBezTo>
                    <a:pt x="9261" y="8351"/>
                    <a:pt x="8333" y="9279"/>
                    <a:pt x="7209" y="9279"/>
                  </a:cubicBezTo>
                  <a:lnTo>
                    <a:pt x="4265" y="9279"/>
                  </a:lnTo>
                  <a:cubicBezTo>
                    <a:pt x="3123" y="9279"/>
                    <a:pt x="2195" y="8351"/>
                    <a:pt x="2195" y="7209"/>
                  </a:cubicBezTo>
                  <a:cubicBezTo>
                    <a:pt x="2195" y="6085"/>
                    <a:pt x="3123" y="5157"/>
                    <a:pt x="4265" y="5157"/>
                  </a:cubicBezTo>
                  <a:close/>
                  <a:moveTo>
                    <a:pt x="9118" y="1"/>
                  </a:moveTo>
                  <a:cubicBezTo>
                    <a:pt x="8458" y="1"/>
                    <a:pt x="7904" y="447"/>
                    <a:pt x="7708" y="1036"/>
                  </a:cubicBezTo>
                  <a:lnTo>
                    <a:pt x="7494" y="1036"/>
                  </a:lnTo>
                  <a:cubicBezTo>
                    <a:pt x="6281" y="1036"/>
                    <a:pt x="5282" y="2035"/>
                    <a:pt x="5282" y="3248"/>
                  </a:cubicBezTo>
                  <a:lnTo>
                    <a:pt x="5282" y="3391"/>
                  </a:lnTo>
                  <a:lnTo>
                    <a:pt x="4122" y="3391"/>
                  </a:lnTo>
                  <a:cubicBezTo>
                    <a:pt x="1838" y="3391"/>
                    <a:pt x="0" y="5229"/>
                    <a:pt x="0" y="7513"/>
                  </a:cubicBezTo>
                  <a:cubicBezTo>
                    <a:pt x="0" y="9779"/>
                    <a:pt x="1838" y="11616"/>
                    <a:pt x="4122" y="11616"/>
                  </a:cubicBezTo>
                  <a:lnTo>
                    <a:pt x="7351" y="11616"/>
                  </a:lnTo>
                  <a:cubicBezTo>
                    <a:pt x="9617" y="11616"/>
                    <a:pt x="11473" y="9779"/>
                    <a:pt x="11473" y="7513"/>
                  </a:cubicBezTo>
                  <a:cubicBezTo>
                    <a:pt x="11473" y="5229"/>
                    <a:pt x="9617" y="3391"/>
                    <a:pt x="7351" y="3391"/>
                  </a:cubicBezTo>
                  <a:lnTo>
                    <a:pt x="6174" y="3391"/>
                  </a:lnTo>
                  <a:lnTo>
                    <a:pt x="6174" y="3248"/>
                  </a:lnTo>
                  <a:cubicBezTo>
                    <a:pt x="6174" y="2517"/>
                    <a:pt x="6763" y="1928"/>
                    <a:pt x="7494" y="1928"/>
                  </a:cubicBezTo>
                  <a:lnTo>
                    <a:pt x="7708" y="1928"/>
                  </a:lnTo>
                  <a:cubicBezTo>
                    <a:pt x="7904" y="2517"/>
                    <a:pt x="8458" y="2945"/>
                    <a:pt x="9118" y="2945"/>
                  </a:cubicBezTo>
                  <a:cubicBezTo>
                    <a:pt x="9921" y="2945"/>
                    <a:pt x="10581" y="2285"/>
                    <a:pt x="10581" y="1482"/>
                  </a:cubicBezTo>
                  <a:cubicBezTo>
                    <a:pt x="10581" y="661"/>
                    <a:pt x="9921"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5760400" y="2461600"/>
              <a:ext cx="132075" cy="58900"/>
            </a:xfrm>
            <a:custGeom>
              <a:rect b="b" l="l" r="r" t="t"/>
              <a:pathLst>
                <a:path extrusionOk="0" h="2356" w="5283">
                  <a:moveTo>
                    <a:pt x="1321" y="750"/>
                  </a:moveTo>
                  <a:cubicBezTo>
                    <a:pt x="1571" y="750"/>
                    <a:pt x="1767" y="946"/>
                    <a:pt x="1767" y="1178"/>
                  </a:cubicBezTo>
                  <a:cubicBezTo>
                    <a:pt x="1767" y="1428"/>
                    <a:pt x="1571" y="1624"/>
                    <a:pt x="1321" y="1624"/>
                  </a:cubicBezTo>
                  <a:cubicBezTo>
                    <a:pt x="1072" y="1624"/>
                    <a:pt x="875" y="1428"/>
                    <a:pt x="875" y="1178"/>
                  </a:cubicBezTo>
                  <a:cubicBezTo>
                    <a:pt x="875" y="946"/>
                    <a:pt x="1072" y="750"/>
                    <a:pt x="1321" y="750"/>
                  </a:cubicBezTo>
                  <a:close/>
                  <a:moveTo>
                    <a:pt x="3962" y="750"/>
                  </a:moveTo>
                  <a:cubicBezTo>
                    <a:pt x="4212" y="750"/>
                    <a:pt x="4408" y="946"/>
                    <a:pt x="4408" y="1178"/>
                  </a:cubicBezTo>
                  <a:cubicBezTo>
                    <a:pt x="4408" y="1428"/>
                    <a:pt x="4212" y="1624"/>
                    <a:pt x="3962" y="1624"/>
                  </a:cubicBezTo>
                  <a:cubicBezTo>
                    <a:pt x="3730" y="1624"/>
                    <a:pt x="3534" y="1428"/>
                    <a:pt x="3534" y="1178"/>
                  </a:cubicBezTo>
                  <a:cubicBezTo>
                    <a:pt x="3534" y="946"/>
                    <a:pt x="3730" y="750"/>
                    <a:pt x="3962" y="750"/>
                  </a:cubicBezTo>
                  <a:close/>
                  <a:moveTo>
                    <a:pt x="1179" y="1"/>
                  </a:moveTo>
                  <a:cubicBezTo>
                    <a:pt x="518" y="1"/>
                    <a:pt x="1" y="536"/>
                    <a:pt x="1" y="1178"/>
                  </a:cubicBezTo>
                  <a:cubicBezTo>
                    <a:pt x="1" y="1838"/>
                    <a:pt x="518" y="2356"/>
                    <a:pt x="1179" y="2356"/>
                  </a:cubicBezTo>
                  <a:lnTo>
                    <a:pt x="4123" y="2356"/>
                  </a:lnTo>
                  <a:cubicBezTo>
                    <a:pt x="4765" y="2356"/>
                    <a:pt x="5282" y="1838"/>
                    <a:pt x="5282" y="1178"/>
                  </a:cubicBezTo>
                  <a:cubicBezTo>
                    <a:pt x="5282" y="536"/>
                    <a:pt x="4765"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6"/>
          <p:cNvGrpSpPr/>
          <p:nvPr/>
        </p:nvGrpSpPr>
        <p:grpSpPr>
          <a:xfrm>
            <a:off x="1444151" y="1939718"/>
            <a:ext cx="291997" cy="427064"/>
            <a:chOff x="4507850" y="3932275"/>
            <a:chExt cx="257425" cy="376500"/>
          </a:xfrm>
        </p:grpSpPr>
        <p:sp>
          <p:nvSpPr>
            <p:cNvPr id="730" name="Google Shape;730;p36"/>
            <p:cNvSpPr/>
            <p:nvPr/>
          </p:nvSpPr>
          <p:spPr>
            <a:xfrm>
              <a:off x="4507850" y="4211525"/>
              <a:ext cx="257425" cy="97250"/>
            </a:xfrm>
            <a:custGeom>
              <a:rect b="b" l="l" r="r" t="t"/>
              <a:pathLst>
                <a:path extrusionOk="0" h="3890" w="10297">
                  <a:moveTo>
                    <a:pt x="6906" y="875"/>
                  </a:moveTo>
                  <a:cubicBezTo>
                    <a:pt x="7156" y="875"/>
                    <a:pt x="7352" y="1089"/>
                    <a:pt x="7352" y="1321"/>
                  </a:cubicBezTo>
                  <a:cubicBezTo>
                    <a:pt x="7352" y="1570"/>
                    <a:pt x="7156" y="1767"/>
                    <a:pt x="6906" y="1767"/>
                  </a:cubicBezTo>
                  <a:lnTo>
                    <a:pt x="3373" y="1767"/>
                  </a:lnTo>
                  <a:cubicBezTo>
                    <a:pt x="3141" y="1767"/>
                    <a:pt x="2945" y="1570"/>
                    <a:pt x="2945" y="1321"/>
                  </a:cubicBezTo>
                  <a:cubicBezTo>
                    <a:pt x="2945" y="1089"/>
                    <a:pt x="3141" y="875"/>
                    <a:pt x="3373" y="875"/>
                  </a:cubicBezTo>
                  <a:close/>
                  <a:moveTo>
                    <a:pt x="1" y="0"/>
                  </a:moveTo>
                  <a:lnTo>
                    <a:pt x="1" y="3444"/>
                  </a:lnTo>
                  <a:cubicBezTo>
                    <a:pt x="1" y="3676"/>
                    <a:pt x="197" y="3890"/>
                    <a:pt x="447" y="3890"/>
                  </a:cubicBezTo>
                  <a:lnTo>
                    <a:pt x="9850" y="3890"/>
                  </a:lnTo>
                  <a:cubicBezTo>
                    <a:pt x="10100" y="3890"/>
                    <a:pt x="10296" y="3676"/>
                    <a:pt x="10296" y="3444"/>
                  </a:cubicBezTo>
                  <a:lnTo>
                    <a:pt x="10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4507850" y="3932275"/>
              <a:ext cx="257425" cy="44200"/>
            </a:xfrm>
            <a:custGeom>
              <a:rect b="b" l="l" r="r" t="t"/>
              <a:pathLst>
                <a:path extrusionOk="0" h="1768" w="10297">
                  <a:moveTo>
                    <a:pt x="447" y="1"/>
                  </a:moveTo>
                  <a:cubicBezTo>
                    <a:pt x="197" y="1"/>
                    <a:pt x="1" y="197"/>
                    <a:pt x="1" y="429"/>
                  </a:cubicBezTo>
                  <a:lnTo>
                    <a:pt x="1" y="1321"/>
                  </a:lnTo>
                  <a:cubicBezTo>
                    <a:pt x="1" y="1571"/>
                    <a:pt x="197" y="1767"/>
                    <a:pt x="447" y="1767"/>
                  </a:cubicBezTo>
                  <a:lnTo>
                    <a:pt x="9850" y="1767"/>
                  </a:lnTo>
                  <a:cubicBezTo>
                    <a:pt x="10100" y="1767"/>
                    <a:pt x="10296" y="1571"/>
                    <a:pt x="10296" y="1321"/>
                  </a:cubicBezTo>
                  <a:lnTo>
                    <a:pt x="10296" y="429"/>
                  </a:lnTo>
                  <a:cubicBezTo>
                    <a:pt x="10296" y="197"/>
                    <a:pt x="10100" y="1"/>
                    <a:pt x="9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4522575" y="3998300"/>
              <a:ext cx="227975" cy="117775"/>
            </a:xfrm>
            <a:custGeom>
              <a:rect b="b" l="l" r="r" t="t"/>
              <a:pathLst>
                <a:path extrusionOk="0" h="4711" w="9119">
                  <a:moveTo>
                    <a:pt x="4113" y="1026"/>
                  </a:moveTo>
                  <a:cubicBezTo>
                    <a:pt x="4225" y="1026"/>
                    <a:pt x="4336" y="1071"/>
                    <a:pt x="4426" y="1160"/>
                  </a:cubicBezTo>
                  <a:cubicBezTo>
                    <a:pt x="4604" y="1339"/>
                    <a:pt x="4604" y="1606"/>
                    <a:pt x="4426" y="1785"/>
                  </a:cubicBezTo>
                  <a:lnTo>
                    <a:pt x="2659" y="3551"/>
                  </a:lnTo>
                  <a:cubicBezTo>
                    <a:pt x="2570" y="3640"/>
                    <a:pt x="2463" y="3676"/>
                    <a:pt x="2356" y="3676"/>
                  </a:cubicBezTo>
                  <a:cubicBezTo>
                    <a:pt x="2231" y="3676"/>
                    <a:pt x="2124" y="3640"/>
                    <a:pt x="2035" y="3551"/>
                  </a:cubicBezTo>
                  <a:cubicBezTo>
                    <a:pt x="1874" y="3373"/>
                    <a:pt x="1874" y="3105"/>
                    <a:pt x="2035" y="2927"/>
                  </a:cubicBezTo>
                  <a:lnTo>
                    <a:pt x="3801" y="1160"/>
                  </a:lnTo>
                  <a:cubicBezTo>
                    <a:pt x="3890" y="1071"/>
                    <a:pt x="4002" y="1026"/>
                    <a:pt x="4113" y="1026"/>
                  </a:cubicBezTo>
                  <a:close/>
                  <a:moveTo>
                    <a:pt x="6763" y="1026"/>
                  </a:moveTo>
                  <a:cubicBezTo>
                    <a:pt x="6875" y="1026"/>
                    <a:pt x="6986" y="1071"/>
                    <a:pt x="7066" y="1160"/>
                  </a:cubicBezTo>
                  <a:cubicBezTo>
                    <a:pt x="7245" y="1339"/>
                    <a:pt x="7245" y="1606"/>
                    <a:pt x="7066" y="1785"/>
                  </a:cubicBezTo>
                  <a:lnTo>
                    <a:pt x="5318" y="3551"/>
                  </a:lnTo>
                  <a:cubicBezTo>
                    <a:pt x="5229" y="3640"/>
                    <a:pt x="5104" y="3676"/>
                    <a:pt x="4997" y="3676"/>
                  </a:cubicBezTo>
                  <a:cubicBezTo>
                    <a:pt x="4890" y="3676"/>
                    <a:pt x="4765" y="3640"/>
                    <a:pt x="4693" y="3551"/>
                  </a:cubicBezTo>
                  <a:cubicBezTo>
                    <a:pt x="4515" y="3373"/>
                    <a:pt x="4515" y="3105"/>
                    <a:pt x="4693" y="2927"/>
                  </a:cubicBezTo>
                  <a:lnTo>
                    <a:pt x="6460" y="1160"/>
                  </a:lnTo>
                  <a:cubicBezTo>
                    <a:pt x="6540" y="1071"/>
                    <a:pt x="6651" y="1026"/>
                    <a:pt x="6763" y="1026"/>
                  </a:cubicBezTo>
                  <a:close/>
                  <a:moveTo>
                    <a:pt x="1" y="1"/>
                  </a:moveTo>
                  <a:lnTo>
                    <a:pt x="1" y="4711"/>
                  </a:lnTo>
                  <a:lnTo>
                    <a:pt x="9118" y="4711"/>
                  </a:lnTo>
                  <a:lnTo>
                    <a:pt x="9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4509650" y="4137925"/>
              <a:ext cx="253375" cy="51750"/>
            </a:xfrm>
            <a:custGeom>
              <a:rect b="b" l="l" r="r" t="t"/>
              <a:pathLst>
                <a:path extrusionOk="0" h="2070" w="10135">
                  <a:moveTo>
                    <a:pt x="411" y="0"/>
                  </a:moveTo>
                  <a:lnTo>
                    <a:pt x="0" y="2070"/>
                  </a:lnTo>
                  <a:lnTo>
                    <a:pt x="1981" y="2070"/>
                  </a:lnTo>
                  <a:lnTo>
                    <a:pt x="1981" y="1624"/>
                  </a:lnTo>
                  <a:cubicBezTo>
                    <a:pt x="1981" y="1374"/>
                    <a:pt x="2177" y="1178"/>
                    <a:pt x="2427" y="1178"/>
                  </a:cubicBezTo>
                  <a:cubicBezTo>
                    <a:pt x="2677" y="1178"/>
                    <a:pt x="2873" y="1374"/>
                    <a:pt x="2873" y="1624"/>
                  </a:cubicBezTo>
                  <a:lnTo>
                    <a:pt x="2873" y="2070"/>
                  </a:lnTo>
                  <a:lnTo>
                    <a:pt x="3747" y="2070"/>
                  </a:lnTo>
                  <a:lnTo>
                    <a:pt x="3747" y="1624"/>
                  </a:lnTo>
                  <a:cubicBezTo>
                    <a:pt x="3747" y="1374"/>
                    <a:pt x="3943" y="1178"/>
                    <a:pt x="4193" y="1178"/>
                  </a:cubicBezTo>
                  <a:cubicBezTo>
                    <a:pt x="4443" y="1178"/>
                    <a:pt x="4639" y="1374"/>
                    <a:pt x="4639" y="1624"/>
                  </a:cubicBezTo>
                  <a:lnTo>
                    <a:pt x="4639" y="2070"/>
                  </a:lnTo>
                  <a:lnTo>
                    <a:pt x="5514" y="2070"/>
                  </a:lnTo>
                  <a:lnTo>
                    <a:pt x="5514" y="1624"/>
                  </a:lnTo>
                  <a:cubicBezTo>
                    <a:pt x="5514" y="1374"/>
                    <a:pt x="5710" y="1178"/>
                    <a:pt x="5960" y="1178"/>
                  </a:cubicBezTo>
                  <a:cubicBezTo>
                    <a:pt x="6192" y="1178"/>
                    <a:pt x="6406" y="1374"/>
                    <a:pt x="6406" y="1624"/>
                  </a:cubicBezTo>
                  <a:lnTo>
                    <a:pt x="6406" y="2070"/>
                  </a:lnTo>
                  <a:lnTo>
                    <a:pt x="7280" y="2070"/>
                  </a:lnTo>
                  <a:lnTo>
                    <a:pt x="7280" y="1481"/>
                  </a:lnTo>
                  <a:cubicBezTo>
                    <a:pt x="7030" y="1481"/>
                    <a:pt x="6834" y="1285"/>
                    <a:pt x="6834" y="1035"/>
                  </a:cubicBezTo>
                  <a:cubicBezTo>
                    <a:pt x="6834" y="785"/>
                    <a:pt x="7030" y="589"/>
                    <a:pt x="7280" y="589"/>
                  </a:cubicBezTo>
                  <a:lnTo>
                    <a:pt x="8154" y="589"/>
                  </a:lnTo>
                  <a:cubicBezTo>
                    <a:pt x="8404" y="589"/>
                    <a:pt x="8600" y="785"/>
                    <a:pt x="8600" y="1035"/>
                  </a:cubicBezTo>
                  <a:cubicBezTo>
                    <a:pt x="8600" y="1285"/>
                    <a:pt x="8404" y="1481"/>
                    <a:pt x="8154" y="1481"/>
                  </a:cubicBezTo>
                  <a:lnTo>
                    <a:pt x="8154" y="2070"/>
                  </a:lnTo>
                  <a:lnTo>
                    <a:pt x="10135" y="2070"/>
                  </a:lnTo>
                  <a:lnTo>
                    <a:pt x="9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6"/>
          <p:cNvGrpSpPr/>
          <p:nvPr/>
        </p:nvGrpSpPr>
        <p:grpSpPr>
          <a:xfrm>
            <a:off x="5343223" y="1939701"/>
            <a:ext cx="427092" cy="427092"/>
            <a:chOff x="4448075" y="3401900"/>
            <a:chExt cx="376525" cy="376525"/>
          </a:xfrm>
        </p:grpSpPr>
        <p:sp>
          <p:nvSpPr>
            <p:cNvPr id="735" name="Google Shape;735;p36"/>
            <p:cNvSpPr/>
            <p:nvPr/>
          </p:nvSpPr>
          <p:spPr>
            <a:xfrm>
              <a:off x="4705025" y="3646850"/>
              <a:ext cx="46850" cy="41025"/>
            </a:xfrm>
            <a:custGeom>
              <a:rect b="b" l="l" r="r" t="t"/>
              <a:pathLst>
                <a:path extrusionOk="0" h="1641" w="1874">
                  <a:moveTo>
                    <a:pt x="1378" y="1"/>
                  </a:moveTo>
                  <a:cubicBezTo>
                    <a:pt x="1245" y="1"/>
                    <a:pt x="1112" y="61"/>
                    <a:pt x="1017" y="177"/>
                  </a:cubicBezTo>
                  <a:cubicBezTo>
                    <a:pt x="1017" y="177"/>
                    <a:pt x="750" y="498"/>
                    <a:pt x="0" y="784"/>
                  </a:cubicBezTo>
                  <a:lnTo>
                    <a:pt x="179" y="1640"/>
                  </a:lnTo>
                  <a:cubicBezTo>
                    <a:pt x="357" y="1587"/>
                    <a:pt x="536" y="1515"/>
                    <a:pt x="714" y="1426"/>
                  </a:cubicBezTo>
                  <a:cubicBezTo>
                    <a:pt x="1428" y="1105"/>
                    <a:pt x="1695" y="748"/>
                    <a:pt x="1731" y="712"/>
                  </a:cubicBezTo>
                  <a:cubicBezTo>
                    <a:pt x="1874" y="516"/>
                    <a:pt x="1838" y="230"/>
                    <a:pt x="1642" y="88"/>
                  </a:cubicBezTo>
                  <a:cubicBezTo>
                    <a:pt x="1562" y="29"/>
                    <a:pt x="1470"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4521250" y="3646850"/>
              <a:ext cx="46850" cy="41025"/>
            </a:xfrm>
            <a:custGeom>
              <a:rect b="b" l="l" r="r" t="t"/>
              <a:pathLst>
                <a:path extrusionOk="0" h="1641" w="1874">
                  <a:moveTo>
                    <a:pt x="495" y="1"/>
                  </a:moveTo>
                  <a:cubicBezTo>
                    <a:pt x="404" y="1"/>
                    <a:pt x="312" y="29"/>
                    <a:pt x="232" y="88"/>
                  </a:cubicBezTo>
                  <a:cubicBezTo>
                    <a:pt x="36" y="230"/>
                    <a:pt x="0" y="516"/>
                    <a:pt x="143" y="712"/>
                  </a:cubicBezTo>
                  <a:cubicBezTo>
                    <a:pt x="179" y="748"/>
                    <a:pt x="446" y="1105"/>
                    <a:pt x="1160" y="1426"/>
                  </a:cubicBezTo>
                  <a:cubicBezTo>
                    <a:pt x="1320" y="1515"/>
                    <a:pt x="1499" y="1587"/>
                    <a:pt x="1695" y="1640"/>
                  </a:cubicBezTo>
                  <a:lnTo>
                    <a:pt x="1874" y="784"/>
                  </a:lnTo>
                  <a:cubicBezTo>
                    <a:pt x="1124" y="498"/>
                    <a:pt x="857" y="177"/>
                    <a:pt x="839" y="177"/>
                  </a:cubicBezTo>
                  <a:cubicBezTo>
                    <a:pt x="754" y="61"/>
                    <a:pt x="626"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4552025" y="3687850"/>
              <a:ext cx="169075" cy="90575"/>
            </a:xfrm>
            <a:custGeom>
              <a:rect b="b" l="l" r="r" t="t"/>
              <a:pathLst>
                <a:path extrusionOk="0" h="3623" w="6763">
                  <a:moveTo>
                    <a:pt x="464" y="0"/>
                  </a:moveTo>
                  <a:lnTo>
                    <a:pt x="0" y="2213"/>
                  </a:lnTo>
                  <a:cubicBezTo>
                    <a:pt x="0" y="2248"/>
                    <a:pt x="0" y="2266"/>
                    <a:pt x="0" y="2302"/>
                  </a:cubicBezTo>
                  <a:cubicBezTo>
                    <a:pt x="0" y="2766"/>
                    <a:pt x="393" y="3123"/>
                    <a:pt x="1178" y="3354"/>
                  </a:cubicBezTo>
                  <a:cubicBezTo>
                    <a:pt x="1767" y="3533"/>
                    <a:pt x="2552" y="3622"/>
                    <a:pt x="3373" y="3622"/>
                  </a:cubicBezTo>
                  <a:cubicBezTo>
                    <a:pt x="4211" y="3622"/>
                    <a:pt x="4996" y="3533"/>
                    <a:pt x="5585" y="3354"/>
                  </a:cubicBezTo>
                  <a:cubicBezTo>
                    <a:pt x="6370" y="3123"/>
                    <a:pt x="6763" y="2766"/>
                    <a:pt x="6763" y="2302"/>
                  </a:cubicBezTo>
                  <a:cubicBezTo>
                    <a:pt x="6763" y="2266"/>
                    <a:pt x="6763" y="2248"/>
                    <a:pt x="6745" y="2213"/>
                  </a:cubicBezTo>
                  <a:lnTo>
                    <a:pt x="6299" y="0"/>
                  </a:lnTo>
                  <a:cubicBezTo>
                    <a:pt x="5496" y="286"/>
                    <a:pt x="4514" y="428"/>
                    <a:pt x="3373" y="428"/>
                  </a:cubicBezTo>
                  <a:cubicBezTo>
                    <a:pt x="2248" y="428"/>
                    <a:pt x="1267" y="286"/>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4568075" y="3633875"/>
              <a:ext cx="136975" cy="42400"/>
            </a:xfrm>
            <a:custGeom>
              <a:rect b="b" l="l" r="r" t="t"/>
              <a:pathLst>
                <a:path extrusionOk="0" h="1696" w="5479">
                  <a:moveTo>
                    <a:pt x="268" y="0"/>
                  </a:moveTo>
                  <a:lnTo>
                    <a:pt x="1" y="1303"/>
                  </a:lnTo>
                  <a:cubicBezTo>
                    <a:pt x="589" y="1517"/>
                    <a:pt x="1464" y="1695"/>
                    <a:pt x="2731" y="1695"/>
                  </a:cubicBezTo>
                  <a:cubicBezTo>
                    <a:pt x="4015" y="1695"/>
                    <a:pt x="4889" y="1517"/>
                    <a:pt x="5478" y="1303"/>
                  </a:cubicBezTo>
                  <a:lnTo>
                    <a:pt x="5193" y="0"/>
                  </a:lnTo>
                  <a:cubicBezTo>
                    <a:pt x="4408" y="89"/>
                    <a:pt x="3587" y="143"/>
                    <a:pt x="2731" y="143"/>
                  </a:cubicBezTo>
                  <a:cubicBezTo>
                    <a:pt x="1892" y="143"/>
                    <a:pt x="1053" y="89"/>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4448075" y="3488450"/>
              <a:ext cx="376525" cy="126700"/>
            </a:xfrm>
            <a:custGeom>
              <a:rect b="b" l="l" r="r" t="t"/>
              <a:pathLst>
                <a:path extrusionOk="0" h="5068" w="15061">
                  <a:moveTo>
                    <a:pt x="4016" y="1981"/>
                  </a:moveTo>
                  <a:cubicBezTo>
                    <a:pt x="4247" y="1981"/>
                    <a:pt x="4444" y="2177"/>
                    <a:pt x="4444" y="2427"/>
                  </a:cubicBezTo>
                  <a:cubicBezTo>
                    <a:pt x="4444" y="2677"/>
                    <a:pt x="4247" y="2873"/>
                    <a:pt x="4016" y="2873"/>
                  </a:cubicBezTo>
                  <a:cubicBezTo>
                    <a:pt x="3766" y="2873"/>
                    <a:pt x="3569" y="2677"/>
                    <a:pt x="3569" y="2427"/>
                  </a:cubicBezTo>
                  <a:cubicBezTo>
                    <a:pt x="3569" y="2177"/>
                    <a:pt x="3766" y="1981"/>
                    <a:pt x="4016" y="1981"/>
                  </a:cubicBezTo>
                  <a:close/>
                  <a:moveTo>
                    <a:pt x="11063" y="1981"/>
                  </a:moveTo>
                  <a:cubicBezTo>
                    <a:pt x="11313" y="1981"/>
                    <a:pt x="11509" y="2177"/>
                    <a:pt x="11509" y="2427"/>
                  </a:cubicBezTo>
                  <a:cubicBezTo>
                    <a:pt x="11509" y="2677"/>
                    <a:pt x="11313" y="2873"/>
                    <a:pt x="11063" y="2873"/>
                  </a:cubicBezTo>
                  <a:cubicBezTo>
                    <a:pt x="10831" y="2873"/>
                    <a:pt x="10617" y="2677"/>
                    <a:pt x="10617" y="2427"/>
                  </a:cubicBezTo>
                  <a:cubicBezTo>
                    <a:pt x="10617" y="2177"/>
                    <a:pt x="10831" y="1981"/>
                    <a:pt x="11063" y="1981"/>
                  </a:cubicBezTo>
                  <a:close/>
                  <a:moveTo>
                    <a:pt x="7531" y="2516"/>
                  </a:moveTo>
                  <a:cubicBezTo>
                    <a:pt x="7780" y="2516"/>
                    <a:pt x="7977" y="2712"/>
                    <a:pt x="7977" y="2962"/>
                  </a:cubicBezTo>
                  <a:cubicBezTo>
                    <a:pt x="7977" y="3194"/>
                    <a:pt x="7780" y="3390"/>
                    <a:pt x="7531" y="3390"/>
                  </a:cubicBezTo>
                  <a:cubicBezTo>
                    <a:pt x="7299" y="3390"/>
                    <a:pt x="7102" y="3194"/>
                    <a:pt x="7102" y="2962"/>
                  </a:cubicBezTo>
                  <a:cubicBezTo>
                    <a:pt x="7102" y="2712"/>
                    <a:pt x="7299" y="2516"/>
                    <a:pt x="7531" y="2516"/>
                  </a:cubicBezTo>
                  <a:close/>
                  <a:moveTo>
                    <a:pt x="3034" y="0"/>
                  </a:moveTo>
                  <a:cubicBezTo>
                    <a:pt x="2356" y="179"/>
                    <a:pt x="1767" y="393"/>
                    <a:pt x="1303" y="643"/>
                  </a:cubicBezTo>
                  <a:cubicBezTo>
                    <a:pt x="715" y="964"/>
                    <a:pt x="1" y="1499"/>
                    <a:pt x="1" y="2284"/>
                  </a:cubicBezTo>
                  <a:cubicBezTo>
                    <a:pt x="1" y="2873"/>
                    <a:pt x="429" y="3712"/>
                    <a:pt x="2392" y="4354"/>
                  </a:cubicBezTo>
                  <a:cubicBezTo>
                    <a:pt x="3766" y="4818"/>
                    <a:pt x="5604" y="5068"/>
                    <a:pt x="7531" y="5068"/>
                  </a:cubicBezTo>
                  <a:cubicBezTo>
                    <a:pt x="9475" y="5068"/>
                    <a:pt x="11313" y="4818"/>
                    <a:pt x="12687" y="4354"/>
                  </a:cubicBezTo>
                  <a:cubicBezTo>
                    <a:pt x="14650" y="3712"/>
                    <a:pt x="15060" y="2873"/>
                    <a:pt x="15060" y="2284"/>
                  </a:cubicBezTo>
                  <a:cubicBezTo>
                    <a:pt x="15060" y="1499"/>
                    <a:pt x="14364" y="964"/>
                    <a:pt x="13775" y="643"/>
                  </a:cubicBezTo>
                  <a:cubicBezTo>
                    <a:pt x="13312" y="393"/>
                    <a:pt x="12723" y="179"/>
                    <a:pt x="12045" y="0"/>
                  </a:cubicBezTo>
                  <a:lnTo>
                    <a:pt x="11848" y="232"/>
                  </a:lnTo>
                  <a:cubicBezTo>
                    <a:pt x="11795" y="304"/>
                    <a:pt x="10546" y="1695"/>
                    <a:pt x="7531" y="1695"/>
                  </a:cubicBezTo>
                  <a:cubicBezTo>
                    <a:pt x="4533" y="1695"/>
                    <a:pt x="3284" y="304"/>
                    <a:pt x="3230" y="232"/>
                  </a:cubicBezTo>
                  <a:lnTo>
                    <a:pt x="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4545325" y="3401900"/>
              <a:ext cx="182475" cy="106650"/>
            </a:xfrm>
            <a:custGeom>
              <a:rect b="b" l="l" r="r" t="t"/>
              <a:pathLst>
                <a:path extrusionOk="0" h="4266" w="7299">
                  <a:moveTo>
                    <a:pt x="3641" y="1"/>
                  </a:moveTo>
                  <a:cubicBezTo>
                    <a:pt x="2677" y="1"/>
                    <a:pt x="1749" y="376"/>
                    <a:pt x="1053" y="1071"/>
                  </a:cubicBezTo>
                  <a:cubicBezTo>
                    <a:pt x="482" y="1625"/>
                    <a:pt x="126" y="2338"/>
                    <a:pt x="1" y="3123"/>
                  </a:cubicBezTo>
                  <a:lnTo>
                    <a:pt x="18" y="3123"/>
                  </a:lnTo>
                  <a:cubicBezTo>
                    <a:pt x="18" y="3123"/>
                    <a:pt x="268" y="3391"/>
                    <a:pt x="804" y="3677"/>
                  </a:cubicBezTo>
                  <a:cubicBezTo>
                    <a:pt x="1339" y="3944"/>
                    <a:pt x="2267" y="4265"/>
                    <a:pt x="3641" y="4265"/>
                  </a:cubicBezTo>
                  <a:cubicBezTo>
                    <a:pt x="5032" y="4265"/>
                    <a:pt x="5960" y="3944"/>
                    <a:pt x="6495" y="3677"/>
                  </a:cubicBezTo>
                  <a:cubicBezTo>
                    <a:pt x="7031" y="3391"/>
                    <a:pt x="7280" y="3123"/>
                    <a:pt x="7280" y="3123"/>
                  </a:cubicBezTo>
                  <a:lnTo>
                    <a:pt x="7298" y="3123"/>
                  </a:lnTo>
                  <a:cubicBezTo>
                    <a:pt x="7173" y="2338"/>
                    <a:pt x="6817" y="1625"/>
                    <a:pt x="6246" y="1071"/>
                  </a:cubicBezTo>
                  <a:cubicBezTo>
                    <a:pt x="5550" y="376"/>
                    <a:pt x="4622" y="1"/>
                    <a:pt x="3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6"/>
          <p:cNvGrpSpPr/>
          <p:nvPr/>
        </p:nvGrpSpPr>
        <p:grpSpPr>
          <a:xfrm>
            <a:off x="3359959" y="1957167"/>
            <a:ext cx="427064" cy="392156"/>
            <a:chOff x="2203925" y="3390750"/>
            <a:chExt cx="376500" cy="345725"/>
          </a:xfrm>
        </p:grpSpPr>
        <p:sp>
          <p:nvSpPr>
            <p:cNvPr id="742" name="Google Shape;742;p36"/>
            <p:cNvSpPr/>
            <p:nvPr/>
          </p:nvSpPr>
          <p:spPr>
            <a:xfrm>
              <a:off x="2203925" y="3442500"/>
              <a:ext cx="45525" cy="66050"/>
            </a:xfrm>
            <a:custGeom>
              <a:rect b="b" l="l" r="r" t="t"/>
              <a:pathLst>
                <a:path extrusionOk="0" h="2642" w="1821">
                  <a:moveTo>
                    <a:pt x="447" y="1"/>
                  </a:moveTo>
                  <a:cubicBezTo>
                    <a:pt x="197" y="1"/>
                    <a:pt x="1" y="197"/>
                    <a:pt x="1" y="429"/>
                  </a:cubicBezTo>
                  <a:lnTo>
                    <a:pt x="1" y="2195"/>
                  </a:lnTo>
                  <a:cubicBezTo>
                    <a:pt x="1" y="2445"/>
                    <a:pt x="197" y="2641"/>
                    <a:pt x="447" y="2641"/>
                  </a:cubicBezTo>
                  <a:lnTo>
                    <a:pt x="1821" y="2641"/>
                  </a:lnTo>
                  <a:lnTo>
                    <a:pt x="1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2271725" y="3390750"/>
              <a:ext cx="308700" cy="345725"/>
            </a:xfrm>
            <a:custGeom>
              <a:rect b="b" l="l" r="r" t="t"/>
              <a:pathLst>
                <a:path extrusionOk="0" h="13829" w="12348">
                  <a:moveTo>
                    <a:pt x="6620" y="2945"/>
                  </a:moveTo>
                  <a:cubicBezTo>
                    <a:pt x="6852" y="2945"/>
                    <a:pt x="7048" y="3141"/>
                    <a:pt x="7048" y="3391"/>
                  </a:cubicBezTo>
                  <a:cubicBezTo>
                    <a:pt x="7048" y="3623"/>
                    <a:pt x="6852" y="3837"/>
                    <a:pt x="6620" y="3837"/>
                  </a:cubicBezTo>
                  <a:lnTo>
                    <a:pt x="1910" y="3837"/>
                  </a:lnTo>
                  <a:cubicBezTo>
                    <a:pt x="1660" y="3837"/>
                    <a:pt x="1464" y="3623"/>
                    <a:pt x="1464" y="3391"/>
                  </a:cubicBezTo>
                  <a:cubicBezTo>
                    <a:pt x="1464" y="3141"/>
                    <a:pt x="1660" y="2945"/>
                    <a:pt x="1910" y="2945"/>
                  </a:cubicBezTo>
                  <a:close/>
                  <a:moveTo>
                    <a:pt x="9546" y="2945"/>
                  </a:moveTo>
                  <a:cubicBezTo>
                    <a:pt x="9796" y="2945"/>
                    <a:pt x="9993" y="3141"/>
                    <a:pt x="9993" y="3391"/>
                  </a:cubicBezTo>
                  <a:cubicBezTo>
                    <a:pt x="9993" y="3623"/>
                    <a:pt x="9796" y="3837"/>
                    <a:pt x="9546" y="3837"/>
                  </a:cubicBezTo>
                  <a:lnTo>
                    <a:pt x="8369" y="3837"/>
                  </a:lnTo>
                  <a:cubicBezTo>
                    <a:pt x="8137" y="3837"/>
                    <a:pt x="7941" y="3623"/>
                    <a:pt x="7941" y="3391"/>
                  </a:cubicBezTo>
                  <a:cubicBezTo>
                    <a:pt x="7941" y="3141"/>
                    <a:pt x="8137" y="2945"/>
                    <a:pt x="8369" y="2945"/>
                  </a:cubicBezTo>
                  <a:close/>
                  <a:moveTo>
                    <a:pt x="7352" y="5586"/>
                  </a:moveTo>
                  <a:lnTo>
                    <a:pt x="7352" y="7655"/>
                  </a:lnTo>
                  <a:lnTo>
                    <a:pt x="6031" y="7655"/>
                  </a:lnTo>
                  <a:cubicBezTo>
                    <a:pt x="5621" y="7655"/>
                    <a:pt x="5282" y="7316"/>
                    <a:pt x="5282" y="6924"/>
                  </a:cubicBezTo>
                  <a:lnTo>
                    <a:pt x="5282" y="5586"/>
                  </a:lnTo>
                  <a:lnTo>
                    <a:pt x="5871" y="5586"/>
                  </a:lnTo>
                  <a:lnTo>
                    <a:pt x="5871" y="6335"/>
                  </a:lnTo>
                  <a:cubicBezTo>
                    <a:pt x="5871" y="6567"/>
                    <a:pt x="6067" y="6763"/>
                    <a:pt x="6317" y="6763"/>
                  </a:cubicBezTo>
                  <a:cubicBezTo>
                    <a:pt x="6567" y="6763"/>
                    <a:pt x="6763" y="6567"/>
                    <a:pt x="6763" y="6335"/>
                  </a:cubicBezTo>
                  <a:lnTo>
                    <a:pt x="6763" y="5586"/>
                  </a:lnTo>
                  <a:close/>
                  <a:moveTo>
                    <a:pt x="7227" y="1"/>
                  </a:moveTo>
                  <a:cubicBezTo>
                    <a:pt x="6959" y="1"/>
                    <a:pt x="6763" y="197"/>
                    <a:pt x="6763" y="447"/>
                  </a:cubicBezTo>
                  <a:lnTo>
                    <a:pt x="6763" y="1178"/>
                  </a:lnTo>
                  <a:lnTo>
                    <a:pt x="2427" y="1178"/>
                  </a:lnTo>
                  <a:cubicBezTo>
                    <a:pt x="1624" y="1178"/>
                    <a:pt x="839" y="1375"/>
                    <a:pt x="126" y="1732"/>
                  </a:cubicBezTo>
                  <a:lnTo>
                    <a:pt x="1" y="1785"/>
                  </a:lnTo>
                  <a:lnTo>
                    <a:pt x="1" y="4979"/>
                  </a:lnTo>
                  <a:lnTo>
                    <a:pt x="126" y="5050"/>
                  </a:lnTo>
                  <a:cubicBezTo>
                    <a:pt x="839" y="5407"/>
                    <a:pt x="1624" y="5586"/>
                    <a:pt x="2427" y="5586"/>
                  </a:cubicBezTo>
                  <a:lnTo>
                    <a:pt x="4408" y="5586"/>
                  </a:lnTo>
                  <a:lnTo>
                    <a:pt x="4408" y="6924"/>
                  </a:lnTo>
                  <a:cubicBezTo>
                    <a:pt x="4408" y="7816"/>
                    <a:pt x="5121" y="8530"/>
                    <a:pt x="6031" y="8530"/>
                  </a:cubicBezTo>
                  <a:lnTo>
                    <a:pt x="7352" y="8530"/>
                  </a:lnTo>
                  <a:lnTo>
                    <a:pt x="7352" y="10439"/>
                  </a:lnTo>
                  <a:cubicBezTo>
                    <a:pt x="7352" y="10689"/>
                    <a:pt x="7548" y="10885"/>
                    <a:pt x="7780" y="10885"/>
                  </a:cubicBezTo>
                  <a:lnTo>
                    <a:pt x="8815" y="10885"/>
                  </a:lnTo>
                  <a:lnTo>
                    <a:pt x="8815" y="11741"/>
                  </a:lnTo>
                  <a:cubicBezTo>
                    <a:pt x="8815" y="12384"/>
                    <a:pt x="8315" y="12937"/>
                    <a:pt x="7673" y="12937"/>
                  </a:cubicBezTo>
                  <a:cubicBezTo>
                    <a:pt x="7662" y="12937"/>
                    <a:pt x="7652" y="12937"/>
                    <a:pt x="7641" y="12937"/>
                  </a:cubicBezTo>
                  <a:cubicBezTo>
                    <a:pt x="6995" y="12937"/>
                    <a:pt x="6460" y="12409"/>
                    <a:pt x="6460" y="11777"/>
                  </a:cubicBezTo>
                  <a:lnTo>
                    <a:pt x="6460" y="11652"/>
                  </a:lnTo>
                  <a:cubicBezTo>
                    <a:pt x="6460" y="10913"/>
                    <a:pt x="5870" y="10296"/>
                    <a:pt x="5152" y="10296"/>
                  </a:cubicBezTo>
                  <a:cubicBezTo>
                    <a:pt x="5142" y="10296"/>
                    <a:pt x="5132" y="10296"/>
                    <a:pt x="5121" y="10296"/>
                  </a:cubicBezTo>
                  <a:cubicBezTo>
                    <a:pt x="4408" y="10314"/>
                    <a:pt x="3819" y="10903"/>
                    <a:pt x="3819" y="11616"/>
                  </a:cubicBezTo>
                  <a:lnTo>
                    <a:pt x="3819" y="12491"/>
                  </a:lnTo>
                  <a:cubicBezTo>
                    <a:pt x="3819" y="12723"/>
                    <a:pt x="3997" y="12937"/>
                    <a:pt x="4229" y="12937"/>
                  </a:cubicBezTo>
                  <a:cubicBezTo>
                    <a:pt x="4241" y="12938"/>
                    <a:pt x="4252" y="12938"/>
                    <a:pt x="4263" y="12938"/>
                  </a:cubicBezTo>
                  <a:cubicBezTo>
                    <a:pt x="4513" y="12938"/>
                    <a:pt x="4693" y="12748"/>
                    <a:pt x="4693" y="12509"/>
                  </a:cubicBezTo>
                  <a:lnTo>
                    <a:pt x="4693" y="11634"/>
                  </a:lnTo>
                  <a:cubicBezTo>
                    <a:pt x="4693" y="11402"/>
                    <a:pt x="4890" y="11188"/>
                    <a:pt x="5121" y="11188"/>
                  </a:cubicBezTo>
                  <a:cubicBezTo>
                    <a:pt x="5132" y="11187"/>
                    <a:pt x="5143" y="11187"/>
                    <a:pt x="5153" y="11187"/>
                  </a:cubicBezTo>
                  <a:cubicBezTo>
                    <a:pt x="5389" y="11187"/>
                    <a:pt x="5585" y="11377"/>
                    <a:pt x="5585" y="11616"/>
                  </a:cubicBezTo>
                  <a:lnTo>
                    <a:pt x="5585" y="11741"/>
                  </a:lnTo>
                  <a:cubicBezTo>
                    <a:pt x="5585" y="12883"/>
                    <a:pt x="6495" y="13811"/>
                    <a:pt x="7619" y="13829"/>
                  </a:cubicBezTo>
                  <a:cubicBezTo>
                    <a:pt x="8761" y="13829"/>
                    <a:pt x="9707" y="12919"/>
                    <a:pt x="9707" y="11777"/>
                  </a:cubicBezTo>
                  <a:lnTo>
                    <a:pt x="9707" y="10885"/>
                  </a:lnTo>
                  <a:lnTo>
                    <a:pt x="10724" y="10885"/>
                  </a:lnTo>
                  <a:cubicBezTo>
                    <a:pt x="10974" y="10885"/>
                    <a:pt x="11170" y="10689"/>
                    <a:pt x="11170" y="10439"/>
                  </a:cubicBezTo>
                  <a:lnTo>
                    <a:pt x="11170" y="9118"/>
                  </a:lnTo>
                  <a:lnTo>
                    <a:pt x="9564" y="9118"/>
                  </a:lnTo>
                  <a:cubicBezTo>
                    <a:pt x="9332" y="9118"/>
                    <a:pt x="9118" y="8940"/>
                    <a:pt x="9118" y="8708"/>
                  </a:cubicBezTo>
                  <a:cubicBezTo>
                    <a:pt x="9100" y="8440"/>
                    <a:pt x="9297" y="8244"/>
                    <a:pt x="9546" y="8244"/>
                  </a:cubicBezTo>
                  <a:lnTo>
                    <a:pt x="11170" y="8244"/>
                  </a:lnTo>
                  <a:lnTo>
                    <a:pt x="11170" y="7352"/>
                  </a:lnTo>
                  <a:lnTo>
                    <a:pt x="9564" y="7352"/>
                  </a:lnTo>
                  <a:cubicBezTo>
                    <a:pt x="9332" y="7352"/>
                    <a:pt x="9118" y="7174"/>
                    <a:pt x="9118" y="6942"/>
                  </a:cubicBezTo>
                  <a:cubicBezTo>
                    <a:pt x="9100" y="6692"/>
                    <a:pt x="9297" y="6478"/>
                    <a:pt x="9546" y="6478"/>
                  </a:cubicBezTo>
                  <a:lnTo>
                    <a:pt x="11170" y="6478"/>
                  </a:lnTo>
                  <a:lnTo>
                    <a:pt x="11170" y="5336"/>
                  </a:lnTo>
                  <a:lnTo>
                    <a:pt x="12223" y="4283"/>
                  </a:lnTo>
                  <a:cubicBezTo>
                    <a:pt x="12294" y="4212"/>
                    <a:pt x="12348" y="4087"/>
                    <a:pt x="12348" y="3980"/>
                  </a:cubicBezTo>
                  <a:lnTo>
                    <a:pt x="12348" y="1625"/>
                  </a:lnTo>
                  <a:cubicBezTo>
                    <a:pt x="12348" y="1375"/>
                    <a:pt x="12151" y="1178"/>
                    <a:pt x="11902" y="1178"/>
                  </a:cubicBezTo>
                  <a:lnTo>
                    <a:pt x="9404" y="1178"/>
                  </a:lnTo>
                  <a:lnTo>
                    <a:pt x="9404" y="465"/>
                  </a:lnTo>
                  <a:cubicBezTo>
                    <a:pt x="9404" y="215"/>
                    <a:pt x="9225" y="19"/>
                    <a:pt x="8993" y="1"/>
                  </a:cubicBezTo>
                  <a:cubicBezTo>
                    <a:pt x="8726" y="1"/>
                    <a:pt x="8529" y="197"/>
                    <a:pt x="8529" y="447"/>
                  </a:cubicBezTo>
                  <a:lnTo>
                    <a:pt x="8529" y="1178"/>
                  </a:lnTo>
                  <a:lnTo>
                    <a:pt x="7637" y="1178"/>
                  </a:lnTo>
                  <a:lnTo>
                    <a:pt x="7637" y="465"/>
                  </a:lnTo>
                  <a:cubicBezTo>
                    <a:pt x="7637" y="215"/>
                    <a:pt x="7459" y="19"/>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749" name="Google Shape;749;p37"/>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37"/>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751" name="Google Shape;751;p37"/>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2" name="Google Shape;752;p37"/>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753" name="Google Shape;753;p37"/>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54" name="Google Shape;754;p37"/>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grpSp>
        <p:nvGrpSpPr>
          <p:cNvPr id="755" name="Google Shape;755;p37"/>
          <p:cNvGrpSpPr/>
          <p:nvPr/>
        </p:nvGrpSpPr>
        <p:grpSpPr>
          <a:xfrm>
            <a:off x="1377750" y="1808875"/>
            <a:ext cx="771300" cy="771300"/>
            <a:chOff x="1377750" y="1690325"/>
            <a:chExt cx="771300" cy="771300"/>
          </a:xfrm>
        </p:grpSpPr>
        <p:sp>
          <p:nvSpPr>
            <p:cNvPr id="756" name="Google Shape;756;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7"/>
          <p:cNvGrpSpPr/>
          <p:nvPr/>
        </p:nvGrpSpPr>
        <p:grpSpPr>
          <a:xfrm>
            <a:off x="4186350" y="1808875"/>
            <a:ext cx="771300" cy="771300"/>
            <a:chOff x="1377750" y="1690325"/>
            <a:chExt cx="771300" cy="771300"/>
          </a:xfrm>
        </p:grpSpPr>
        <p:sp>
          <p:nvSpPr>
            <p:cNvPr id="762" name="Google Shape;762;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7"/>
          <p:cNvGrpSpPr/>
          <p:nvPr/>
        </p:nvGrpSpPr>
        <p:grpSpPr>
          <a:xfrm>
            <a:off x="6994950" y="1808875"/>
            <a:ext cx="771300" cy="771300"/>
            <a:chOff x="1377750" y="1690325"/>
            <a:chExt cx="771300" cy="771300"/>
          </a:xfrm>
        </p:grpSpPr>
        <p:sp>
          <p:nvSpPr>
            <p:cNvPr id="768" name="Google Shape;768;p37"/>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7"/>
          <p:cNvGrpSpPr/>
          <p:nvPr/>
        </p:nvGrpSpPr>
        <p:grpSpPr>
          <a:xfrm>
            <a:off x="1597888" y="2006275"/>
            <a:ext cx="331025" cy="376500"/>
            <a:chOff x="1097225" y="3381400"/>
            <a:chExt cx="331025" cy="376500"/>
          </a:xfrm>
        </p:grpSpPr>
        <p:sp>
          <p:nvSpPr>
            <p:cNvPr id="774" name="Google Shape;774;p37"/>
            <p:cNvSpPr/>
            <p:nvPr/>
          </p:nvSpPr>
          <p:spPr>
            <a:xfrm>
              <a:off x="1196700" y="3684275"/>
              <a:ext cx="21900" cy="7150"/>
            </a:xfrm>
            <a:custGeom>
              <a:rect b="b" l="l" r="r" t="t"/>
              <a:pathLst>
                <a:path extrusionOk="0" h="286" w="876">
                  <a:moveTo>
                    <a:pt x="1" y="0"/>
                  </a:moveTo>
                  <a:lnTo>
                    <a:pt x="1" y="286"/>
                  </a:lnTo>
                  <a:lnTo>
                    <a:pt x="875" y="286"/>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1196700" y="3436250"/>
              <a:ext cx="110200" cy="67825"/>
            </a:xfrm>
            <a:custGeom>
              <a:rect b="b" l="l" r="r" t="t"/>
              <a:pathLst>
                <a:path extrusionOk="0" h="2713" w="4408">
                  <a:moveTo>
                    <a:pt x="1" y="1"/>
                  </a:moveTo>
                  <a:lnTo>
                    <a:pt x="1" y="2713"/>
                  </a:lnTo>
                  <a:lnTo>
                    <a:pt x="4408" y="2713"/>
                  </a:lnTo>
                  <a:lnTo>
                    <a:pt x="4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1339900" y="3381400"/>
              <a:ext cx="88350" cy="376500"/>
            </a:xfrm>
            <a:custGeom>
              <a:rect b="b" l="l" r="r" t="t"/>
              <a:pathLst>
                <a:path extrusionOk="0" h="15060" w="3534">
                  <a:moveTo>
                    <a:pt x="1767" y="0"/>
                  </a:moveTo>
                  <a:lnTo>
                    <a:pt x="1767" y="7548"/>
                  </a:lnTo>
                  <a:cubicBezTo>
                    <a:pt x="1767" y="7655"/>
                    <a:pt x="1731" y="7744"/>
                    <a:pt x="1678" y="7815"/>
                  </a:cubicBezTo>
                  <a:lnTo>
                    <a:pt x="0" y="10046"/>
                  </a:lnTo>
                  <a:lnTo>
                    <a:pt x="0" y="15059"/>
                  </a:lnTo>
                  <a:lnTo>
                    <a:pt x="3087" y="15059"/>
                  </a:lnTo>
                  <a:cubicBezTo>
                    <a:pt x="3337" y="15059"/>
                    <a:pt x="3533" y="14863"/>
                    <a:pt x="3533" y="14613"/>
                  </a:cubicBezTo>
                  <a:lnTo>
                    <a:pt x="3533" y="446"/>
                  </a:lnTo>
                  <a:cubicBezTo>
                    <a:pt x="3533" y="196"/>
                    <a:pt x="3337"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1102600" y="3581225"/>
              <a:ext cx="248475" cy="37050"/>
            </a:xfrm>
            <a:custGeom>
              <a:rect b="b" l="l" r="r" t="t"/>
              <a:pathLst>
                <a:path extrusionOk="0" h="1482" w="9939">
                  <a:moveTo>
                    <a:pt x="1106" y="1"/>
                  </a:moveTo>
                  <a:lnTo>
                    <a:pt x="0" y="1482"/>
                  </a:lnTo>
                  <a:lnTo>
                    <a:pt x="8832" y="1482"/>
                  </a:lnTo>
                  <a:lnTo>
                    <a:pt x="9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1097225" y="3640100"/>
              <a:ext cx="220850" cy="117800"/>
            </a:xfrm>
            <a:custGeom>
              <a:rect b="b" l="l" r="r" t="t"/>
              <a:pathLst>
                <a:path extrusionOk="0" h="4712" w="8834">
                  <a:moveTo>
                    <a:pt x="1767" y="875"/>
                  </a:moveTo>
                  <a:cubicBezTo>
                    <a:pt x="2017" y="875"/>
                    <a:pt x="2213" y="1071"/>
                    <a:pt x="2213" y="1321"/>
                  </a:cubicBezTo>
                  <a:lnTo>
                    <a:pt x="2213" y="2499"/>
                  </a:lnTo>
                  <a:cubicBezTo>
                    <a:pt x="2213" y="2749"/>
                    <a:pt x="2017" y="2945"/>
                    <a:pt x="1767" y="2945"/>
                  </a:cubicBezTo>
                  <a:cubicBezTo>
                    <a:pt x="1518" y="2945"/>
                    <a:pt x="1321" y="2749"/>
                    <a:pt x="1321" y="2499"/>
                  </a:cubicBezTo>
                  <a:lnTo>
                    <a:pt x="1321" y="1321"/>
                  </a:lnTo>
                  <a:cubicBezTo>
                    <a:pt x="1321" y="1071"/>
                    <a:pt x="1518" y="875"/>
                    <a:pt x="1767" y="875"/>
                  </a:cubicBezTo>
                  <a:close/>
                  <a:moveTo>
                    <a:pt x="5300" y="875"/>
                  </a:moveTo>
                  <a:cubicBezTo>
                    <a:pt x="5532" y="875"/>
                    <a:pt x="5728" y="1071"/>
                    <a:pt x="5728" y="1321"/>
                  </a:cubicBezTo>
                  <a:lnTo>
                    <a:pt x="5728" y="2499"/>
                  </a:lnTo>
                  <a:cubicBezTo>
                    <a:pt x="5728" y="2749"/>
                    <a:pt x="5532" y="2945"/>
                    <a:pt x="5300" y="2945"/>
                  </a:cubicBezTo>
                  <a:lnTo>
                    <a:pt x="3534" y="2945"/>
                  </a:lnTo>
                  <a:cubicBezTo>
                    <a:pt x="3284" y="2945"/>
                    <a:pt x="3088" y="2749"/>
                    <a:pt x="3088" y="2499"/>
                  </a:cubicBezTo>
                  <a:lnTo>
                    <a:pt x="3088" y="1321"/>
                  </a:lnTo>
                  <a:cubicBezTo>
                    <a:pt x="3088" y="1071"/>
                    <a:pt x="3284" y="875"/>
                    <a:pt x="3534" y="875"/>
                  </a:cubicBezTo>
                  <a:close/>
                  <a:moveTo>
                    <a:pt x="7067" y="875"/>
                  </a:moveTo>
                  <a:cubicBezTo>
                    <a:pt x="7299" y="875"/>
                    <a:pt x="7495" y="1071"/>
                    <a:pt x="7495" y="1321"/>
                  </a:cubicBezTo>
                  <a:lnTo>
                    <a:pt x="7495" y="2499"/>
                  </a:lnTo>
                  <a:cubicBezTo>
                    <a:pt x="7495" y="2749"/>
                    <a:pt x="7299" y="2945"/>
                    <a:pt x="7067" y="2945"/>
                  </a:cubicBezTo>
                  <a:cubicBezTo>
                    <a:pt x="6817" y="2945"/>
                    <a:pt x="6621" y="2749"/>
                    <a:pt x="6621" y="2499"/>
                  </a:cubicBezTo>
                  <a:lnTo>
                    <a:pt x="6621" y="1321"/>
                  </a:lnTo>
                  <a:cubicBezTo>
                    <a:pt x="6621" y="1071"/>
                    <a:pt x="6817" y="875"/>
                    <a:pt x="7067" y="875"/>
                  </a:cubicBezTo>
                  <a:close/>
                  <a:moveTo>
                    <a:pt x="1" y="1"/>
                  </a:moveTo>
                  <a:lnTo>
                    <a:pt x="1" y="4265"/>
                  </a:lnTo>
                  <a:cubicBezTo>
                    <a:pt x="1" y="4515"/>
                    <a:pt x="197" y="4711"/>
                    <a:pt x="447" y="4711"/>
                  </a:cubicBezTo>
                  <a:lnTo>
                    <a:pt x="8833" y="4711"/>
                  </a:lnTo>
                  <a:lnTo>
                    <a:pt x="8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1141400" y="3381400"/>
              <a:ext cx="220375" cy="178000"/>
            </a:xfrm>
            <a:custGeom>
              <a:rect b="b" l="l" r="r" t="t"/>
              <a:pathLst>
                <a:path extrusionOk="0" h="7120" w="8815">
                  <a:moveTo>
                    <a:pt x="7066" y="1321"/>
                  </a:moveTo>
                  <a:cubicBezTo>
                    <a:pt x="7298" y="1321"/>
                    <a:pt x="7494" y="1517"/>
                    <a:pt x="7494" y="1767"/>
                  </a:cubicBezTo>
                  <a:lnTo>
                    <a:pt x="7494" y="5353"/>
                  </a:lnTo>
                  <a:cubicBezTo>
                    <a:pt x="7494" y="5585"/>
                    <a:pt x="7298" y="5799"/>
                    <a:pt x="7066" y="5799"/>
                  </a:cubicBezTo>
                  <a:lnTo>
                    <a:pt x="1767" y="5799"/>
                  </a:lnTo>
                  <a:cubicBezTo>
                    <a:pt x="1517" y="5799"/>
                    <a:pt x="1321" y="5585"/>
                    <a:pt x="1321" y="5353"/>
                  </a:cubicBezTo>
                  <a:lnTo>
                    <a:pt x="1321" y="1767"/>
                  </a:lnTo>
                  <a:cubicBezTo>
                    <a:pt x="1321" y="1517"/>
                    <a:pt x="1517" y="1321"/>
                    <a:pt x="1767" y="1321"/>
                  </a:cubicBezTo>
                  <a:close/>
                  <a:moveTo>
                    <a:pt x="446" y="0"/>
                  </a:moveTo>
                  <a:cubicBezTo>
                    <a:pt x="197" y="0"/>
                    <a:pt x="0" y="196"/>
                    <a:pt x="0" y="446"/>
                  </a:cubicBezTo>
                  <a:lnTo>
                    <a:pt x="0" y="7119"/>
                  </a:lnTo>
                  <a:lnTo>
                    <a:pt x="8815" y="7119"/>
                  </a:lnTo>
                  <a:lnTo>
                    <a:pt x="88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7"/>
          <p:cNvGrpSpPr/>
          <p:nvPr/>
        </p:nvGrpSpPr>
        <p:grpSpPr>
          <a:xfrm>
            <a:off x="4384638" y="2006275"/>
            <a:ext cx="374725" cy="376500"/>
            <a:chOff x="1075375" y="2815775"/>
            <a:chExt cx="374725" cy="376500"/>
          </a:xfrm>
        </p:grpSpPr>
        <p:sp>
          <p:nvSpPr>
            <p:cNvPr id="781" name="Google Shape;781;p37"/>
            <p:cNvSpPr/>
            <p:nvPr/>
          </p:nvSpPr>
          <p:spPr>
            <a:xfrm>
              <a:off x="1075375" y="3008475"/>
              <a:ext cx="374725" cy="183800"/>
            </a:xfrm>
            <a:custGeom>
              <a:rect b="b" l="l" r="r" t="t"/>
              <a:pathLst>
                <a:path extrusionOk="0" h="7352" w="14989">
                  <a:moveTo>
                    <a:pt x="11313" y="2195"/>
                  </a:moveTo>
                  <a:cubicBezTo>
                    <a:pt x="11563" y="2195"/>
                    <a:pt x="11759" y="2392"/>
                    <a:pt x="11759" y="2641"/>
                  </a:cubicBezTo>
                  <a:cubicBezTo>
                    <a:pt x="11759" y="2891"/>
                    <a:pt x="11563" y="3088"/>
                    <a:pt x="11313" y="3088"/>
                  </a:cubicBezTo>
                  <a:cubicBezTo>
                    <a:pt x="11081" y="3088"/>
                    <a:pt x="10867" y="2891"/>
                    <a:pt x="10867" y="2641"/>
                  </a:cubicBezTo>
                  <a:cubicBezTo>
                    <a:pt x="10867" y="2392"/>
                    <a:pt x="11081" y="2195"/>
                    <a:pt x="11313" y="2195"/>
                  </a:cubicBezTo>
                  <a:close/>
                  <a:moveTo>
                    <a:pt x="10296" y="3230"/>
                  </a:moveTo>
                  <a:cubicBezTo>
                    <a:pt x="10528" y="3230"/>
                    <a:pt x="10724" y="3427"/>
                    <a:pt x="10724" y="3676"/>
                  </a:cubicBezTo>
                  <a:cubicBezTo>
                    <a:pt x="10724" y="3908"/>
                    <a:pt x="10528" y="4105"/>
                    <a:pt x="10296" y="4105"/>
                  </a:cubicBezTo>
                  <a:cubicBezTo>
                    <a:pt x="10046" y="4105"/>
                    <a:pt x="9850" y="3908"/>
                    <a:pt x="9850" y="3676"/>
                  </a:cubicBezTo>
                  <a:cubicBezTo>
                    <a:pt x="9850" y="3427"/>
                    <a:pt x="10046" y="3230"/>
                    <a:pt x="10296" y="3230"/>
                  </a:cubicBezTo>
                  <a:close/>
                  <a:moveTo>
                    <a:pt x="12348" y="3230"/>
                  </a:moveTo>
                  <a:cubicBezTo>
                    <a:pt x="12598" y="3230"/>
                    <a:pt x="12794" y="3427"/>
                    <a:pt x="12794" y="3676"/>
                  </a:cubicBezTo>
                  <a:cubicBezTo>
                    <a:pt x="12794" y="3908"/>
                    <a:pt x="12598" y="4105"/>
                    <a:pt x="12348" y="4105"/>
                  </a:cubicBezTo>
                  <a:cubicBezTo>
                    <a:pt x="12098" y="4105"/>
                    <a:pt x="11902" y="3908"/>
                    <a:pt x="11902" y="3676"/>
                  </a:cubicBezTo>
                  <a:cubicBezTo>
                    <a:pt x="11902" y="3427"/>
                    <a:pt x="12098" y="3230"/>
                    <a:pt x="12348" y="3230"/>
                  </a:cubicBezTo>
                  <a:close/>
                  <a:moveTo>
                    <a:pt x="11313" y="4265"/>
                  </a:moveTo>
                  <a:cubicBezTo>
                    <a:pt x="11563" y="4265"/>
                    <a:pt x="11759" y="4461"/>
                    <a:pt x="11759" y="4693"/>
                  </a:cubicBezTo>
                  <a:cubicBezTo>
                    <a:pt x="11759" y="4943"/>
                    <a:pt x="11563" y="5139"/>
                    <a:pt x="11313" y="5139"/>
                  </a:cubicBezTo>
                  <a:cubicBezTo>
                    <a:pt x="11081" y="5139"/>
                    <a:pt x="10867" y="4943"/>
                    <a:pt x="10867" y="4693"/>
                  </a:cubicBezTo>
                  <a:cubicBezTo>
                    <a:pt x="10867" y="4461"/>
                    <a:pt x="11081" y="4265"/>
                    <a:pt x="11313" y="4265"/>
                  </a:cubicBezTo>
                  <a:close/>
                  <a:moveTo>
                    <a:pt x="3676" y="2053"/>
                  </a:moveTo>
                  <a:cubicBezTo>
                    <a:pt x="3908" y="2053"/>
                    <a:pt x="4104" y="2249"/>
                    <a:pt x="4104" y="2499"/>
                  </a:cubicBezTo>
                  <a:lnTo>
                    <a:pt x="4104" y="3230"/>
                  </a:lnTo>
                  <a:lnTo>
                    <a:pt x="4854" y="3230"/>
                  </a:lnTo>
                  <a:cubicBezTo>
                    <a:pt x="5086" y="3230"/>
                    <a:pt x="5282" y="3427"/>
                    <a:pt x="5282" y="3676"/>
                  </a:cubicBezTo>
                  <a:cubicBezTo>
                    <a:pt x="5282" y="3908"/>
                    <a:pt x="5086" y="4105"/>
                    <a:pt x="4854" y="4105"/>
                  </a:cubicBezTo>
                  <a:lnTo>
                    <a:pt x="4104" y="4105"/>
                  </a:lnTo>
                  <a:lnTo>
                    <a:pt x="4104" y="4854"/>
                  </a:lnTo>
                  <a:cubicBezTo>
                    <a:pt x="4104" y="5086"/>
                    <a:pt x="3908" y="5282"/>
                    <a:pt x="3676" y="5282"/>
                  </a:cubicBezTo>
                  <a:cubicBezTo>
                    <a:pt x="3426" y="5282"/>
                    <a:pt x="3230" y="5086"/>
                    <a:pt x="3230" y="4854"/>
                  </a:cubicBezTo>
                  <a:lnTo>
                    <a:pt x="3230" y="4105"/>
                  </a:lnTo>
                  <a:lnTo>
                    <a:pt x="2499" y="4105"/>
                  </a:lnTo>
                  <a:cubicBezTo>
                    <a:pt x="2249" y="4105"/>
                    <a:pt x="2053" y="3908"/>
                    <a:pt x="2053" y="3676"/>
                  </a:cubicBezTo>
                  <a:cubicBezTo>
                    <a:pt x="2053" y="3427"/>
                    <a:pt x="2249" y="3230"/>
                    <a:pt x="2499" y="3230"/>
                  </a:cubicBezTo>
                  <a:lnTo>
                    <a:pt x="3230" y="3230"/>
                  </a:lnTo>
                  <a:lnTo>
                    <a:pt x="3230" y="2499"/>
                  </a:lnTo>
                  <a:cubicBezTo>
                    <a:pt x="3230" y="2249"/>
                    <a:pt x="3426" y="2053"/>
                    <a:pt x="3676" y="2053"/>
                  </a:cubicBezTo>
                  <a:close/>
                  <a:moveTo>
                    <a:pt x="3676" y="1"/>
                  </a:moveTo>
                  <a:cubicBezTo>
                    <a:pt x="1642" y="1"/>
                    <a:pt x="1" y="1642"/>
                    <a:pt x="1" y="3676"/>
                  </a:cubicBezTo>
                  <a:cubicBezTo>
                    <a:pt x="1" y="5693"/>
                    <a:pt x="1642" y="7352"/>
                    <a:pt x="3676" y="7352"/>
                  </a:cubicBezTo>
                  <a:cubicBezTo>
                    <a:pt x="4961" y="7352"/>
                    <a:pt x="6139" y="6674"/>
                    <a:pt x="6799" y="5585"/>
                  </a:cubicBezTo>
                  <a:lnTo>
                    <a:pt x="8173" y="5585"/>
                  </a:lnTo>
                  <a:cubicBezTo>
                    <a:pt x="8851" y="6674"/>
                    <a:pt x="10028" y="7352"/>
                    <a:pt x="11313" y="7352"/>
                  </a:cubicBezTo>
                  <a:cubicBezTo>
                    <a:pt x="13347" y="7352"/>
                    <a:pt x="14988" y="5693"/>
                    <a:pt x="14988" y="3676"/>
                  </a:cubicBezTo>
                  <a:cubicBezTo>
                    <a:pt x="14988" y="1642"/>
                    <a:pt x="13347" y="1"/>
                    <a:pt x="1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1133825" y="2815775"/>
              <a:ext cx="294425" cy="170425"/>
            </a:xfrm>
            <a:custGeom>
              <a:rect b="b" l="l" r="r" t="t"/>
              <a:pathLst>
                <a:path extrusionOk="0" h="6817" w="11777">
                  <a:moveTo>
                    <a:pt x="2516" y="1"/>
                  </a:moveTo>
                  <a:cubicBezTo>
                    <a:pt x="1124" y="1"/>
                    <a:pt x="0" y="1125"/>
                    <a:pt x="0" y="2499"/>
                  </a:cubicBezTo>
                  <a:cubicBezTo>
                    <a:pt x="0" y="3873"/>
                    <a:pt x="1124" y="4997"/>
                    <a:pt x="2516" y="4997"/>
                  </a:cubicBezTo>
                  <a:lnTo>
                    <a:pt x="3979" y="4997"/>
                  </a:lnTo>
                  <a:cubicBezTo>
                    <a:pt x="4389" y="4997"/>
                    <a:pt x="4710" y="5318"/>
                    <a:pt x="4710" y="5728"/>
                  </a:cubicBezTo>
                  <a:lnTo>
                    <a:pt x="4710" y="5782"/>
                  </a:lnTo>
                  <a:lnTo>
                    <a:pt x="3693" y="5782"/>
                  </a:lnTo>
                  <a:cubicBezTo>
                    <a:pt x="3444" y="5782"/>
                    <a:pt x="3247" y="5996"/>
                    <a:pt x="3247" y="6228"/>
                  </a:cubicBezTo>
                  <a:lnTo>
                    <a:pt x="3247" y="6817"/>
                  </a:lnTo>
                  <a:lnTo>
                    <a:pt x="7066" y="6817"/>
                  </a:lnTo>
                  <a:lnTo>
                    <a:pt x="7066" y="6228"/>
                  </a:lnTo>
                  <a:cubicBezTo>
                    <a:pt x="7066" y="5996"/>
                    <a:pt x="6869" y="5782"/>
                    <a:pt x="6620" y="5782"/>
                  </a:cubicBezTo>
                  <a:lnTo>
                    <a:pt x="5603" y="5782"/>
                  </a:lnTo>
                  <a:lnTo>
                    <a:pt x="5603" y="5728"/>
                  </a:lnTo>
                  <a:cubicBezTo>
                    <a:pt x="5603" y="4836"/>
                    <a:pt x="4871" y="4122"/>
                    <a:pt x="3979" y="4122"/>
                  </a:cubicBezTo>
                  <a:lnTo>
                    <a:pt x="2516" y="4122"/>
                  </a:lnTo>
                  <a:cubicBezTo>
                    <a:pt x="1624" y="4122"/>
                    <a:pt x="892" y="3391"/>
                    <a:pt x="892" y="2499"/>
                  </a:cubicBezTo>
                  <a:cubicBezTo>
                    <a:pt x="892" y="1607"/>
                    <a:pt x="1624" y="875"/>
                    <a:pt x="2516" y="875"/>
                  </a:cubicBezTo>
                  <a:lnTo>
                    <a:pt x="8689" y="875"/>
                  </a:lnTo>
                  <a:cubicBezTo>
                    <a:pt x="9082" y="875"/>
                    <a:pt x="9421" y="1214"/>
                    <a:pt x="9421" y="1607"/>
                  </a:cubicBezTo>
                  <a:lnTo>
                    <a:pt x="9421" y="1821"/>
                  </a:lnTo>
                  <a:cubicBezTo>
                    <a:pt x="8582" y="2017"/>
                    <a:pt x="7940" y="2766"/>
                    <a:pt x="7940" y="3676"/>
                  </a:cubicBezTo>
                  <a:lnTo>
                    <a:pt x="7940" y="3962"/>
                  </a:lnTo>
                  <a:cubicBezTo>
                    <a:pt x="7940" y="4212"/>
                    <a:pt x="8154" y="4408"/>
                    <a:pt x="8386" y="4408"/>
                  </a:cubicBezTo>
                  <a:lnTo>
                    <a:pt x="11330" y="4408"/>
                  </a:lnTo>
                  <a:cubicBezTo>
                    <a:pt x="11580" y="4408"/>
                    <a:pt x="11776" y="4212"/>
                    <a:pt x="11776" y="3962"/>
                  </a:cubicBezTo>
                  <a:lnTo>
                    <a:pt x="11776" y="3694"/>
                  </a:lnTo>
                  <a:cubicBezTo>
                    <a:pt x="11776" y="2802"/>
                    <a:pt x="11152" y="2017"/>
                    <a:pt x="10295" y="1821"/>
                  </a:cubicBezTo>
                  <a:lnTo>
                    <a:pt x="10295" y="1607"/>
                  </a:lnTo>
                  <a:cubicBezTo>
                    <a:pt x="10295" y="714"/>
                    <a:pt x="9582" y="1"/>
                    <a:pt x="8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1347025" y="2947825"/>
              <a:ext cx="66500" cy="37050"/>
            </a:xfrm>
            <a:custGeom>
              <a:rect b="b" l="l" r="r" t="t"/>
              <a:pathLst>
                <a:path extrusionOk="0" h="1482" w="2660">
                  <a:moveTo>
                    <a:pt x="1" y="0"/>
                  </a:moveTo>
                  <a:lnTo>
                    <a:pt x="1" y="1035"/>
                  </a:lnTo>
                  <a:cubicBezTo>
                    <a:pt x="1" y="1285"/>
                    <a:pt x="215" y="1481"/>
                    <a:pt x="447" y="1481"/>
                  </a:cubicBezTo>
                  <a:lnTo>
                    <a:pt x="2213" y="1481"/>
                  </a:lnTo>
                  <a:cubicBezTo>
                    <a:pt x="2463" y="1481"/>
                    <a:pt x="2659" y="1285"/>
                    <a:pt x="2659" y="1035"/>
                  </a:cubicBez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7"/>
          <p:cNvGrpSpPr/>
          <p:nvPr/>
        </p:nvGrpSpPr>
        <p:grpSpPr>
          <a:xfrm>
            <a:off x="7236513" y="2006713"/>
            <a:ext cx="288175" cy="375625"/>
            <a:chOff x="552600" y="3947000"/>
            <a:chExt cx="288175" cy="375625"/>
          </a:xfrm>
        </p:grpSpPr>
        <p:sp>
          <p:nvSpPr>
            <p:cNvPr id="785" name="Google Shape;785;p37"/>
            <p:cNvSpPr/>
            <p:nvPr/>
          </p:nvSpPr>
          <p:spPr>
            <a:xfrm>
              <a:off x="552600" y="3947000"/>
              <a:ext cx="120000" cy="110200"/>
            </a:xfrm>
            <a:custGeom>
              <a:rect b="b" l="l" r="r" t="t"/>
              <a:pathLst>
                <a:path extrusionOk="0" h="4408" w="4800">
                  <a:moveTo>
                    <a:pt x="2281" y="1"/>
                  </a:moveTo>
                  <a:cubicBezTo>
                    <a:pt x="1899" y="1"/>
                    <a:pt x="1523" y="96"/>
                    <a:pt x="1178" y="286"/>
                  </a:cubicBezTo>
                  <a:cubicBezTo>
                    <a:pt x="678" y="589"/>
                    <a:pt x="303" y="1053"/>
                    <a:pt x="161" y="1624"/>
                  </a:cubicBezTo>
                  <a:cubicBezTo>
                    <a:pt x="0" y="2195"/>
                    <a:pt x="89" y="2784"/>
                    <a:pt x="375" y="3302"/>
                  </a:cubicBezTo>
                  <a:cubicBezTo>
                    <a:pt x="785" y="3997"/>
                    <a:pt x="1517" y="4408"/>
                    <a:pt x="2284" y="4408"/>
                  </a:cubicBezTo>
                  <a:cubicBezTo>
                    <a:pt x="2659" y="4408"/>
                    <a:pt x="3033" y="4301"/>
                    <a:pt x="3390" y="4104"/>
                  </a:cubicBezTo>
                  <a:cubicBezTo>
                    <a:pt x="4443" y="3498"/>
                    <a:pt x="4800" y="2142"/>
                    <a:pt x="4193" y="1107"/>
                  </a:cubicBezTo>
                  <a:cubicBezTo>
                    <a:pt x="3890" y="589"/>
                    <a:pt x="3426" y="233"/>
                    <a:pt x="2855" y="72"/>
                  </a:cubicBezTo>
                  <a:cubicBezTo>
                    <a:pt x="2665" y="24"/>
                    <a:pt x="2472"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554825" y="4249425"/>
              <a:ext cx="285950" cy="73200"/>
            </a:xfrm>
            <a:custGeom>
              <a:rect b="b" l="l" r="r" t="t"/>
              <a:pathLst>
                <a:path extrusionOk="0" h="2928" w="11438">
                  <a:moveTo>
                    <a:pt x="1321" y="1"/>
                  </a:moveTo>
                  <a:cubicBezTo>
                    <a:pt x="589" y="1"/>
                    <a:pt x="0" y="590"/>
                    <a:pt x="0" y="1321"/>
                  </a:cubicBezTo>
                  <a:lnTo>
                    <a:pt x="0" y="2481"/>
                  </a:lnTo>
                  <a:cubicBezTo>
                    <a:pt x="0" y="2731"/>
                    <a:pt x="197" y="2927"/>
                    <a:pt x="429" y="2927"/>
                  </a:cubicBezTo>
                  <a:lnTo>
                    <a:pt x="10991" y="2927"/>
                  </a:lnTo>
                  <a:cubicBezTo>
                    <a:pt x="11241" y="2927"/>
                    <a:pt x="11437" y="2731"/>
                    <a:pt x="11437" y="2481"/>
                  </a:cubicBezTo>
                  <a:lnTo>
                    <a:pt x="11437" y="1321"/>
                  </a:lnTo>
                  <a:cubicBezTo>
                    <a:pt x="11437" y="590"/>
                    <a:pt x="10849" y="1"/>
                    <a:pt x="10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591400" y="4153975"/>
              <a:ext cx="212800" cy="72725"/>
            </a:xfrm>
            <a:custGeom>
              <a:rect b="b" l="l" r="r" t="t"/>
              <a:pathLst>
                <a:path extrusionOk="0" h="2909" w="8512">
                  <a:moveTo>
                    <a:pt x="1321" y="1"/>
                  </a:moveTo>
                  <a:cubicBezTo>
                    <a:pt x="589" y="1"/>
                    <a:pt x="0" y="589"/>
                    <a:pt x="0" y="1321"/>
                  </a:cubicBezTo>
                  <a:lnTo>
                    <a:pt x="0" y="2909"/>
                  </a:lnTo>
                  <a:lnTo>
                    <a:pt x="8511" y="2909"/>
                  </a:lnTo>
                  <a:lnTo>
                    <a:pt x="8511" y="1321"/>
                  </a:lnTo>
                  <a:cubicBezTo>
                    <a:pt x="8511" y="589"/>
                    <a:pt x="7923" y="1"/>
                    <a:pt x="7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615925" y="4045575"/>
              <a:ext cx="106650" cy="86125"/>
            </a:xfrm>
            <a:custGeom>
              <a:rect b="b" l="l" r="r" t="t"/>
              <a:pathLst>
                <a:path extrusionOk="0" h="3445" w="4266">
                  <a:moveTo>
                    <a:pt x="2285" y="1"/>
                  </a:moveTo>
                  <a:cubicBezTo>
                    <a:pt x="2035" y="376"/>
                    <a:pt x="1696" y="697"/>
                    <a:pt x="1285" y="929"/>
                  </a:cubicBezTo>
                  <a:cubicBezTo>
                    <a:pt x="893" y="1161"/>
                    <a:pt x="447" y="1286"/>
                    <a:pt x="1" y="1321"/>
                  </a:cubicBezTo>
                  <a:lnTo>
                    <a:pt x="1232" y="3444"/>
                  </a:lnTo>
                  <a:lnTo>
                    <a:pt x="4265" y="3444"/>
                  </a:lnTo>
                  <a:lnTo>
                    <a:pt x="2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GUIDING PRINCIPLES</a:t>
            </a:r>
            <a:endParaRPr/>
          </a:p>
        </p:txBody>
      </p:sp>
      <p:sp>
        <p:nvSpPr>
          <p:cNvPr id="794" name="Google Shape;794;p38"/>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795" name="Google Shape;795;p38"/>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96" name="Google Shape;796;p38"/>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97" name="Google Shape;797;p38"/>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98" name="Google Shape;798;p38"/>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799" name="Google Shape;799;p38"/>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0" name="Google Shape;800;p38"/>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01" name="Google Shape;801;p38"/>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grpSp>
        <p:nvGrpSpPr>
          <p:cNvPr id="802" name="Google Shape;802;p38"/>
          <p:cNvGrpSpPr/>
          <p:nvPr/>
        </p:nvGrpSpPr>
        <p:grpSpPr>
          <a:xfrm>
            <a:off x="856551" y="1853886"/>
            <a:ext cx="733044" cy="733044"/>
            <a:chOff x="1377750" y="1690325"/>
            <a:chExt cx="771300" cy="771300"/>
          </a:xfrm>
        </p:grpSpPr>
        <p:sp>
          <p:nvSpPr>
            <p:cNvPr id="803" name="Google Shape;803;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8"/>
          <p:cNvGrpSpPr/>
          <p:nvPr/>
        </p:nvGrpSpPr>
        <p:grpSpPr>
          <a:xfrm>
            <a:off x="856551" y="3288786"/>
            <a:ext cx="733044" cy="733044"/>
            <a:chOff x="1377750" y="1690325"/>
            <a:chExt cx="771300" cy="771300"/>
          </a:xfrm>
        </p:grpSpPr>
        <p:sp>
          <p:nvSpPr>
            <p:cNvPr id="809" name="Google Shape;809;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8"/>
          <p:cNvGrpSpPr/>
          <p:nvPr/>
        </p:nvGrpSpPr>
        <p:grpSpPr>
          <a:xfrm>
            <a:off x="5135051" y="1853886"/>
            <a:ext cx="733044" cy="733044"/>
            <a:chOff x="1377750" y="1690325"/>
            <a:chExt cx="771300" cy="771300"/>
          </a:xfrm>
        </p:grpSpPr>
        <p:sp>
          <p:nvSpPr>
            <p:cNvPr id="815" name="Google Shape;815;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8"/>
          <p:cNvGrpSpPr/>
          <p:nvPr/>
        </p:nvGrpSpPr>
        <p:grpSpPr>
          <a:xfrm>
            <a:off x="5135051" y="3288786"/>
            <a:ext cx="733044" cy="733044"/>
            <a:chOff x="1377750" y="1690325"/>
            <a:chExt cx="771300" cy="771300"/>
          </a:xfrm>
        </p:grpSpPr>
        <p:sp>
          <p:nvSpPr>
            <p:cNvPr id="821" name="Google Shape;821;p38"/>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8"/>
          <p:cNvGrpSpPr/>
          <p:nvPr/>
        </p:nvGrpSpPr>
        <p:grpSpPr>
          <a:xfrm>
            <a:off x="1075875" y="3467050"/>
            <a:ext cx="294425" cy="376500"/>
            <a:chOff x="2811025" y="1660475"/>
            <a:chExt cx="294425" cy="376500"/>
          </a:xfrm>
        </p:grpSpPr>
        <p:sp>
          <p:nvSpPr>
            <p:cNvPr id="827" name="Google Shape;827;p38"/>
            <p:cNvSpPr/>
            <p:nvPr/>
          </p:nvSpPr>
          <p:spPr>
            <a:xfrm>
              <a:off x="2880175" y="1660475"/>
              <a:ext cx="154350" cy="150800"/>
            </a:xfrm>
            <a:custGeom>
              <a:rect b="b" l="l" r="r" t="t"/>
              <a:pathLst>
                <a:path extrusionOk="0" h="6032" w="6174">
                  <a:moveTo>
                    <a:pt x="1998" y="2356"/>
                  </a:moveTo>
                  <a:cubicBezTo>
                    <a:pt x="2248" y="2356"/>
                    <a:pt x="2444" y="2552"/>
                    <a:pt x="2444" y="2802"/>
                  </a:cubicBezTo>
                  <a:cubicBezTo>
                    <a:pt x="2444" y="3034"/>
                    <a:pt x="2248" y="3248"/>
                    <a:pt x="1998" y="3248"/>
                  </a:cubicBezTo>
                  <a:cubicBezTo>
                    <a:pt x="1766" y="3248"/>
                    <a:pt x="1570" y="3034"/>
                    <a:pt x="1570" y="2802"/>
                  </a:cubicBezTo>
                  <a:cubicBezTo>
                    <a:pt x="1570" y="2552"/>
                    <a:pt x="1766" y="2356"/>
                    <a:pt x="1998" y="2356"/>
                  </a:cubicBezTo>
                  <a:close/>
                  <a:moveTo>
                    <a:pt x="4175" y="2356"/>
                  </a:moveTo>
                  <a:cubicBezTo>
                    <a:pt x="4425" y="2356"/>
                    <a:pt x="4621" y="2552"/>
                    <a:pt x="4621" y="2802"/>
                  </a:cubicBezTo>
                  <a:cubicBezTo>
                    <a:pt x="4621" y="3034"/>
                    <a:pt x="4425" y="3248"/>
                    <a:pt x="4175" y="3248"/>
                  </a:cubicBezTo>
                  <a:cubicBezTo>
                    <a:pt x="3943" y="3248"/>
                    <a:pt x="3747" y="3034"/>
                    <a:pt x="3747" y="2802"/>
                  </a:cubicBezTo>
                  <a:cubicBezTo>
                    <a:pt x="3747" y="2552"/>
                    <a:pt x="3943" y="2356"/>
                    <a:pt x="4175" y="2356"/>
                  </a:cubicBezTo>
                  <a:close/>
                  <a:moveTo>
                    <a:pt x="3087" y="3408"/>
                  </a:moveTo>
                  <a:cubicBezTo>
                    <a:pt x="3337" y="3408"/>
                    <a:pt x="3533" y="3605"/>
                    <a:pt x="3533" y="3854"/>
                  </a:cubicBezTo>
                  <a:lnTo>
                    <a:pt x="3533" y="4283"/>
                  </a:lnTo>
                  <a:cubicBezTo>
                    <a:pt x="3533" y="4532"/>
                    <a:pt x="3337" y="4729"/>
                    <a:pt x="3087" y="4729"/>
                  </a:cubicBezTo>
                  <a:cubicBezTo>
                    <a:pt x="2855" y="4729"/>
                    <a:pt x="2659" y="4532"/>
                    <a:pt x="2659" y="4283"/>
                  </a:cubicBezTo>
                  <a:lnTo>
                    <a:pt x="2659" y="3854"/>
                  </a:lnTo>
                  <a:cubicBezTo>
                    <a:pt x="2659" y="3605"/>
                    <a:pt x="2855" y="3408"/>
                    <a:pt x="3087" y="3408"/>
                  </a:cubicBezTo>
                  <a:close/>
                  <a:moveTo>
                    <a:pt x="3087" y="0"/>
                  </a:moveTo>
                  <a:cubicBezTo>
                    <a:pt x="1392" y="0"/>
                    <a:pt x="0" y="1392"/>
                    <a:pt x="0" y="3087"/>
                  </a:cubicBezTo>
                  <a:lnTo>
                    <a:pt x="0" y="3390"/>
                  </a:lnTo>
                  <a:cubicBezTo>
                    <a:pt x="0" y="4051"/>
                    <a:pt x="446" y="4604"/>
                    <a:pt x="1035" y="4782"/>
                  </a:cubicBezTo>
                  <a:lnTo>
                    <a:pt x="1035" y="5585"/>
                  </a:lnTo>
                  <a:cubicBezTo>
                    <a:pt x="1035" y="5835"/>
                    <a:pt x="1231" y="6031"/>
                    <a:pt x="1481" y="6031"/>
                  </a:cubicBezTo>
                  <a:lnTo>
                    <a:pt x="4710" y="6031"/>
                  </a:lnTo>
                  <a:cubicBezTo>
                    <a:pt x="4960" y="6031"/>
                    <a:pt x="5157" y="5835"/>
                    <a:pt x="5157" y="5585"/>
                  </a:cubicBezTo>
                  <a:lnTo>
                    <a:pt x="5157" y="4782"/>
                  </a:lnTo>
                  <a:cubicBezTo>
                    <a:pt x="5745" y="4604"/>
                    <a:pt x="6174" y="4051"/>
                    <a:pt x="6174" y="3390"/>
                  </a:cubicBezTo>
                  <a:lnTo>
                    <a:pt x="6174" y="3087"/>
                  </a:ln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811025" y="1926775"/>
              <a:ext cx="66475" cy="110200"/>
            </a:xfrm>
            <a:custGeom>
              <a:rect b="b" l="l" r="r" t="t"/>
              <a:pathLst>
                <a:path extrusionOk="0" h="4408" w="2659">
                  <a:moveTo>
                    <a:pt x="1767" y="875"/>
                  </a:moveTo>
                  <a:lnTo>
                    <a:pt x="1767" y="3533"/>
                  </a:lnTo>
                  <a:lnTo>
                    <a:pt x="893" y="3533"/>
                  </a:lnTo>
                  <a:lnTo>
                    <a:pt x="893" y="875"/>
                  </a:lnTo>
                  <a:close/>
                  <a:moveTo>
                    <a:pt x="446" y="0"/>
                  </a:moveTo>
                  <a:cubicBezTo>
                    <a:pt x="197" y="0"/>
                    <a:pt x="0" y="197"/>
                    <a:pt x="0" y="446"/>
                  </a:cubicBezTo>
                  <a:lnTo>
                    <a:pt x="0" y="3961"/>
                  </a:lnTo>
                  <a:cubicBezTo>
                    <a:pt x="0" y="4211"/>
                    <a:pt x="197" y="4407"/>
                    <a:pt x="446" y="4407"/>
                  </a:cubicBezTo>
                  <a:lnTo>
                    <a:pt x="2213" y="4407"/>
                  </a:lnTo>
                  <a:cubicBezTo>
                    <a:pt x="2463" y="4407"/>
                    <a:pt x="2659" y="4211"/>
                    <a:pt x="2659" y="3961"/>
                  </a:cubicBezTo>
                  <a:lnTo>
                    <a:pt x="2659" y="446"/>
                  </a:lnTo>
                  <a:cubicBezTo>
                    <a:pt x="2659" y="197"/>
                    <a:pt x="246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2887750" y="1926750"/>
              <a:ext cx="68725" cy="110225"/>
            </a:xfrm>
            <a:custGeom>
              <a:rect b="b" l="l" r="r" t="t"/>
              <a:pathLst>
                <a:path extrusionOk="0" h="4409" w="2749">
                  <a:moveTo>
                    <a:pt x="513" y="1"/>
                  </a:moveTo>
                  <a:cubicBezTo>
                    <a:pt x="474" y="1"/>
                    <a:pt x="433" y="7"/>
                    <a:pt x="393" y="19"/>
                  </a:cubicBezTo>
                  <a:cubicBezTo>
                    <a:pt x="143" y="73"/>
                    <a:pt x="0" y="305"/>
                    <a:pt x="72" y="554"/>
                  </a:cubicBezTo>
                  <a:lnTo>
                    <a:pt x="946" y="4069"/>
                  </a:lnTo>
                  <a:cubicBezTo>
                    <a:pt x="1000" y="4266"/>
                    <a:pt x="1178" y="4408"/>
                    <a:pt x="1374" y="4408"/>
                  </a:cubicBezTo>
                  <a:cubicBezTo>
                    <a:pt x="1588" y="4408"/>
                    <a:pt x="1749" y="4266"/>
                    <a:pt x="1802" y="4069"/>
                  </a:cubicBezTo>
                  <a:lnTo>
                    <a:pt x="2695" y="554"/>
                  </a:lnTo>
                  <a:cubicBezTo>
                    <a:pt x="2748" y="305"/>
                    <a:pt x="2605" y="73"/>
                    <a:pt x="2373" y="19"/>
                  </a:cubicBezTo>
                  <a:cubicBezTo>
                    <a:pt x="2330" y="7"/>
                    <a:pt x="2287" y="1"/>
                    <a:pt x="2245" y="1"/>
                  </a:cubicBezTo>
                  <a:cubicBezTo>
                    <a:pt x="2048" y="1"/>
                    <a:pt x="1882" y="134"/>
                    <a:pt x="1838" y="340"/>
                  </a:cubicBezTo>
                  <a:lnTo>
                    <a:pt x="1374" y="2142"/>
                  </a:lnTo>
                  <a:lnTo>
                    <a:pt x="928" y="340"/>
                  </a:lnTo>
                  <a:cubicBezTo>
                    <a:pt x="869" y="134"/>
                    <a:pt x="701"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2967150" y="1926775"/>
              <a:ext cx="54875" cy="110200"/>
            </a:xfrm>
            <a:custGeom>
              <a:rect b="b" l="l" r="r" t="t"/>
              <a:pathLst>
                <a:path extrusionOk="0" h="4408" w="2195">
                  <a:moveTo>
                    <a:pt x="429" y="0"/>
                  </a:moveTo>
                  <a:cubicBezTo>
                    <a:pt x="197" y="0"/>
                    <a:pt x="0" y="197"/>
                    <a:pt x="0" y="446"/>
                  </a:cubicBezTo>
                  <a:lnTo>
                    <a:pt x="0" y="3961"/>
                  </a:lnTo>
                  <a:cubicBezTo>
                    <a:pt x="0" y="4211"/>
                    <a:pt x="197" y="4407"/>
                    <a:pt x="429" y="4407"/>
                  </a:cubicBezTo>
                  <a:lnTo>
                    <a:pt x="1767" y="4407"/>
                  </a:lnTo>
                  <a:cubicBezTo>
                    <a:pt x="1999" y="4407"/>
                    <a:pt x="2195" y="4211"/>
                    <a:pt x="2195" y="3961"/>
                  </a:cubicBezTo>
                  <a:cubicBezTo>
                    <a:pt x="2195" y="3729"/>
                    <a:pt x="1999" y="3533"/>
                    <a:pt x="1767" y="3533"/>
                  </a:cubicBezTo>
                  <a:lnTo>
                    <a:pt x="875" y="3533"/>
                  </a:lnTo>
                  <a:lnTo>
                    <a:pt x="875" y="2641"/>
                  </a:lnTo>
                  <a:lnTo>
                    <a:pt x="1767" y="2641"/>
                  </a:lnTo>
                  <a:cubicBezTo>
                    <a:pt x="1999" y="2641"/>
                    <a:pt x="2195" y="2445"/>
                    <a:pt x="2195" y="2213"/>
                  </a:cubicBezTo>
                  <a:cubicBezTo>
                    <a:pt x="2195" y="1963"/>
                    <a:pt x="1999" y="1767"/>
                    <a:pt x="1767" y="1767"/>
                  </a:cubicBezTo>
                  <a:lnTo>
                    <a:pt x="875" y="1767"/>
                  </a:lnTo>
                  <a:lnTo>
                    <a:pt x="875" y="875"/>
                  </a:lnTo>
                  <a:lnTo>
                    <a:pt x="1767" y="875"/>
                  </a:lnTo>
                  <a:cubicBezTo>
                    <a:pt x="1999" y="875"/>
                    <a:pt x="2195" y="678"/>
                    <a:pt x="2195" y="446"/>
                  </a:cubicBezTo>
                  <a:cubicBezTo>
                    <a:pt x="2195" y="197"/>
                    <a:pt x="1999"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3037625" y="1926775"/>
              <a:ext cx="67825" cy="110200"/>
            </a:xfrm>
            <a:custGeom>
              <a:rect b="b" l="l" r="r" t="t"/>
              <a:pathLst>
                <a:path extrusionOk="0" h="4408" w="2713">
                  <a:moveTo>
                    <a:pt x="1767" y="875"/>
                  </a:moveTo>
                  <a:lnTo>
                    <a:pt x="1767" y="1767"/>
                  </a:lnTo>
                  <a:lnTo>
                    <a:pt x="875" y="1767"/>
                  </a:lnTo>
                  <a:lnTo>
                    <a:pt x="875" y="875"/>
                  </a:lnTo>
                  <a:close/>
                  <a:moveTo>
                    <a:pt x="447" y="0"/>
                  </a:moveTo>
                  <a:cubicBezTo>
                    <a:pt x="197" y="0"/>
                    <a:pt x="0" y="197"/>
                    <a:pt x="0" y="446"/>
                  </a:cubicBezTo>
                  <a:lnTo>
                    <a:pt x="0" y="3961"/>
                  </a:lnTo>
                  <a:cubicBezTo>
                    <a:pt x="0" y="4211"/>
                    <a:pt x="197" y="4407"/>
                    <a:pt x="447" y="4407"/>
                  </a:cubicBezTo>
                  <a:cubicBezTo>
                    <a:pt x="678" y="4407"/>
                    <a:pt x="875" y="4211"/>
                    <a:pt x="875" y="3961"/>
                  </a:cubicBezTo>
                  <a:lnTo>
                    <a:pt x="875" y="2641"/>
                  </a:lnTo>
                  <a:lnTo>
                    <a:pt x="1017" y="2641"/>
                  </a:lnTo>
                  <a:lnTo>
                    <a:pt x="1820" y="4176"/>
                  </a:lnTo>
                  <a:cubicBezTo>
                    <a:pt x="1892" y="4318"/>
                    <a:pt x="2052" y="4407"/>
                    <a:pt x="2213" y="4407"/>
                  </a:cubicBezTo>
                  <a:cubicBezTo>
                    <a:pt x="2266" y="4407"/>
                    <a:pt x="2338" y="4390"/>
                    <a:pt x="2409" y="4354"/>
                  </a:cubicBezTo>
                  <a:cubicBezTo>
                    <a:pt x="2623" y="4247"/>
                    <a:pt x="2713" y="3979"/>
                    <a:pt x="2605" y="3765"/>
                  </a:cubicBezTo>
                  <a:lnTo>
                    <a:pt x="2017" y="2641"/>
                  </a:lnTo>
                  <a:lnTo>
                    <a:pt x="2213" y="2641"/>
                  </a:lnTo>
                  <a:cubicBezTo>
                    <a:pt x="2445" y="2641"/>
                    <a:pt x="2641" y="2445"/>
                    <a:pt x="2641" y="2213"/>
                  </a:cubicBezTo>
                  <a:lnTo>
                    <a:pt x="2641" y="446"/>
                  </a:lnTo>
                  <a:cubicBezTo>
                    <a:pt x="2641" y="197"/>
                    <a:pt x="2445"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2852950" y="1792800"/>
              <a:ext cx="208775" cy="113475"/>
            </a:xfrm>
            <a:custGeom>
              <a:rect b="b" l="l" r="r" t="t"/>
              <a:pathLst>
                <a:path extrusionOk="0" h="4539" w="8351">
                  <a:moveTo>
                    <a:pt x="912" y="0"/>
                  </a:moveTo>
                  <a:cubicBezTo>
                    <a:pt x="851" y="0"/>
                    <a:pt x="790" y="14"/>
                    <a:pt x="732" y="42"/>
                  </a:cubicBezTo>
                  <a:cubicBezTo>
                    <a:pt x="500" y="149"/>
                    <a:pt x="411" y="417"/>
                    <a:pt x="518" y="631"/>
                  </a:cubicBezTo>
                  <a:cubicBezTo>
                    <a:pt x="554" y="720"/>
                    <a:pt x="572" y="845"/>
                    <a:pt x="536" y="934"/>
                  </a:cubicBezTo>
                  <a:cubicBezTo>
                    <a:pt x="500" y="1041"/>
                    <a:pt x="411" y="1131"/>
                    <a:pt x="322" y="1166"/>
                  </a:cubicBezTo>
                  <a:cubicBezTo>
                    <a:pt x="90" y="1273"/>
                    <a:pt x="1" y="1541"/>
                    <a:pt x="108" y="1755"/>
                  </a:cubicBezTo>
                  <a:cubicBezTo>
                    <a:pt x="179" y="1916"/>
                    <a:pt x="340" y="2005"/>
                    <a:pt x="500" y="2005"/>
                  </a:cubicBezTo>
                  <a:cubicBezTo>
                    <a:pt x="572" y="2005"/>
                    <a:pt x="625" y="2005"/>
                    <a:pt x="696" y="1969"/>
                  </a:cubicBezTo>
                  <a:cubicBezTo>
                    <a:pt x="857" y="1898"/>
                    <a:pt x="1018" y="1773"/>
                    <a:pt x="1143" y="1630"/>
                  </a:cubicBezTo>
                  <a:lnTo>
                    <a:pt x="2891" y="2273"/>
                  </a:lnTo>
                  <a:lnTo>
                    <a:pt x="1143" y="2915"/>
                  </a:lnTo>
                  <a:cubicBezTo>
                    <a:pt x="1018" y="2772"/>
                    <a:pt x="857" y="2647"/>
                    <a:pt x="696" y="2576"/>
                  </a:cubicBezTo>
                  <a:cubicBezTo>
                    <a:pt x="631" y="2546"/>
                    <a:pt x="563" y="2531"/>
                    <a:pt x="498" y="2531"/>
                  </a:cubicBezTo>
                  <a:cubicBezTo>
                    <a:pt x="334" y="2531"/>
                    <a:pt x="184" y="2624"/>
                    <a:pt x="108" y="2790"/>
                  </a:cubicBezTo>
                  <a:cubicBezTo>
                    <a:pt x="1" y="3004"/>
                    <a:pt x="90" y="3272"/>
                    <a:pt x="322" y="3361"/>
                  </a:cubicBezTo>
                  <a:cubicBezTo>
                    <a:pt x="411" y="3415"/>
                    <a:pt x="500" y="3504"/>
                    <a:pt x="536" y="3593"/>
                  </a:cubicBezTo>
                  <a:cubicBezTo>
                    <a:pt x="572" y="3700"/>
                    <a:pt x="554" y="3807"/>
                    <a:pt x="518" y="3914"/>
                  </a:cubicBezTo>
                  <a:cubicBezTo>
                    <a:pt x="411" y="4128"/>
                    <a:pt x="500" y="4396"/>
                    <a:pt x="732" y="4503"/>
                  </a:cubicBezTo>
                  <a:cubicBezTo>
                    <a:pt x="786" y="4521"/>
                    <a:pt x="857" y="4539"/>
                    <a:pt x="911" y="4539"/>
                  </a:cubicBezTo>
                  <a:cubicBezTo>
                    <a:pt x="1089" y="4539"/>
                    <a:pt x="1232" y="4449"/>
                    <a:pt x="1321" y="4289"/>
                  </a:cubicBezTo>
                  <a:cubicBezTo>
                    <a:pt x="1392" y="4110"/>
                    <a:pt x="1428" y="3932"/>
                    <a:pt x="1428" y="3736"/>
                  </a:cubicBezTo>
                  <a:lnTo>
                    <a:pt x="4176" y="2737"/>
                  </a:lnTo>
                  <a:lnTo>
                    <a:pt x="6924" y="3736"/>
                  </a:lnTo>
                  <a:cubicBezTo>
                    <a:pt x="6924" y="3932"/>
                    <a:pt x="6959" y="4110"/>
                    <a:pt x="7048" y="4289"/>
                  </a:cubicBezTo>
                  <a:cubicBezTo>
                    <a:pt x="7120" y="4449"/>
                    <a:pt x="7280" y="4539"/>
                    <a:pt x="7441" y="4539"/>
                  </a:cubicBezTo>
                  <a:cubicBezTo>
                    <a:pt x="7512" y="4539"/>
                    <a:pt x="7566" y="4521"/>
                    <a:pt x="7637" y="4503"/>
                  </a:cubicBezTo>
                  <a:cubicBezTo>
                    <a:pt x="7851" y="4396"/>
                    <a:pt x="7941" y="4128"/>
                    <a:pt x="7851" y="3914"/>
                  </a:cubicBezTo>
                  <a:cubicBezTo>
                    <a:pt x="7798" y="3807"/>
                    <a:pt x="7798" y="3700"/>
                    <a:pt x="7834" y="3593"/>
                  </a:cubicBezTo>
                  <a:cubicBezTo>
                    <a:pt x="7869" y="3504"/>
                    <a:pt x="7941" y="3415"/>
                    <a:pt x="8048" y="3361"/>
                  </a:cubicBezTo>
                  <a:cubicBezTo>
                    <a:pt x="8262" y="3272"/>
                    <a:pt x="8351" y="3004"/>
                    <a:pt x="8262" y="2790"/>
                  </a:cubicBezTo>
                  <a:cubicBezTo>
                    <a:pt x="8185" y="2624"/>
                    <a:pt x="8026" y="2531"/>
                    <a:pt x="7863" y="2531"/>
                  </a:cubicBezTo>
                  <a:cubicBezTo>
                    <a:pt x="7799" y="2531"/>
                    <a:pt x="7734" y="2546"/>
                    <a:pt x="7673" y="2576"/>
                  </a:cubicBezTo>
                  <a:cubicBezTo>
                    <a:pt x="7495" y="2647"/>
                    <a:pt x="7352" y="2772"/>
                    <a:pt x="7227" y="2915"/>
                  </a:cubicBezTo>
                  <a:lnTo>
                    <a:pt x="5478" y="2273"/>
                  </a:lnTo>
                  <a:lnTo>
                    <a:pt x="7227" y="1630"/>
                  </a:lnTo>
                  <a:cubicBezTo>
                    <a:pt x="7352" y="1773"/>
                    <a:pt x="7495" y="1898"/>
                    <a:pt x="7673" y="1969"/>
                  </a:cubicBezTo>
                  <a:cubicBezTo>
                    <a:pt x="7726" y="2005"/>
                    <a:pt x="7798" y="2005"/>
                    <a:pt x="7851" y="2005"/>
                  </a:cubicBezTo>
                  <a:cubicBezTo>
                    <a:pt x="8030" y="2005"/>
                    <a:pt x="8190" y="1916"/>
                    <a:pt x="8262" y="1755"/>
                  </a:cubicBezTo>
                  <a:cubicBezTo>
                    <a:pt x="8351" y="1541"/>
                    <a:pt x="8262" y="1273"/>
                    <a:pt x="8048" y="1166"/>
                  </a:cubicBezTo>
                  <a:cubicBezTo>
                    <a:pt x="7941" y="1131"/>
                    <a:pt x="7869" y="1041"/>
                    <a:pt x="7834" y="934"/>
                  </a:cubicBezTo>
                  <a:cubicBezTo>
                    <a:pt x="7798" y="845"/>
                    <a:pt x="7798" y="720"/>
                    <a:pt x="7851" y="631"/>
                  </a:cubicBezTo>
                  <a:cubicBezTo>
                    <a:pt x="7941" y="417"/>
                    <a:pt x="7851" y="149"/>
                    <a:pt x="7637" y="42"/>
                  </a:cubicBezTo>
                  <a:cubicBezTo>
                    <a:pt x="7575" y="14"/>
                    <a:pt x="7512" y="0"/>
                    <a:pt x="7450" y="0"/>
                  </a:cubicBezTo>
                  <a:cubicBezTo>
                    <a:pt x="7282" y="0"/>
                    <a:pt x="7127" y="100"/>
                    <a:pt x="7048" y="256"/>
                  </a:cubicBezTo>
                  <a:cubicBezTo>
                    <a:pt x="6959" y="435"/>
                    <a:pt x="6924" y="613"/>
                    <a:pt x="6924" y="809"/>
                  </a:cubicBezTo>
                  <a:lnTo>
                    <a:pt x="4176" y="1809"/>
                  </a:lnTo>
                  <a:lnTo>
                    <a:pt x="1428" y="809"/>
                  </a:lnTo>
                  <a:cubicBezTo>
                    <a:pt x="1428" y="613"/>
                    <a:pt x="1392" y="435"/>
                    <a:pt x="1321" y="256"/>
                  </a:cubicBezTo>
                  <a:cubicBezTo>
                    <a:pt x="1243" y="100"/>
                    <a:pt x="1078"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8"/>
          <p:cNvGrpSpPr/>
          <p:nvPr/>
        </p:nvGrpSpPr>
        <p:grpSpPr>
          <a:xfrm>
            <a:off x="5313325" y="3467050"/>
            <a:ext cx="376500" cy="376500"/>
            <a:chOff x="2769100" y="2804625"/>
            <a:chExt cx="376500" cy="376500"/>
          </a:xfrm>
        </p:grpSpPr>
        <p:sp>
          <p:nvSpPr>
            <p:cNvPr id="834" name="Google Shape;834;p38"/>
            <p:cNvSpPr/>
            <p:nvPr/>
          </p:nvSpPr>
          <p:spPr>
            <a:xfrm>
              <a:off x="2991225" y="2915700"/>
              <a:ext cx="154375" cy="154375"/>
            </a:xfrm>
            <a:custGeom>
              <a:rect b="b" l="l" r="r" t="t"/>
              <a:pathLst>
                <a:path extrusionOk="0" h="6175" w="6175">
                  <a:moveTo>
                    <a:pt x="3088" y="1767"/>
                  </a:moveTo>
                  <a:cubicBezTo>
                    <a:pt x="3819" y="1767"/>
                    <a:pt x="4408" y="2356"/>
                    <a:pt x="4408" y="3087"/>
                  </a:cubicBezTo>
                  <a:cubicBezTo>
                    <a:pt x="4408" y="3819"/>
                    <a:pt x="3819" y="4408"/>
                    <a:pt x="3088" y="4408"/>
                  </a:cubicBezTo>
                  <a:cubicBezTo>
                    <a:pt x="2356" y="4408"/>
                    <a:pt x="1767" y="3819"/>
                    <a:pt x="1767" y="3087"/>
                  </a:cubicBezTo>
                  <a:cubicBezTo>
                    <a:pt x="1767" y="2356"/>
                    <a:pt x="2356" y="1767"/>
                    <a:pt x="3088" y="1767"/>
                  </a:cubicBezTo>
                  <a:close/>
                  <a:moveTo>
                    <a:pt x="3088" y="0"/>
                  </a:moveTo>
                  <a:cubicBezTo>
                    <a:pt x="1393" y="0"/>
                    <a:pt x="1" y="1374"/>
                    <a:pt x="1" y="3087"/>
                  </a:cubicBezTo>
                  <a:cubicBezTo>
                    <a:pt x="1" y="4782"/>
                    <a:pt x="1393" y="6174"/>
                    <a:pt x="3088" y="6174"/>
                  </a:cubicBezTo>
                  <a:cubicBezTo>
                    <a:pt x="4800" y="6174"/>
                    <a:pt x="6174" y="4782"/>
                    <a:pt x="6174" y="3087"/>
                  </a:cubicBezTo>
                  <a:cubicBezTo>
                    <a:pt x="6174" y="1374"/>
                    <a:pt x="4800"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3057250" y="2981725"/>
              <a:ext cx="22325" cy="21875"/>
            </a:xfrm>
            <a:custGeom>
              <a:rect b="b" l="l" r="r" t="t"/>
              <a:pathLst>
                <a:path extrusionOk="0" h="875" w="893">
                  <a:moveTo>
                    <a:pt x="447" y="0"/>
                  </a:moveTo>
                  <a:cubicBezTo>
                    <a:pt x="215" y="0"/>
                    <a:pt x="1" y="196"/>
                    <a:pt x="1" y="446"/>
                  </a:cubicBezTo>
                  <a:cubicBezTo>
                    <a:pt x="1" y="678"/>
                    <a:pt x="215" y="874"/>
                    <a:pt x="447" y="874"/>
                  </a:cubicBezTo>
                  <a:cubicBezTo>
                    <a:pt x="696" y="874"/>
                    <a:pt x="893" y="678"/>
                    <a:pt x="893" y="446"/>
                  </a:cubicBezTo>
                  <a:cubicBezTo>
                    <a:pt x="893" y="196"/>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2835550" y="2981725"/>
              <a:ext cx="21900" cy="21875"/>
            </a:xfrm>
            <a:custGeom>
              <a:rect b="b" l="l" r="r" t="t"/>
              <a:pathLst>
                <a:path extrusionOk="0" h="875" w="876">
                  <a:moveTo>
                    <a:pt x="1" y="0"/>
                  </a:moveTo>
                  <a:lnTo>
                    <a:pt x="1" y="874"/>
                  </a:lnTo>
                  <a:lnTo>
                    <a:pt x="875" y="874"/>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2769100" y="2915700"/>
              <a:ext cx="154350" cy="154375"/>
            </a:xfrm>
            <a:custGeom>
              <a:rect b="b" l="l" r="r" t="t"/>
              <a:pathLst>
                <a:path extrusionOk="0" h="6175" w="6174">
                  <a:moveTo>
                    <a:pt x="3979" y="1767"/>
                  </a:moveTo>
                  <a:cubicBezTo>
                    <a:pt x="4229" y="1767"/>
                    <a:pt x="4425" y="1963"/>
                    <a:pt x="4425" y="2195"/>
                  </a:cubicBezTo>
                  <a:lnTo>
                    <a:pt x="4425" y="3962"/>
                  </a:lnTo>
                  <a:cubicBezTo>
                    <a:pt x="4425" y="4211"/>
                    <a:pt x="4229" y="4408"/>
                    <a:pt x="3979" y="4408"/>
                  </a:cubicBezTo>
                  <a:lnTo>
                    <a:pt x="2213" y="4408"/>
                  </a:lnTo>
                  <a:cubicBezTo>
                    <a:pt x="1963" y="4408"/>
                    <a:pt x="1767" y="4211"/>
                    <a:pt x="1767" y="3962"/>
                  </a:cubicBezTo>
                  <a:lnTo>
                    <a:pt x="1767" y="2195"/>
                  </a:lnTo>
                  <a:cubicBezTo>
                    <a:pt x="1767" y="1963"/>
                    <a:pt x="1963" y="1767"/>
                    <a:pt x="2213" y="1767"/>
                  </a:cubicBezTo>
                  <a:close/>
                  <a:moveTo>
                    <a:pt x="3087" y="0"/>
                  </a:moveTo>
                  <a:cubicBezTo>
                    <a:pt x="1392" y="0"/>
                    <a:pt x="0" y="1374"/>
                    <a:pt x="0" y="3087"/>
                  </a:cubicBezTo>
                  <a:cubicBezTo>
                    <a:pt x="0" y="4782"/>
                    <a:pt x="1392" y="6174"/>
                    <a:pt x="3087" y="6174"/>
                  </a:cubicBezTo>
                  <a:cubicBezTo>
                    <a:pt x="4800" y="6174"/>
                    <a:pt x="6174" y="4782"/>
                    <a:pt x="6174" y="3087"/>
                  </a:cubicBezTo>
                  <a:cubicBezTo>
                    <a:pt x="6174" y="1374"/>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2880175" y="3026325"/>
              <a:ext cx="154350" cy="154800"/>
            </a:xfrm>
            <a:custGeom>
              <a:rect b="b" l="l" r="r" t="t"/>
              <a:pathLst>
                <a:path extrusionOk="0" h="6192" w="6174">
                  <a:moveTo>
                    <a:pt x="3714" y="2026"/>
                  </a:moveTo>
                  <a:cubicBezTo>
                    <a:pt x="3827" y="2026"/>
                    <a:pt x="3943" y="2070"/>
                    <a:pt x="4032" y="2159"/>
                  </a:cubicBezTo>
                  <a:cubicBezTo>
                    <a:pt x="4193" y="2338"/>
                    <a:pt x="4193" y="2605"/>
                    <a:pt x="4032" y="2784"/>
                  </a:cubicBezTo>
                  <a:lnTo>
                    <a:pt x="3711" y="3105"/>
                  </a:lnTo>
                  <a:lnTo>
                    <a:pt x="4032" y="3408"/>
                  </a:lnTo>
                  <a:cubicBezTo>
                    <a:pt x="4193" y="3587"/>
                    <a:pt x="4193" y="3854"/>
                    <a:pt x="4032" y="4033"/>
                  </a:cubicBezTo>
                  <a:cubicBezTo>
                    <a:pt x="3943" y="4122"/>
                    <a:pt x="3836" y="4158"/>
                    <a:pt x="3711" y="4158"/>
                  </a:cubicBezTo>
                  <a:cubicBezTo>
                    <a:pt x="3604" y="4158"/>
                    <a:pt x="3497" y="4122"/>
                    <a:pt x="3408" y="4033"/>
                  </a:cubicBezTo>
                  <a:lnTo>
                    <a:pt x="3087" y="3730"/>
                  </a:lnTo>
                  <a:lnTo>
                    <a:pt x="2783" y="4033"/>
                  </a:lnTo>
                  <a:cubicBezTo>
                    <a:pt x="2694" y="4122"/>
                    <a:pt x="2587" y="4158"/>
                    <a:pt x="2462" y="4158"/>
                  </a:cubicBezTo>
                  <a:cubicBezTo>
                    <a:pt x="2355" y="4158"/>
                    <a:pt x="2248" y="4122"/>
                    <a:pt x="2159" y="4033"/>
                  </a:cubicBezTo>
                  <a:cubicBezTo>
                    <a:pt x="1981" y="3854"/>
                    <a:pt x="1981" y="3587"/>
                    <a:pt x="2159" y="3408"/>
                  </a:cubicBezTo>
                  <a:lnTo>
                    <a:pt x="2462" y="3105"/>
                  </a:lnTo>
                  <a:lnTo>
                    <a:pt x="2159" y="2784"/>
                  </a:lnTo>
                  <a:cubicBezTo>
                    <a:pt x="1981" y="2605"/>
                    <a:pt x="1981" y="2338"/>
                    <a:pt x="2159" y="2159"/>
                  </a:cubicBezTo>
                  <a:cubicBezTo>
                    <a:pt x="2239" y="2070"/>
                    <a:pt x="2351" y="2026"/>
                    <a:pt x="2465" y="2026"/>
                  </a:cubicBezTo>
                  <a:cubicBezTo>
                    <a:pt x="2578" y="2026"/>
                    <a:pt x="2694" y="2070"/>
                    <a:pt x="2783" y="2159"/>
                  </a:cubicBezTo>
                  <a:lnTo>
                    <a:pt x="3087" y="2481"/>
                  </a:lnTo>
                  <a:lnTo>
                    <a:pt x="3408" y="2159"/>
                  </a:lnTo>
                  <a:cubicBezTo>
                    <a:pt x="3488" y="2070"/>
                    <a:pt x="3600" y="2026"/>
                    <a:pt x="3714" y="2026"/>
                  </a:cubicBezTo>
                  <a:close/>
                  <a:moveTo>
                    <a:pt x="3087" y="0"/>
                  </a:moveTo>
                  <a:cubicBezTo>
                    <a:pt x="1392" y="0"/>
                    <a:pt x="0" y="1392"/>
                    <a:pt x="0" y="3105"/>
                  </a:cubicBezTo>
                  <a:cubicBezTo>
                    <a:pt x="0" y="4800"/>
                    <a:pt x="1392" y="6192"/>
                    <a:pt x="3087" y="6192"/>
                  </a:cubicBezTo>
                  <a:cubicBezTo>
                    <a:pt x="4800" y="6192"/>
                    <a:pt x="6174" y="4800"/>
                    <a:pt x="6174" y="3105"/>
                  </a:cubicBez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2950200" y="2874225"/>
              <a:ext cx="14750" cy="13400"/>
            </a:xfrm>
            <a:custGeom>
              <a:rect b="b" l="l" r="r" t="t"/>
              <a:pathLst>
                <a:path extrusionOk="0" h="536" w="590">
                  <a:moveTo>
                    <a:pt x="286" y="0"/>
                  </a:moveTo>
                  <a:lnTo>
                    <a:pt x="0" y="535"/>
                  </a:lnTo>
                  <a:lnTo>
                    <a:pt x="589" y="535"/>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2880175" y="2804625"/>
              <a:ext cx="154350" cy="154375"/>
            </a:xfrm>
            <a:custGeom>
              <a:rect b="b" l="l" r="r" t="t"/>
              <a:pathLst>
                <a:path extrusionOk="0" h="6175" w="6174">
                  <a:moveTo>
                    <a:pt x="3087" y="1410"/>
                  </a:moveTo>
                  <a:cubicBezTo>
                    <a:pt x="3247" y="1410"/>
                    <a:pt x="3408" y="1499"/>
                    <a:pt x="3479" y="1642"/>
                  </a:cubicBezTo>
                  <a:lnTo>
                    <a:pt x="4514" y="3551"/>
                  </a:lnTo>
                  <a:cubicBezTo>
                    <a:pt x="4586" y="3694"/>
                    <a:pt x="4586" y="3855"/>
                    <a:pt x="4496" y="3980"/>
                  </a:cubicBezTo>
                  <a:cubicBezTo>
                    <a:pt x="4425" y="4122"/>
                    <a:pt x="4282" y="4194"/>
                    <a:pt x="4122" y="4194"/>
                  </a:cubicBezTo>
                  <a:lnTo>
                    <a:pt x="2070" y="4194"/>
                  </a:lnTo>
                  <a:cubicBezTo>
                    <a:pt x="1909" y="4194"/>
                    <a:pt x="1766" y="4122"/>
                    <a:pt x="1677" y="3980"/>
                  </a:cubicBezTo>
                  <a:cubicBezTo>
                    <a:pt x="1606" y="3855"/>
                    <a:pt x="1606" y="3694"/>
                    <a:pt x="1677" y="3551"/>
                  </a:cubicBezTo>
                  <a:lnTo>
                    <a:pt x="2712" y="1642"/>
                  </a:lnTo>
                  <a:cubicBezTo>
                    <a:pt x="2783" y="1499"/>
                    <a:pt x="2926" y="1410"/>
                    <a:pt x="3087" y="1410"/>
                  </a:cubicBezTo>
                  <a:close/>
                  <a:moveTo>
                    <a:pt x="3087" y="1"/>
                  </a:moveTo>
                  <a:cubicBezTo>
                    <a:pt x="1392" y="1"/>
                    <a:pt x="0" y="1375"/>
                    <a:pt x="0" y="3087"/>
                  </a:cubicBezTo>
                  <a:cubicBezTo>
                    <a:pt x="0" y="4782"/>
                    <a:pt x="1392" y="6174"/>
                    <a:pt x="3087" y="6174"/>
                  </a:cubicBezTo>
                  <a:cubicBezTo>
                    <a:pt x="4800" y="6174"/>
                    <a:pt x="6174" y="4782"/>
                    <a:pt x="6174" y="3087"/>
                  </a:cubicBezTo>
                  <a:cubicBezTo>
                    <a:pt x="6174" y="1375"/>
                    <a:pt x="4800"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8"/>
          <p:cNvGrpSpPr/>
          <p:nvPr/>
        </p:nvGrpSpPr>
        <p:grpSpPr>
          <a:xfrm>
            <a:off x="5313325" y="2032150"/>
            <a:ext cx="376500" cy="376500"/>
            <a:chOff x="2203925" y="2821575"/>
            <a:chExt cx="376500" cy="376500"/>
          </a:xfrm>
        </p:grpSpPr>
        <p:sp>
          <p:nvSpPr>
            <p:cNvPr id="842" name="Google Shape;842;p38"/>
            <p:cNvSpPr/>
            <p:nvPr/>
          </p:nvSpPr>
          <p:spPr>
            <a:xfrm>
              <a:off x="2261475" y="2931750"/>
              <a:ext cx="261425" cy="140100"/>
            </a:xfrm>
            <a:custGeom>
              <a:rect b="b" l="l" r="r" t="t"/>
              <a:pathLst>
                <a:path extrusionOk="0" h="5604" w="10457">
                  <a:moveTo>
                    <a:pt x="5817" y="1178"/>
                  </a:moveTo>
                  <a:cubicBezTo>
                    <a:pt x="6067" y="1178"/>
                    <a:pt x="6263" y="1375"/>
                    <a:pt x="6263" y="1624"/>
                  </a:cubicBezTo>
                  <a:cubicBezTo>
                    <a:pt x="6263" y="1874"/>
                    <a:pt x="6067" y="2071"/>
                    <a:pt x="5817" y="2071"/>
                  </a:cubicBezTo>
                  <a:lnTo>
                    <a:pt x="4639" y="2071"/>
                  </a:lnTo>
                  <a:cubicBezTo>
                    <a:pt x="4390" y="2071"/>
                    <a:pt x="4193" y="1874"/>
                    <a:pt x="4193" y="1624"/>
                  </a:cubicBezTo>
                  <a:cubicBezTo>
                    <a:pt x="4193" y="1375"/>
                    <a:pt x="4390" y="1178"/>
                    <a:pt x="4639" y="1178"/>
                  </a:cubicBezTo>
                  <a:close/>
                  <a:moveTo>
                    <a:pt x="8761" y="3248"/>
                  </a:moveTo>
                  <a:cubicBezTo>
                    <a:pt x="8993" y="3248"/>
                    <a:pt x="9189" y="3444"/>
                    <a:pt x="9189" y="3676"/>
                  </a:cubicBezTo>
                  <a:cubicBezTo>
                    <a:pt x="9189" y="3926"/>
                    <a:pt x="8993" y="4122"/>
                    <a:pt x="8761" y="4122"/>
                  </a:cubicBezTo>
                  <a:lnTo>
                    <a:pt x="6995" y="4122"/>
                  </a:lnTo>
                  <a:cubicBezTo>
                    <a:pt x="6745" y="4122"/>
                    <a:pt x="6549" y="3926"/>
                    <a:pt x="6549" y="3676"/>
                  </a:cubicBezTo>
                  <a:cubicBezTo>
                    <a:pt x="6549" y="3444"/>
                    <a:pt x="6745" y="3248"/>
                    <a:pt x="6995" y="3248"/>
                  </a:cubicBezTo>
                  <a:close/>
                  <a:moveTo>
                    <a:pt x="500" y="1"/>
                  </a:moveTo>
                  <a:lnTo>
                    <a:pt x="0" y="5603"/>
                  </a:lnTo>
                  <a:lnTo>
                    <a:pt x="2141" y="5603"/>
                  </a:lnTo>
                  <a:lnTo>
                    <a:pt x="2141" y="5229"/>
                  </a:lnTo>
                  <a:cubicBezTo>
                    <a:pt x="1624" y="5050"/>
                    <a:pt x="1249" y="4551"/>
                    <a:pt x="1249" y="3980"/>
                  </a:cubicBezTo>
                  <a:cubicBezTo>
                    <a:pt x="1249" y="3248"/>
                    <a:pt x="1856" y="2659"/>
                    <a:pt x="2587" y="2659"/>
                  </a:cubicBezTo>
                  <a:cubicBezTo>
                    <a:pt x="3319" y="2659"/>
                    <a:pt x="3908" y="3248"/>
                    <a:pt x="3908" y="3980"/>
                  </a:cubicBezTo>
                  <a:cubicBezTo>
                    <a:pt x="3908" y="4551"/>
                    <a:pt x="3533" y="5050"/>
                    <a:pt x="3016" y="5229"/>
                  </a:cubicBezTo>
                  <a:lnTo>
                    <a:pt x="3016" y="5603"/>
                  </a:lnTo>
                  <a:lnTo>
                    <a:pt x="6549" y="5603"/>
                  </a:lnTo>
                  <a:lnTo>
                    <a:pt x="6549" y="5443"/>
                  </a:lnTo>
                  <a:cubicBezTo>
                    <a:pt x="6549" y="5211"/>
                    <a:pt x="6745" y="5015"/>
                    <a:pt x="6995" y="5015"/>
                  </a:cubicBezTo>
                  <a:cubicBezTo>
                    <a:pt x="7244" y="5015"/>
                    <a:pt x="7441" y="5211"/>
                    <a:pt x="7441" y="5443"/>
                  </a:cubicBezTo>
                  <a:lnTo>
                    <a:pt x="7441" y="5603"/>
                  </a:lnTo>
                  <a:lnTo>
                    <a:pt x="8315" y="5603"/>
                  </a:lnTo>
                  <a:lnTo>
                    <a:pt x="8315" y="5443"/>
                  </a:lnTo>
                  <a:cubicBezTo>
                    <a:pt x="8315" y="5211"/>
                    <a:pt x="8511" y="5015"/>
                    <a:pt x="8761" y="5015"/>
                  </a:cubicBezTo>
                  <a:cubicBezTo>
                    <a:pt x="8993" y="5015"/>
                    <a:pt x="9189" y="5211"/>
                    <a:pt x="9189" y="5443"/>
                  </a:cubicBezTo>
                  <a:lnTo>
                    <a:pt x="9189" y="5603"/>
                  </a:lnTo>
                  <a:lnTo>
                    <a:pt x="10456" y="5603"/>
                  </a:lnTo>
                  <a:lnTo>
                    <a:pt x="9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2531775" y="2888050"/>
              <a:ext cx="48650" cy="183800"/>
            </a:xfrm>
            <a:custGeom>
              <a:rect b="b" l="l" r="r" t="t"/>
              <a:pathLst>
                <a:path extrusionOk="0" h="7352" w="1946">
                  <a:moveTo>
                    <a:pt x="1946" y="0"/>
                  </a:moveTo>
                  <a:lnTo>
                    <a:pt x="1" y="1499"/>
                  </a:lnTo>
                  <a:lnTo>
                    <a:pt x="536" y="7351"/>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2315000" y="3020075"/>
              <a:ext cx="21875" cy="22325"/>
            </a:xfrm>
            <a:custGeom>
              <a:rect b="b" l="l" r="r" t="t"/>
              <a:pathLst>
                <a:path extrusionOk="0" h="893" w="875">
                  <a:moveTo>
                    <a:pt x="446" y="1"/>
                  </a:moveTo>
                  <a:cubicBezTo>
                    <a:pt x="197" y="1"/>
                    <a:pt x="0" y="197"/>
                    <a:pt x="0" y="447"/>
                  </a:cubicBezTo>
                  <a:cubicBezTo>
                    <a:pt x="0" y="697"/>
                    <a:pt x="197" y="893"/>
                    <a:pt x="446" y="893"/>
                  </a:cubicBezTo>
                  <a:cubicBezTo>
                    <a:pt x="678" y="893"/>
                    <a:pt x="875" y="697"/>
                    <a:pt x="875" y="447"/>
                  </a:cubicBezTo>
                  <a:cubicBezTo>
                    <a:pt x="875" y="197"/>
                    <a:pt x="67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2240050" y="2888050"/>
              <a:ext cx="304250" cy="21875"/>
            </a:xfrm>
            <a:custGeom>
              <a:rect b="b" l="l" r="r" t="t"/>
              <a:pathLst>
                <a:path extrusionOk="0" h="875" w="12170">
                  <a:moveTo>
                    <a:pt x="1" y="0"/>
                  </a:moveTo>
                  <a:lnTo>
                    <a:pt x="1125" y="875"/>
                  </a:lnTo>
                  <a:lnTo>
                    <a:pt x="11045" y="875"/>
                  </a:lnTo>
                  <a:lnTo>
                    <a:pt x="12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2203925" y="2888050"/>
              <a:ext cx="48650" cy="183800"/>
            </a:xfrm>
            <a:custGeom>
              <a:rect b="b" l="l" r="r" t="t"/>
              <a:pathLst>
                <a:path extrusionOk="0" h="7352" w="1946">
                  <a:moveTo>
                    <a:pt x="1" y="0"/>
                  </a:moveTo>
                  <a:lnTo>
                    <a:pt x="1410" y="7351"/>
                  </a:lnTo>
                  <a:lnTo>
                    <a:pt x="1945" y="14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2203925" y="2821575"/>
              <a:ext cx="376500" cy="44200"/>
            </a:xfrm>
            <a:custGeom>
              <a:rect b="b" l="l" r="r" t="t"/>
              <a:pathLst>
                <a:path extrusionOk="0" h="1768" w="15060">
                  <a:moveTo>
                    <a:pt x="447" y="1"/>
                  </a:moveTo>
                  <a:cubicBezTo>
                    <a:pt x="197" y="1"/>
                    <a:pt x="1" y="197"/>
                    <a:pt x="1" y="447"/>
                  </a:cubicBezTo>
                  <a:lnTo>
                    <a:pt x="1" y="1321"/>
                  </a:lnTo>
                  <a:cubicBezTo>
                    <a:pt x="1" y="1571"/>
                    <a:pt x="197" y="1767"/>
                    <a:pt x="447" y="1767"/>
                  </a:cubicBezTo>
                  <a:lnTo>
                    <a:pt x="15060" y="1767"/>
                  </a:lnTo>
                  <a:lnTo>
                    <a:pt x="15060" y="447"/>
                  </a:lnTo>
                  <a:cubicBezTo>
                    <a:pt x="15060" y="197"/>
                    <a:pt x="14863"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2203925" y="3093675"/>
              <a:ext cx="376500" cy="36600"/>
            </a:xfrm>
            <a:custGeom>
              <a:rect b="b" l="l" r="r" t="t"/>
              <a:pathLst>
                <a:path extrusionOk="0" h="1464" w="15060">
                  <a:moveTo>
                    <a:pt x="946" y="1"/>
                  </a:moveTo>
                  <a:lnTo>
                    <a:pt x="1" y="1464"/>
                  </a:lnTo>
                  <a:lnTo>
                    <a:pt x="15060" y="1464"/>
                  </a:lnTo>
                  <a:lnTo>
                    <a:pt x="14114" y="1"/>
                  </a:lnTo>
                  <a:lnTo>
                    <a:pt x="11491" y="1"/>
                  </a:lnTo>
                  <a:lnTo>
                    <a:pt x="11491" y="143"/>
                  </a:lnTo>
                  <a:cubicBezTo>
                    <a:pt x="11491" y="393"/>
                    <a:pt x="11295" y="589"/>
                    <a:pt x="11063" y="589"/>
                  </a:cubicBezTo>
                  <a:cubicBezTo>
                    <a:pt x="10813" y="589"/>
                    <a:pt x="10617" y="393"/>
                    <a:pt x="10617" y="143"/>
                  </a:cubicBezTo>
                  <a:lnTo>
                    <a:pt x="10617" y="1"/>
                  </a:lnTo>
                  <a:lnTo>
                    <a:pt x="9743" y="1"/>
                  </a:lnTo>
                  <a:lnTo>
                    <a:pt x="9743" y="143"/>
                  </a:lnTo>
                  <a:cubicBezTo>
                    <a:pt x="9743" y="393"/>
                    <a:pt x="9546" y="589"/>
                    <a:pt x="9297" y="589"/>
                  </a:cubicBezTo>
                  <a:cubicBezTo>
                    <a:pt x="9047" y="589"/>
                    <a:pt x="8851" y="393"/>
                    <a:pt x="8851" y="143"/>
                  </a:cubicBezTo>
                  <a:lnTo>
                    <a:pt x="8851" y="1"/>
                  </a:lnTo>
                  <a:lnTo>
                    <a:pt x="5318" y="1"/>
                  </a:lnTo>
                  <a:lnTo>
                    <a:pt x="5318" y="143"/>
                  </a:lnTo>
                  <a:cubicBezTo>
                    <a:pt x="5318" y="393"/>
                    <a:pt x="5121" y="589"/>
                    <a:pt x="4889" y="589"/>
                  </a:cubicBezTo>
                  <a:cubicBezTo>
                    <a:pt x="4640" y="589"/>
                    <a:pt x="4443" y="393"/>
                    <a:pt x="4443" y="143"/>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2203925" y="3152550"/>
              <a:ext cx="376500" cy="45525"/>
            </a:xfrm>
            <a:custGeom>
              <a:rect b="b" l="l" r="r" t="t"/>
              <a:pathLst>
                <a:path extrusionOk="0" h="1821" w="15060">
                  <a:moveTo>
                    <a:pt x="1" y="1"/>
                  </a:moveTo>
                  <a:lnTo>
                    <a:pt x="1" y="1375"/>
                  </a:lnTo>
                  <a:cubicBezTo>
                    <a:pt x="1" y="1625"/>
                    <a:pt x="197" y="1821"/>
                    <a:pt x="447" y="1821"/>
                  </a:cubicBezTo>
                  <a:lnTo>
                    <a:pt x="14614" y="1821"/>
                  </a:lnTo>
                  <a:cubicBezTo>
                    <a:pt x="14863" y="1821"/>
                    <a:pt x="15060" y="1625"/>
                    <a:pt x="15060" y="1375"/>
                  </a:cubicBezTo>
                  <a:lnTo>
                    <a:pt x="15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8"/>
          <p:cNvGrpSpPr/>
          <p:nvPr/>
        </p:nvGrpSpPr>
        <p:grpSpPr>
          <a:xfrm>
            <a:off x="1033038" y="2032150"/>
            <a:ext cx="380075" cy="376500"/>
            <a:chOff x="1636525" y="1660475"/>
            <a:chExt cx="380075" cy="376500"/>
          </a:xfrm>
        </p:grpSpPr>
        <p:sp>
          <p:nvSpPr>
            <p:cNvPr id="851" name="Google Shape;851;p38"/>
            <p:cNvSpPr/>
            <p:nvPr/>
          </p:nvSpPr>
          <p:spPr>
            <a:xfrm>
              <a:off x="1636525" y="1923850"/>
              <a:ext cx="182025" cy="113125"/>
            </a:xfrm>
            <a:custGeom>
              <a:rect b="b" l="l" r="r" t="t"/>
              <a:pathLst>
                <a:path extrusionOk="0" h="4525" w="7281">
                  <a:moveTo>
                    <a:pt x="2120" y="1516"/>
                  </a:moveTo>
                  <a:cubicBezTo>
                    <a:pt x="2170" y="1516"/>
                    <a:pt x="2220" y="1525"/>
                    <a:pt x="2267" y="1545"/>
                  </a:cubicBezTo>
                  <a:cubicBezTo>
                    <a:pt x="2499" y="1634"/>
                    <a:pt x="2624" y="1884"/>
                    <a:pt x="2534" y="2116"/>
                  </a:cubicBezTo>
                  <a:cubicBezTo>
                    <a:pt x="2478" y="2300"/>
                    <a:pt x="2297" y="2405"/>
                    <a:pt x="2118" y="2405"/>
                  </a:cubicBezTo>
                  <a:cubicBezTo>
                    <a:pt x="2072" y="2405"/>
                    <a:pt x="2025" y="2398"/>
                    <a:pt x="1981" y="2383"/>
                  </a:cubicBezTo>
                  <a:cubicBezTo>
                    <a:pt x="1749" y="2294"/>
                    <a:pt x="1624" y="2044"/>
                    <a:pt x="1714" y="1812"/>
                  </a:cubicBezTo>
                  <a:cubicBezTo>
                    <a:pt x="1769" y="1632"/>
                    <a:pt x="1944" y="1516"/>
                    <a:pt x="2120" y="1516"/>
                  </a:cubicBezTo>
                  <a:close/>
                  <a:moveTo>
                    <a:pt x="1995" y="1"/>
                  </a:moveTo>
                  <a:cubicBezTo>
                    <a:pt x="1774" y="1"/>
                    <a:pt x="1552" y="39"/>
                    <a:pt x="1339" y="117"/>
                  </a:cubicBezTo>
                  <a:cubicBezTo>
                    <a:pt x="804" y="314"/>
                    <a:pt x="393" y="724"/>
                    <a:pt x="197" y="1259"/>
                  </a:cubicBezTo>
                  <a:cubicBezTo>
                    <a:pt x="1" y="1795"/>
                    <a:pt x="54" y="2383"/>
                    <a:pt x="340" y="2865"/>
                  </a:cubicBezTo>
                  <a:cubicBezTo>
                    <a:pt x="625" y="3365"/>
                    <a:pt x="1107" y="3704"/>
                    <a:pt x="1660" y="3793"/>
                  </a:cubicBezTo>
                  <a:lnTo>
                    <a:pt x="5835" y="4507"/>
                  </a:lnTo>
                  <a:cubicBezTo>
                    <a:pt x="5889" y="4524"/>
                    <a:pt x="5960" y="4524"/>
                    <a:pt x="6032" y="4524"/>
                  </a:cubicBezTo>
                  <a:cubicBezTo>
                    <a:pt x="6495" y="4524"/>
                    <a:pt x="6924" y="4239"/>
                    <a:pt x="7102" y="3775"/>
                  </a:cubicBezTo>
                  <a:cubicBezTo>
                    <a:pt x="7281" y="3258"/>
                    <a:pt x="7084" y="2669"/>
                    <a:pt x="6602" y="2383"/>
                  </a:cubicBezTo>
                  <a:lnTo>
                    <a:pt x="2963" y="260"/>
                  </a:lnTo>
                  <a:cubicBezTo>
                    <a:pt x="2662" y="88"/>
                    <a:pt x="2329"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1834575" y="1923850"/>
              <a:ext cx="182025" cy="113125"/>
            </a:xfrm>
            <a:custGeom>
              <a:rect b="b" l="l" r="r" t="t"/>
              <a:pathLst>
                <a:path extrusionOk="0" h="4525" w="7281">
                  <a:moveTo>
                    <a:pt x="5152" y="1523"/>
                  </a:moveTo>
                  <a:cubicBezTo>
                    <a:pt x="5331" y="1523"/>
                    <a:pt x="5511" y="1628"/>
                    <a:pt x="5568" y="1812"/>
                  </a:cubicBezTo>
                  <a:cubicBezTo>
                    <a:pt x="5657" y="2044"/>
                    <a:pt x="5532" y="2294"/>
                    <a:pt x="5300" y="2383"/>
                  </a:cubicBezTo>
                  <a:cubicBezTo>
                    <a:pt x="5256" y="2398"/>
                    <a:pt x="5209" y="2405"/>
                    <a:pt x="5163" y="2405"/>
                  </a:cubicBezTo>
                  <a:cubicBezTo>
                    <a:pt x="4984" y="2405"/>
                    <a:pt x="4804" y="2300"/>
                    <a:pt x="4747" y="2116"/>
                  </a:cubicBezTo>
                  <a:cubicBezTo>
                    <a:pt x="4658" y="1884"/>
                    <a:pt x="4783" y="1634"/>
                    <a:pt x="5015" y="1545"/>
                  </a:cubicBezTo>
                  <a:cubicBezTo>
                    <a:pt x="5059" y="1530"/>
                    <a:pt x="5105" y="1523"/>
                    <a:pt x="5152" y="1523"/>
                  </a:cubicBezTo>
                  <a:close/>
                  <a:moveTo>
                    <a:pt x="5287" y="1"/>
                  </a:moveTo>
                  <a:cubicBezTo>
                    <a:pt x="4955" y="1"/>
                    <a:pt x="4626" y="88"/>
                    <a:pt x="4337" y="260"/>
                  </a:cubicBezTo>
                  <a:lnTo>
                    <a:pt x="679" y="2383"/>
                  </a:lnTo>
                  <a:cubicBezTo>
                    <a:pt x="197" y="2669"/>
                    <a:pt x="1" y="3258"/>
                    <a:pt x="179" y="3775"/>
                  </a:cubicBezTo>
                  <a:cubicBezTo>
                    <a:pt x="358" y="4239"/>
                    <a:pt x="786" y="4524"/>
                    <a:pt x="1268" y="4524"/>
                  </a:cubicBezTo>
                  <a:cubicBezTo>
                    <a:pt x="1321" y="4524"/>
                    <a:pt x="1393" y="4524"/>
                    <a:pt x="1446" y="4507"/>
                  </a:cubicBezTo>
                  <a:lnTo>
                    <a:pt x="5621" y="3793"/>
                  </a:lnTo>
                  <a:cubicBezTo>
                    <a:pt x="6174" y="3704"/>
                    <a:pt x="6656" y="3365"/>
                    <a:pt x="6942" y="2865"/>
                  </a:cubicBezTo>
                  <a:cubicBezTo>
                    <a:pt x="7227" y="2383"/>
                    <a:pt x="7281" y="1795"/>
                    <a:pt x="7084" y="1259"/>
                  </a:cubicBezTo>
                  <a:cubicBezTo>
                    <a:pt x="6906" y="724"/>
                    <a:pt x="6478" y="314"/>
                    <a:pt x="5942" y="117"/>
                  </a:cubicBezTo>
                  <a:cubicBezTo>
                    <a:pt x="5729" y="39"/>
                    <a:pt x="5507"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1782400" y="1730500"/>
              <a:ext cx="88350" cy="88350"/>
            </a:xfrm>
            <a:custGeom>
              <a:rect b="b" l="l" r="r" t="t"/>
              <a:pathLst>
                <a:path extrusionOk="0" h="3534" w="3534">
                  <a:moveTo>
                    <a:pt x="1767" y="1"/>
                  </a:moveTo>
                  <a:cubicBezTo>
                    <a:pt x="803" y="1"/>
                    <a:pt x="0" y="786"/>
                    <a:pt x="0" y="1767"/>
                  </a:cubicBezTo>
                  <a:cubicBezTo>
                    <a:pt x="0" y="2731"/>
                    <a:pt x="803" y="3533"/>
                    <a:pt x="1767" y="3533"/>
                  </a:cubicBezTo>
                  <a:cubicBezTo>
                    <a:pt x="2748" y="3533"/>
                    <a:pt x="3533" y="2731"/>
                    <a:pt x="3533" y="1767"/>
                  </a:cubicBezTo>
                  <a:cubicBezTo>
                    <a:pt x="3533" y="786"/>
                    <a:pt x="2748"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1815400" y="1844250"/>
              <a:ext cx="22325" cy="66500"/>
            </a:xfrm>
            <a:custGeom>
              <a:rect b="b" l="l" r="r" t="t"/>
              <a:pathLst>
                <a:path extrusionOk="0" h="2660" w="893">
                  <a:moveTo>
                    <a:pt x="447" y="0"/>
                  </a:moveTo>
                  <a:cubicBezTo>
                    <a:pt x="197" y="0"/>
                    <a:pt x="1" y="197"/>
                    <a:pt x="1" y="447"/>
                  </a:cubicBezTo>
                  <a:lnTo>
                    <a:pt x="1" y="2213"/>
                  </a:lnTo>
                  <a:cubicBezTo>
                    <a:pt x="1" y="2463"/>
                    <a:pt x="197" y="2659"/>
                    <a:pt x="447" y="2659"/>
                  </a:cubicBezTo>
                  <a:cubicBezTo>
                    <a:pt x="696" y="2659"/>
                    <a:pt x="893" y="2463"/>
                    <a:pt x="893" y="2213"/>
                  </a:cubicBezTo>
                  <a:lnTo>
                    <a:pt x="893" y="447"/>
                  </a:lnTo>
                  <a:cubicBezTo>
                    <a:pt x="893" y="197"/>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1771250"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1859575"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1638325" y="1804100"/>
              <a:ext cx="66025" cy="66050"/>
            </a:xfrm>
            <a:custGeom>
              <a:rect b="b" l="l" r="r" t="t"/>
              <a:pathLst>
                <a:path extrusionOk="0" h="2642" w="2641">
                  <a:moveTo>
                    <a:pt x="1320" y="1"/>
                  </a:moveTo>
                  <a:cubicBezTo>
                    <a:pt x="589" y="1"/>
                    <a:pt x="0" y="589"/>
                    <a:pt x="0" y="1321"/>
                  </a:cubicBezTo>
                  <a:cubicBezTo>
                    <a:pt x="0" y="2053"/>
                    <a:pt x="589" y="2641"/>
                    <a:pt x="1320" y="2641"/>
                  </a:cubicBezTo>
                  <a:cubicBezTo>
                    <a:pt x="2052" y="2641"/>
                    <a:pt x="2641" y="2053"/>
                    <a:pt x="2641" y="1321"/>
                  </a:cubicBezTo>
                  <a:cubicBezTo>
                    <a:pt x="2641" y="589"/>
                    <a:pt x="2052" y="1"/>
                    <a:pt x="1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1948775" y="1804100"/>
              <a:ext cx="66050" cy="66050"/>
            </a:xfrm>
            <a:custGeom>
              <a:rect b="b" l="l" r="r" t="t"/>
              <a:pathLst>
                <a:path extrusionOk="0" h="2642" w="2642">
                  <a:moveTo>
                    <a:pt x="1321" y="1"/>
                  </a:moveTo>
                  <a:cubicBezTo>
                    <a:pt x="589" y="1"/>
                    <a:pt x="1" y="589"/>
                    <a:pt x="1" y="1321"/>
                  </a:cubicBezTo>
                  <a:cubicBezTo>
                    <a:pt x="1" y="2053"/>
                    <a:pt x="589" y="2641"/>
                    <a:pt x="1321" y="2641"/>
                  </a:cubicBezTo>
                  <a:cubicBezTo>
                    <a:pt x="2052" y="2641"/>
                    <a:pt x="2641" y="2053"/>
                    <a:pt x="2641" y="1321"/>
                  </a:cubicBezTo>
                  <a:cubicBezTo>
                    <a:pt x="2641" y="589"/>
                    <a:pt x="2052" y="1"/>
                    <a:pt x="1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1638325" y="1660475"/>
              <a:ext cx="95475" cy="95925"/>
            </a:xfrm>
            <a:custGeom>
              <a:rect b="b" l="l" r="r" t="t"/>
              <a:pathLst>
                <a:path extrusionOk="0" h="3837" w="3819">
                  <a:moveTo>
                    <a:pt x="446" y="0"/>
                  </a:moveTo>
                  <a:cubicBezTo>
                    <a:pt x="196" y="0"/>
                    <a:pt x="0" y="197"/>
                    <a:pt x="0" y="446"/>
                  </a:cubicBezTo>
                  <a:lnTo>
                    <a:pt x="0" y="3390"/>
                  </a:lnTo>
                  <a:cubicBezTo>
                    <a:pt x="0" y="3622"/>
                    <a:pt x="196" y="3836"/>
                    <a:pt x="446" y="3836"/>
                  </a:cubicBezTo>
                  <a:cubicBezTo>
                    <a:pt x="2302" y="3836"/>
                    <a:pt x="3818" y="2302"/>
                    <a:pt x="3818" y="446"/>
                  </a:cubicBezTo>
                  <a:cubicBezTo>
                    <a:pt x="3818" y="197"/>
                    <a:pt x="3622"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1919325" y="1660475"/>
              <a:ext cx="95500" cy="95925"/>
            </a:xfrm>
            <a:custGeom>
              <a:rect b="b" l="l" r="r" t="t"/>
              <a:pathLst>
                <a:path extrusionOk="0" h="3837" w="3820">
                  <a:moveTo>
                    <a:pt x="429" y="0"/>
                  </a:moveTo>
                  <a:cubicBezTo>
                    <a:pt x="197" y="0"/>
                    <a:pt x="1" y="197"/>
                    <a:pt x="1" y="446"/>
                  </a:cubicBezTo>
                  <a:cubicBezTo>
                    <a:pt x="1" y="2302"/>
                    <a:pt x="1518" y="3836"/>
                    <a:pt x="3373" y="3836"/>
                  </a:cubicBezTo>
                  <a:cubicBezTo>
                    <a:pt x="3623" y="3836"/>
                    <a:pt x="3819" y="3622"/>
                    <a:pt x="3819" y="3390"/>
                  </a:cubicBezTo>
                  <a:lnTo>
                    <a:pt x="3819" y="446"/>
                  </a:lnTo>
                  <a:cubicBezTo>
                    <a:pt x="3819" y="197"/>
                    <a:pt x="3623" y="0"/>
                    <a:pt x="3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9"/>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866" name="Google Shape;866;p39"/>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